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85" r:id="rId2"/>
    <p:sldId id="286" r:id="rId3"/>
    <p:sldId id="273" r:id="rId4"/>
    <p:sldId id="280" r:id="rId5"/>
    <p:sldId id="279" r:id="rId6"/>
    <p:sldId id="267" r:id="rId7"/>
    <p:sldId id="276" r:id="rId8"/>
    <p:sldId id="262" r:id="rId9"/>
    <p:sldId id="263" r:id="rId10"/>
    <p:sldId id="271" r:id="rId11"/>
    <p:sldId id="264" r:id="rId12"/>
    <p:sldId id="270" r:id="rId13"/>
    <p:sldId id="265" r:id="rId14"/>
    <p:sldId id="272" r:id="rId15"/>
    <p:sldId id="277" r:id="rId16"/>
    <p:sldId id="278" r:id="rId17"/>
    <p:sldId id="281" r:id="rId18"/>
    <p:sldId id="282" r:id="rId19"/>
    <p:sldId id="283" r:id="rId20"/>
    <p:sldId id="284" r:id="rId21"/>
    <p:sldId id="268" r:id="rId22"/>
    <p:sldId id="269" r:id="rId23"/>
    <p:sldId id="260" r:id="rId24"/>
    <p:sldId id="266"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43EFC587-AB80-42C4-BDC0-389B55682BB6}">
          <p14:sldIdLst>
            <p14:sldId id="285"/>
            <p14:sldId id="286"/>
            <p14:sldId id="273"/>
            <p14:sldId id="280"/>
            <p14:sldId id="279"/>
            <p14:sldId id="267"/>
            <p14:sldId id="276"/>
            <p14:sldId id="262"/>
            <p14:sldId id="263"/>
            <p14:sldId id="271"/>
            <p14:sldId id="264"/>
            <p14:sldId id="270"/>
            <p14:sldId id="265"/>
            <p14:sldId id="272"/>
            <p14:sldId id="277"/>
            <p14:sldId id="278"/>
            <p14:sldId id="281"/>
            <p14:sldId id="282"/>
            <p14:sldId id="283"/>
            <p14:sldId id="284"/>
            <p14:sldId id="268"/>
            <p14:sldId id="269"/>
            <p14:sldId id="260"/>
            <p14:sldId id="26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gradFill>
      <a:gsLst>
        <a:gs pos="0">
          <a:schemeClr val="accent1">
            <a:tint val="66000"/>
            <a:satMod val="160000"/>
          </a:schemeClr>
        </a:gs>
        <a:gs pos="28000">
          <a:schemeClr val="accent1">
            <a:tint val="44500"/>
            <a:satMod val="160000"/>
            <a:alpha val="73000"/>
          </a:schemeClr>
        </a:gs>
        <a:gs pos="100000">
          <a:schemeClr val="accent1">
            <a:tint val="23500"/>
            <a:satMod val="160000"/>
          </a:schemeClr>
        </a:gs>
      </a:gsLst>
      <a:lin ang="5400000" scaled="0"/>
    </a:gradFill>
    <a:effectLst>
      <a:innerShdw blurRad="1181100" dist="304800" dir="16920000">
        <a:schemeClr val="accent2">
          <a:alpha val="50000"/>
        </a:schemeClr>
      </a:innerShdw>
    </a:effectLst>
  </c:spPr>
  <c:txPr>
    <a:bodyPr/>
    <a:lstStyle/>
    <a:p>
      <a:pPr>
        <a:defRPr sz="1800"/>
      </a:pPr>
      <a:endParaRPr lang="ar-SA"/>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5626A-A7C2-4FC6-9A1F-1072F724CF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69FC51D3-3A22-4DEA-9DD6-C7E71D54A919}">
      <dgm:prSet phldrT="[نص]" custT="1"/>
      <dgm:spPr/>
      <dgm:t>
        <a:bodyPr/>
        <a:lstStyle/>
        <a:p>
          <a:pPr rtl="1"/>
          <a:r>
            <a:rPr lang="ar-SA" sz="5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ختاماً : ما هذا إلا جهد مقل يرجوا به وجه الله </a:t>
          </a:r>
        </a:p>
        <a:p>
          <a:pPr rtl="1"/>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أخي الكريم : لا تبخل علي بإرسال ملاحظاتك ومقترحاتك </a:t>
          </a:r>
          <a:endParaRPr lang="ar-SA" sz="2800" dirty="0"/>
        </a:p>
      </dgm:t>
    </dgm:pt>
    <dgm:pt modelId="{2AFD71BF-A2FE-433E-9596-52F3065BC574}" type="sibTrans" cxnId="{4ADF3E5B-B83E-4E2A-B9D6-6F49AAF901AB}">
      <dgm:prSet/>
      <dgm:spPr/>
      <dgm:t>
        <a:bodyPr/>
        <a:lstStyle/>
        <a:p>
          <a:pPr rtl="1"/>
          <a:endParaRPr lang="ar-SA"/>
        </a:p>
      </dgm:t>
    </dgm:pt>
    <dgm:pt modelId="{9625E3AE-089D-453E-B08D-330F3E974AB1}" type="parTrans" cxnId="{4ADF3E5B-B83E-4E2A-B9D6-6F49AAF901AB}">
      <dgm:prSet/>
      <dgm:spPr/>
      <dgm:t>
        <a:bodyPr/>
        <a:lstStyle/>
        <a:p>
          <a:pPr rtl="1"/>
          <a:endParaRPr lang="ar-SA"/>
        </a:p>
      </dgm:t>
    </dgm:pt>
    <dgm:pt modelId="{7D6435D5-33DF-4EF4-B4B0-4AE1D0252C93}" type="pres">
      <dgm:prSet presAssocID="{C715626A-A7C2-4FC6-9A1F-1072F724CFA1}" presName="diagram" presStyleCnt="0">
        <dgm:presLayoutVars>
          <dgm:dir/>
          <dgm:resizeHandles val="exact"/>
        </dgm:presLayoutVars>
      </dgm:prSet>
      <dgm:spPr/>
      <dgm:t>
        <a:bodyPr/>
        <a:lstStyle/>
        <a:p>
          <a:pPr rtl="1"/>
          <a:endParaRPr lang="ar-SA"/>
        </a:p>
      </dgm:t>
    </dgm:pt>
    <dgm:pt modelId="{6216E84E-EA92-4F6C-BFB7-85B39CA6978D}" type="pres">
      <dgm:prSet presAssocID="{69FC51D3-3A22-4DEA-9DD6-C7E71D54A919}" presName="node" presStyleLbl="node1" presStyleIdx="0" presStyleCnt="1" custAng="20311129" custScaleX="96777" custScaleY="78000" custLinFactNeighborX="8657" custLinFactNeighborY="9408">
        <dgm:presLayoutVars>
          <dgm:bulletEnabled val="1"/>
        </dgm:presLayoutVars>
      </dgm:prSet>
      <dgm:spPr/>
      <dgm:t>
        <a:bodyPr/>
        <a:lstStyle/>
        <a:p>
          <a:pPr rtl="1"/>
          <a:endParaRPr lang="ar-SA"/>
        </a:p>
      </dgm:t>
    </dgm:pt>
  </dgm:ptLst>
  <dgm:cxnLst>
    <dgm:cxn modelId="{060BC130-AC19-42B0-9760-14158AADB752}" type="presOf" srcId="{69FC51D3-3A22-4DEA-9DD6-C7E71D54A919}" destId="{6216E84E-EA92-4F6C-BFB7-85B39CA6978D}" srcOrd="0" destOrd="0" presId="urn:microsoft.com/office/officeart/2005/8/layout/default"/>
    <dgm:cxn modelId="{39308638-1F12-4F6F-8B03-1332120FECB7}" type="presOf" srcId="{C715626A-A7C2-4FC6-9A1F-1072F724CFA1}" destId="{7D6435D5-33DF-4EF4-B4B0-4AE1D0252C93}" srcOrd="0" destOrd="0" presId="urn:microsoft.com/office/officeart/2005/8/layout/default"/>
    <dgm:cxn modelId="{4ADF3E5B-B83E-4E2A-B9D6-6F49AAF901AB}" srcId="{C715626A-A7C2-4FC6-9A1F-1072F724CFA1}" destId="{69FC51D3-3A22-4DEA-9DD6-C7E71D54A919}" srcOrd="0" destOrd="0" parTransId="{9625E3AE-089D-453E-B08D-330F3E974AB1}" sibTransId="{2AFD71BF-A2FE-433E-9596-52F3065BC574}"/>
    <dgm:cxn modelId="{6A841F02-44DB-4037-BF09-64239D66E08B}" type="presParOf" srcId="{7D6435D5-33DF-4EF4-B4B0-4AE1D0252C93}" destId="{6216E84E-EA92-4F6C-BFB7-85B39CA6978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E84E-EA92-4F6C-BFB7-85B39CA6978D}">
      <dsp:nvSpPr>
        <dsp:cNvPr id="0" name=""/>
        <dsp:cNvSpPr/>
      </dsp:nvSpPr>
      <dsp:spPr>
        <a:xfrm rot="20311129">
          <a:off x="117884" y="733171"/>
          <a:ext cx="7079431" cy="3423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1">
            <a:lnSpc>
              <a:spcPct val="90000"/>
            </a:lnSpc>
            <a:spcBef>
              <a:spcPct val="0"/>
            </a:spcBef>
            <a:spcAft>
              <a:spcPct val="35000"/>
            </a:spcAft>
          </a:pPr>
          <a:r>
            <a:rPr lang="ar-SA" sz="5800" b="1"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ختاماً : ما هذا إلا جهد مقل يرجوا به وجه الله </a:t>
          </a:r>
        </a:p>
        <a:p>
          <a:pPr lvl="0" algn="ctr" defTabSz="2578100" rtl="1">
            <a:lnSpc>
              <a:spcPct val="90000"/>
            </a:lnSpc>
            <a:spcBef>
              <a:spcPct val="0"/>
            </a:spcBef>
            <a:spcAft>
              <a:spcPct val="35000"/>
            </a:spcAft>
          </a:pPr>
          <a:r>
            <a:rPr lang="ar-SA" sz="2800" b="1"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أخي الكريم : لا تبخل علي بإرسال ملاحظاتك ومقترحاتك </a:t>
          </a:r>
          <a:endParaRPr lang="ar-SA" sz="2800" kern="1200" dirty="0"/>
        </a:p>
      </dsp:txBody>
      <dsp:txXfrm>
        <a:off x="117884" y="733171"/>
        <a:ext cx="7079431" cy="3423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0.06385</cdr:x>
      <cdr:y>0.14375</cdr:y>
    </cdr:from>
    <cdr:to>
      <cdr:x>0.8625</cdr:x>
      <cdr:y>1</cdr:y>
    </cdr:to>
    <cdr:sp macro="" textlink="">
      <cdr:nvSpPr>
        <cdr:cNvPr id="3" name="مربع نص 2"/>
        <cdr:cNvSpPr txBox="1"/>
      </cdr:nvSpPr>
      <cdr:spPr>
        <a:xfrm xmlns:a="http://schemas.openxmlformats.org/drawingml/2006/main">
          <a:off x="389206" y="584200"/>
          <a:ext cx="4868594" cy="347980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ar-SA" sz="4800" dirty="0" smtClean="0"/>
            <a:t>نعم وله عدة حالات </a:t>
          </a:r>
        </a:p>
        <a:p xmlns:a="http://schemas.openxmlformats.org/drawingml/2006/main">
          <a:pPr algn="r"/>
          <a:r>
            <a:rPr lang="ar-SA" sz="2400" dirty="0" smtClean="0"/>
            <a:t>1- أن يكون مع الإمام أثناء السجود.</a:t>
          </a:r>
        </a:p>
        <a:p xmlns:a="http://schemas.openxmlformats.org/drawingml/2006/main">
          <a:pPr algn="r"/>
          <a:r>
            <a:rPr lang="ar-SA" sz="2400" dirty="0" smtClean="0"/>
            <a:t>2- أن يكون قد أدرك السهو مع الإمام. ولم يدرك السجود.</a:t>
          </a:r>
        </a:p>
        <a:p xmlns:a="http://schemas.openxmlformats.org/drawingml/2006/main">
          <a:pPr algn="r"/>
          <a:r>
            <a:rPr lang="ar-SA" sz="2400" dirty="0" smtClean="0"/>
            <a:t>3- أن لم يكن قد أدرك السجود ولا السهو .</a:t>
          </a:r>
        </a:p>
        <a:p xmlns:a="http://schemas.openxmlformats.org/drawingml/2006/main">
          <a:pPr algn="r"/>
          <a:r>
            <a:rPr lang="ar-SA" sz="2400" dirty="0" smtClean="0"/>
            <a:t>4-أن يسهو هو لنفسه أُثناء قضاء الصلاة .</a:t>
          </a:r>
        </a:p>
        <a:p xmlns:a="http://schemas.openxmlformats.org/drawingml/2006/main">
          <a:pPr algn="r"/>
          <a:r>
            <a:rPr lang="ar-SA" sz="2400" dirty="0" smtClean="0"/>
            <a:t>5- أن يسهو المأموم أثناء متابعة الإمام .</a:t>
          </a:r>
          <a:endParaRPr lang="ar-SA"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75CFE-5D4C-4846-AEE7-C68641EAB47F}" type="datetimeFigureOut">
              <a:rPr lang="en-US" smtClean="0"/>
              <a:t>5/28/2012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25918-8E4F-431F-9025-D245431B43D0}" type="slidenum">
              <a:rPr lang="en-US" smtClean="0"/>
              <a:t>‹#›</a:t>
            </a:fld>
            <a:endParaRPr lang="en-US"/>
          </a:p>
        </p:txBody>
      </p:sp>
    </p:spTree>
    <p:extLst>
      <p:ext uri="{BB962C8B-B14F-4D97-AF65-F5344CB8AC3E}">
        <p14:creationId xmlns:p14="http://schemas.microsoft.com/office/powerpoint/2010/main" val="245217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4C25918-8E4F-431F-9025-D245431B43D0}" type="slidenum">
              <a:rPr lang="en-US" smtClean="0"/>
              <a:t>5</a:t>
            </a:fld>
            <a:endParaRPr lang="en-US"/>
          </a:p>
        </p:txBody>
      </p:sp>
    </p:spTree>
    <p:extLst>
      <p:ext uri="{BB962C8B-B14F-4D97-AF65-F5344CB8AC3E}">
        <p14:creationId xmlns:p14="http://schemas.microsoft.com/office/powerpoint/2010/main" val="313402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4C25918-8E4F-431F-9025-D245431B43D0}" type="slidenum">
              <a:rPr lang="en-US" smtClean="0"/>
              <a:t>22</a:t>
            </a:fld>
            <a:endParaRPr lang="en-US"/>
          </a:p>
        </p:txBody>
      </p:sp>
    </p:spTree>
    <p:extLst>
      <p:ext uri="{BB962C8B-B14F-4D97-AF65-F5344CB8AC3E}">
        <p14:creationId xmlns:p14="http://schemas.microsoft.com/office/powerpoint/2010/main" val="115614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613D120B-A64C-4FAF-9D95-E3ACA5C7064A}" type="datetimeFigureOut">
              <a:rPr lang="en-US" smtClean="0"/>
              <a:t>5/28/2012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613D120B-A64C-4FAF-9D95-E3ACA5C7064A}" type="datetimeFigureOut">
              <a:rPr lang="en-US" smtClean="0"/>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613D120B-A64C-4FAF-9D95-E3ACA5C7064A}" type="datetimeFigureOut">
              <a:rPr lang="en-US" smtClean="0"/>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613D120B-A64C-4FAF-9D95-E3ACA5C7064A}" type="datetimeFigureOut">
              <a:rPr lang="en-US" smtClean="0"/>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613D120B-A64C-4FAF-9D95-E3ACA5C7064A}" type="datetimeFigureOut">
              <a:rPr lang="en-US" smtClean="0"/>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613D120B-A64C-4FAF-9D95-E3ACA5C7064A}" type="datetimeFigureOut">
              <a:rPr lang="en-US" smtClean="0"/>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613D120B-A64C-4FAF-9D95-E3ACA5C7064A}" type="datetimeFigureOut">
              <a:rPr lang="en-US" smtClean="0"/>
              <a:t>5/28/2012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613D120B-A64C-4FAF-9D95-E3ACA5C7064A}" type="datetimeFigureOut">
              <a:rPr lang="en-US" smtClean="0"/>
              <a:t>5/28/2012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D120B-A64C-4FAF-9D95-E3ACA5C7064A}" type="datetimeFigureOut">
              <a:rPr lang="en-US" smtClean="0"/>
              <a:t>5/28/2012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613D120B-A64C-4FAF-9D95-E3ACA5C7064A}" type="datetimeFigureOut">
              <a:rPr lang="en-US" smtClean="0"/>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6FC70-BE01-4B8A-B2E9-5FDD22565C1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613D120B-A64C-4FAF-9D95-E3ACA5C7064A}" type="datetimeFigureOut">
              <a:rPr lang="en-US" smtClean="0"/>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ADA6FC70-BE01-4B8A-B2E9-5FDD22565C1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3D120B-A64C-4FAF-9D95-E3ACA5C7064A}" type="datetimeFigureOut">
              <a:rPr lang="en-US" smtClean="0"/>
              <a:t>5/28/2012</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A6FC70-BE01-4B8A-B2E9-5FDD22565C1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rot="20165851">
            <a:off x="222557" y="2134647"/>
            <a:ext cx="7692479" cy="2726796"/>
          </a:xfrm>
          <a:ln/>
        </p:spPr>
        <p:style>
          <a:lnRef idx="0">
            <a:schemeClr val="accent5"/>
          </a:lnRef>
          <a:fillRef idx="3">
            <a:schemeClr val="accent5"/>
          </a:fillRef>
          <a:effectRef idx="3">
            <a:schemeClr val="accent5"/>
          </a:effectRef>
          <a:fontRef idx="minor">
            <a:schemeClr val="lt1"/>
          </a:fontRef>
        </p:style>
        <p:txBody>
          <a:bodyPr>
            <a:normAutofit/>
          </a:bodyPr>
          <a:lstStyle/>
          <a:p>
            <a:pPr algn="ctr"/>
            <a:r>
              <a:rPr lang="ar-SA" sz="5400" dirty="0" smtClean="0"/>
              <a:t>أحكام </a:t>
            </a:r>
            <a:br>
              <a:rPr lang="ar-SA" sz="5400" dirty="0" smtClean="0"/>
            </a:br>
            <a:r>
              <a:rPr lang="ar-SA" sz="5400" dirty="0" smtClean="0"/>
              <a:t>سجود السهو التي يجب </a:t>
            </a:r>
            <a:r>
              <a:rPr lang="ar-SA" sz="5400" dirty="0"/>
              <a:t/>
            </a:r>
            <a:br>
              <a:rPr lang="ar-SA" sz="5400" dirty="0"/>
            </a:br>
            <a:r>
              <a:rPr lang="ar-SA" sz="5400" dirty="0" smtClean="0"/>
              <a:t>على المسلم معرفتها</a:t>
            </a:r>
            <a:endParaRPr lang="en-US" sz="5400" dirty="0"/>
          </a:p>
        </p:txBody>
      </p:sp>
      <p:pic>
        <p:nvPicPr>
          <p:cNvPr id="6" name="صورة 5"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43401"/>
            <a:ext cx="885949" cy="381053"/>
          </a:xfrm>
          <a:prstGeom prst="rect">
            <a:avLst/>
          </a:prstGeom>
        </p:spPr>
      </p:pic>
    </p:spTree>
    <p:extLst>
      <p:ext uri="{BB962C8B-B14F-4D97-AF65-F5344CB8AC3E}">
        <p14:creationId xmlns:p14="http://schemas.microsoft.com/office/powerpoint/2010/main" val="3179066339"/>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rot="20537295">
            <a:off x="82871" y="1185812"/>
            <a:ext cx="5410200" cy="2167119"/>
          </a:xfrm>
          <a:custGeom>
            <a:avLst/>
            <a:gdLst>
              <a:gd name="connsiteX0" fmla="*/ 0 w 3352800"/>
              <a:gd name="connsiteY0" fmla="*/ 647700 h 1295400"/>
              <a:gd name="connsiteX1" fmla="*/ 443253 w 3352800"/>
              <a:gd name="connsiteY1" fmla="*/ 552930 h 1295400"/>
              <a:gd name="connsiteX2" fmla="*/ 127608 w 3352800"/>
              <a:gd name="connsiteY2" fmla="*/ 399838 h 1295400"/>
              <a:gd name="connsiteX3" fmla="*/ 630993 w 3352800"/>
              <a:gd name="connsiteY3" fmla="*/ 377818 h 1295400"/>
              <a:gd name="connsiteX4" fmla="*/ 491001 w 3352800"/>
              <a:gd name="connsiteY4" fmla="*/ 189705 h 1295400"/>
              <a:gd name="connsiteX5" fmla="*/ 977882 w 3352800"/>
              <a:gd name="connsiteY5" fmla="*/ 243793 h 1295400"/>
              <a:gd name="connsiteX6" fmla="*/ 1034875 w 3352800"/>
              <a:gd name="connsiteY6" fmla="*/ 49303 h 1295400"/>
              <a:gd name="connsiteX7" fmla="*/ 1431113 w 3352800"/>
              <a:gd name="connsiteY7" fmla="*/ 171257 h 1295400"/>
              <a:gd name="connsiteX8" fmla="*/ 1676400 w 3352800"/>
              <a:gd name="connsiteY8" fmla="*/ 0 h 1295400"/>
              <a:gd name="connsiteX9" fmla="*/ 1921687 w 3352800"/>
              <a:gd name="connsiteY9" fmla="*/ 171257 h 1295400"/>
              <a:gd name="connsiteX10" fmla="*/ 2317925 w 3352800"/>
              <a:gd name="connsiteY10" fmla="*/ 49303 h 1295400"/>
              <a:gd name="connsiteX11" fmla="*/ 2374918 w 3352800"/>
              <a:gd name="connsiteY11" fmla="*/ 243793 h 1295400"/>
              <a:gd name="connsiteX12" fmla="*/ 2861799 w 3352800"/>
              <a:gd name="connsiteY12" fmla="*/ 189705 h 1295400"/>
              <a:gd name="connsiteX13" fmla="*/ 2721807 w 3352800"/>
              <a:gd name="connsiteY13" fmla="*/ 377818 h 1295400"/>
              <a:gd name="connsiteX14" fmla="*/ 3225192 w 3352800"/>
              <a:gd name="connsiteY14" fmla="*/ 399838 h 1295400"/>
              <a:gd name="connsiteX15" fmla="*/ 2909547 w 3352800"/>
              <a:gd name="connsiteY15" fmla="*/ 552930 h 1295400"/>
              <a:gd name="connsiteX16" fmla="*/ 3352800 w 3352800"/>
              <a:gd name="connsiteY16" fmla="*/ 647700 h 1295400"/>
              <a:gd name="connsiteX17" fmla="*/ 2909547 w 3352800"/>
              <a:gd name="connsiteY17" fmla="*/ 742470 h 1295400"/>
              <a:gd name="connsiteX18" fmla="*/ 3225192 w 3352800"/>
              <a:gd name="connsiteY18" fmla="*/ 895562 h 1295400"/>
              <a:gd name="connsiteX19" fmla="*/ 2721807 w 3352800"/>
              <a:gd name="connsiteY19" fmla="*/ 917582 h 1295400"/>
              <a:gd name="connsiteX20" fmla="*/ 2861799 w 3352800"/>
              <a:gd name="connsiteY20" fmla="*/ 1105695 h 1295400"/>
              <a:gd name="connsiteX21" fmla="*/ 2374918 w 3352800"/>
              <a:gd name="connsiteY21" fmla="*/ 1051607 h 1295400"/>
              <a:gd name="connsiteX22" fmla="*/ 2317925 w 3352800"/>
              <a:gd name="connsiteY22" fmla="*/ 1246097 h 1295400"/>
              <a:gd name="connsiteX23" fmla="*/ 1921687 w 3352800"/>
              <a:gd name="connsiteY23" fmla="*/ 1124143 h 1295400"/>
              <a:gd name="connsiteX24" fmla="*/ 1676400 w 3352800"/>
              <a:gd name="connsiteY24" fmla="*/ 1295400 h 1295400"/>
              <a:gd name="connsiteX25" fmla="*/ 1431113 w 3352800"/>
              <a:gd name="connsiteY25" fmla="*/ 1124143 h 1295400"/>
              <a:gd name="connsiteX26" fmla="*/ 1034875 w 3352800"/>
              <a:gd name="connsiteY26" fmla="*/ 1246097 h 1295400"/>
              <a:gd name="connsiteX27" fmla="*/ 977882 w 3352800"/>
              <a:gd name="connsiteY27" fmla="*/ 1051607 h 1295400"/>
              <a:gd name="connsiteX28" fmla="*/ 491001 w 3352800"/>
              <a:gd name="connsiteY28" fmla="*/ 1105695 h 1295400"/>
              <a:gd name="connsiteX29" fmla="*/ 630993 w 3352800"/>
              <a:gd name="connsiteY29" fmla="*/ 917582 h 1295400"/>
              <a:gd name="connsiteX30" fmla="*/ 127608 w 3352800"/>
              <a:gd name="connsiteY30" fmla="*/ 895562 h 1295400"/>
              <a:gd name="connsiteX31" fmla="*/ 443253 w 3352800"/>
              <a:gd name="connsiteY31" fmla="*/ 742470 h 1295400"/>
              <a:gd name="connsiteX32" fmla="*/ 0 w 3352800"/>
              <a:gd name="connsiteY32" fmla="*/ 647700 h 1295400"/>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31113 w 3352800"/>
              <a:gd name="connsiteY25" fmla="*/ 1124143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01938 w 3352800"/>
              <a:gd name="connsiteY25" fmla="*/ 1246151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52800" h="1829972">
                <a:moveTo>
                  <a:pt x="0" y="647700"/>
                </a:moveTo>
                <a:lnTo>
                  <a:pt x="443253" y="552930"/>
                </a:lnTo>
                <a:lnTo>
                  <a:pt x="127608" y="399838"/>
                </a:lnTo>
                <a:lnTo>
                  <a:pt x="630993" y="377818"/>
                </a:lnTo>
                <a:lnTo>
                  <a:pt x="491001" y="189705"/>
                </a:lnTo>
                <a:lnTo>
                  <a:pt x="977882" y="243793"/>
                </a:lnTo>
                <a:lnTo>
                  <a:pt x="1034875" y="49303"/>
                </a:lnTo>
                <a:lnTo>
                  <a:pt x="1431113" y="171257"/>
                </a:lnTo>
                <a:lnTo>
                  <a:pt x="1676400" y="0"/>
                </a:lnTo>
                <a:lnTo>
                  <a:pt x="1921687" y="171257"/>
                </a:lnTo>
                <a:lnTo>
                  <a:pt x="2317925" y="49303"/>
                </a:lnTo>
                <a:lnTo>
                  <a:pt x="2374918" y="243793"/>
                </a:lnTo>
                <a:lnTo>
                  <a:pt x="2861799" y="189705"/>
                </a:lnTo>
                <a:lnTo>
                  <a:pt x="2721807" y="377818"/>
                </a:lnTo>
                <a:lnTo>
                  <a:pt x="3225192" y="399838"/>
                </a:lnTo>
                <a:lnTo>
                  <a:pt x="2909547" y="552930"/>
                </a:lnTo>
                <a:lnTo>
                  <a:pt x="3352800" y="647700"/>
                </a:lnTo>
                <a:lnTo>
                  <a:pt x="2909547" y="742470"/>
                </a:lnTo>
                <a:lnTo>
                  <a:pt x="3225192" y="895562"/>
                </a:lnTo>
                <a:lnTo>
                  <a:pt x="2721807" y="917582"/>
                </a:lnTo>
                <a:lnTo>
                  <a:pt x="2861799" y="1105695"/>
                </a:lnTo>
                <a:lnTo>
                  <a:pt x="2374918" y="1051607"/>
                </a:lnTo>
                <a:lnTo>
                  <a:pt x="2317925" y="1246097"/>
                </a:lnTo>
                <a:lnTo>
                  <a:pt x="1921687" y="1124143"/>
                </a:lnTo>
                <a:lnTo>
                  <a:pt x="1859280" y="1829972"/>
                </a:lnTo>
                <a:lnTo>
                  <a:pt x="1401938" y="1246151"/>
                </a:lnTo>
                <a:lnTo>
                  <a:pt x="1034875" y="1246097"/>
                </a:lnTo>
                <a:lnTo>
                  <a:pt x="977882" y="1051607"/>
                </a:lnTo>
                <a:lnTo>
                  <a:pt x="491001" y="1105695"/>
                </a:lnTo>
                <a:lnTo>
                  <a:pt x="630993" y="917582"/>
                </a:lnTo>
                <a:lnTo>
                  <a:pt x="127608" y="895562"/>
                </a:lnTo>
                <a:lnTo>
                  <a:pt x="443253" y="742470"/>
                </a:lnTo>
                <a:lnTo>
                  <a:pt x="0" y="647700"/>
                </a:lnTo>
                <a:close/>
              </a:path>
            </a:pathLst>
          </a:cu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6600" dirty="0" smtClean="0">
                <a:solidFill>
                  <a:schemeClr val="accent6">
                    <a:lumMod val="50000"/>
                  </a:schemeClr>
                </a:solidFill>
              </a:rPr>
              <a:t>الدليل</a:t>
            </a:r>
            <a:endParaRPr lang="ar-SA" sz="2400" dirty="0" smtClean="0">
              <a:solidFill>
                <a:schemeClr val="accent6">
                  <a:lumMod val="50000"/>
                </a:schemeClr>
              </a:solidFill>
            </a:endParaRPr>
          </a:p>
        </p:txBody>
      </p:sp>
      <p:sp>
        <p:nvSpPr>
          <p:cNvPr id="3" name="مستطيل مستدير الزوايا 2"/>
          <p:cNvSpPr/>
          <p:nvPr/>
        </p:nvSpPr>
        <p:spPr>
          <a:xfrm>
            <a:off x="1066800" y="3416105"/>
            <a:ext cx="67056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  </a:t>
            </a:r>
            <a:r>
              <a:rPr lang="ar-SA" sz="2800" b="1" dirty="0" smtClean="0"/>
              <a:t>حديث عبد الله بن مسعود </a:t>
            </a:r>
            <a:r>
              <a:rPr lang="ar-SA" sz="2800" b="1" dirty="0" smtClean="0">
                <a:sym typeface="AGA Arabesque"/>
              </a:rPr>
              <a:t>رضي الله عنه أن رسول الله صلى الله عليه وسلم قال : ((إذا زاد الرجل أو نقص فليسجد سجدتين )) </a:t>
            </a:r>
            <a:r>
              <a:rPr lang="ar-SA" sz="1000" b="1" dirty="0" smtClean="0">
                <a:sym typeface="AGA Arabesque"/>
              </a:rPr>
              <a:t>رواه مسلم (572)</a:t>
            </a:r>
          </a:p>
        </p:txBody>
      </p:sp>
    </p:spTree>
    <p:extLst>
      <p:ext uri="{BB962C8B-B14F-4D97-AF65-F5344CB8AC3E}">
        <p14:creationId xmlns:p14="http://schemas.microsoft.com/office/powerpoint/2010/main" val="2923970422"/>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374" y="1887832"/>
            <a:ext cx="1736725" cy="20907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مستدير الزوايا 7"/>
          <p:cNvSpPr/>
          <p:nvPr/>
        </p:nvSpPr>
        <p:spPr>
          <a:xfrm>
            <a:off x="1522828" y="4146452"/>
            <a:ext cx="6705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rgbClr val="FFFF00"/>
                </a:solidFill>
              </a:rPr>
              <a:t>قبل</a:t>
            </a:r>
            <a:r>
              <a:rPr lang="ar-SA" sz="3600" dirty="0" smtClean="0"/>
              <a:t> السلام من الصلاة</a:t>
            </a:r>
            <a:endParaRPr lang="en-US" sz="3600" b="1" dirty="0">
              <a:latin typeface="Arial Unicode MS" pitchFamily="34" charset="-128"/>
              <a:ea typeface="Arial Unicode MS" pitchFamily="34" charset="-128"/>
              <a:cs typeface="Arial Unicode MS" pitchFamily="34" charset="-128"/>
            </a:endParaRPr>
          </a:p>
        </p:txBody>
      </p:sp>
      <p:sp>
        <p:nvSpPr>
          <p:cNvPr id="9" name="شكل بيضاوي 8"/>
          <p:cNvSpPr/>
          <p:nvPr/>
        </p:nvSpPr>
        <p:spPr>
          <a:xfrm>
            <a:off x="402103" y="665114"/>
            <a:ext cx="876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في حال </a:t>
            </a:r>
            <a:r>
              <a:rPr lang="ar-SA" sz="4800" b="1" dirty="0" smtClean="0">
                <a:solidFill>
                  <a:srgbClr val="FFFF00"/>
                </a:solidFill>
              </a:rPr>
              <a:t>النقص</a:t>
            </a:r>
            <a:r>
              <a:rPr lang="ar-SA" sz="3200" b="1" dirty="0" smtClean="0"/>
              <a:t> في </a:t>
            </a:r>
            <a:r>
              <a:rPr lang="ar-SA" sz="3600" b="1" dirty="0" smtClean="0"/>
              <a:t>الصلاة </a:t>
            </a:r>
            <a:r>
              <a:rPr lang="ar-SA" sz="3200" b="1" dirty="0" smtClean="0"/>
              <a:t>فإنه</a:t>
            </a:r>
            <a:endParaRPr lang="en-US" sz="3200" b="1" dirty="0"/>
          </a:p>
        </p:txBody>
      </p:sp>
    </p:spTree>
    <p:extLst>
      <p:ext uri="{BB962C8B-B14F-4D97-AF65-F5344CB8AC3E}">
        <p14:creationId xmlns:p14="http://schemas.microsoft.com/office/powerpoint/2010/main" val="94238846"/>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16 نقطة 1"/>
          <p:cNvSpPr/>
          <p:nvPr/>
        </p:nvSpPr>
        <p:spPr>
          <a:xfrm rot="20537295">
            <a:off x="82871" y="1185812"/>
            <a:ext cx="5410200" cy="2167119"/>
          </a:xfrm>
          <a:custGeom>
            <a:avLst/>
            <a:gdLst>
              <a:gd name="connsiteX0" fmla="*/ 0 w 3352800"/>
              <a:gd name="connsiteY0" fmla="*/ 647700 h 1295400"/>
              <a:gd name="connsiteX1" fmla="*/ 443253 w 3352800"/>
              <a:gd name="connsiteY1" fmla="*/ 552930 h 1295400"/>
              <a:gd name="connsiteX2" fmla="*/ 127608 w 3352800"/>
              <a:gd name="connsiteY2" fmla="*/ 399838 h 1295400"/>
              <a:gd name="connsiteX3" fmla="*/ 630993 w 3352800"/>
              <a:gd name="connsiteY3" fmla="*/ 377818 h 1295400"/>
              <a:gd name="connsiteX4" fmla="*/ 491001 w 3352800"/>
              <a:gd name="connsiteY4" fmla="*/ 189705 h 1295400"/>
              <a:gd name="connsiteX5" fmla="*/ 977882 w 3352800"/>
              <a:gd name="connsiteY5" fmla="*/ 243793 h 1295400"/>
              <a:gd name="connsiteX6" fmla="*/ 1034875 w 3352800"/>
              <a:gd name="connsiteY6" fmla="*/ 49303 h 1295400"/>
              <a:gd name="connsiteX7" fmla="*/ 1431113 w 3352800"/>
              <a:gd name="connsiteY7" fmla="*/ 171257 h 1295400"/>
              <a:gd name="connsiteX8" fmla="*/ 1676400 w 3352800"/>
              <a:gd name="connsiteY8" fmla="*/ 0 h 1295400"/>
              <a:gd name="connsiteX9" fmla="*/ 1921687 w 3352800"/>
              <a:gd name="connsiteY9" fmla="*/ 171257 h 1295400"/>
              <a:gd name="connsiteX10" fmla="*/ 2317925 w 3352800"/>
              <a:gd name="connsiteY10" fmla="*/ 49303 h 1295400"/>
              <a:gd name="connsiteX11" fmla="*/ 2374918 w 3352800"/>
              <a:gd name="connsiteY11" fmla="*/ 243793 h 1295400"/>
              <a:gd name="connsiteX12" fmla="*/ 2861799 w 3352800"/>
              <a:gd name="connsiteY12" fmla="*/ 189705 h 1295400"/>
              <a:gd name="connsiteX13" fmla="*/ 2721807 w 3352800"/>
              <a:gd name="connsiteY13" fmla="*/ 377818 h 1295400"/>
              <a:gd name="connsiteX14" fmla="*/ 3225192 w 3352800"/>
              <a:gd name="connsiteY14" fmla="*/ 399838 h 1295400"/>
              <a:gd name="connsiteX15" fmla="*/ 2909547 w 3352800"/>
              <a:gd name="connsiteY15" fmla="*/ 552930 h 1295400"/>
              <a:gd name="connsiteX16" fmla="*/ 3352800 w 3352800"/>
              <a:gd name="connsiteY16" fmla="*/ 647700 h 1295400"/>
              <a:gd name="connsiteX17" fmla="*/ 2909547 w 3352800"/>
              <a:gd name="connsiteY17" fmla="*/ 742470 h 1295400"/>
              <a:gd name="connsiteX18" fmla="*/ 3225192 w 3352800"/>
              <a:gd name="connsiteY18" fmla="*/ 895562 h 1295400"/>
              <a:gd name="connsiteX19" fmla="*/ 2721807 w 3352800"/>
              <a:gd name="connsiteY19" fmla="*/ 917582 h 1295400"/>
              <a:gd name="connsiteX20" fmla="*/ 2861799 w 3352800"/>
              <a:gd name="connsiteY20" fmla="*/ 1105695 h 1295400"/>
              <a:gd name="connsiteX21" fmla="*/ 2374918 w 3352800"/>
              <a:gd name="connsiteY21" fmla="*/ 1051607 h 1295400"/>
              <a:gd name="connsiteX22" fmla="*/ 2317925 w 3352800"/>
              <a:gd name="connsiteY22" fmla="*/ 1246097 h 1295400"/>
              <a:gd name="connsiteX23" fmla="*/ 1921687 w 3352800"/>
              <a:gd name="connsiteY23" fmla="*/ 1124143 h 1295400"/>
              <a:gd name="connsiteX24" fmla="*/ 1676400 w 3352800"/>
              <a:gd name="connsiteY24" fmla="*/ 1295400 h 1295400"/>
              <a:gd name="connsiteX25" fmla="*/ 1431113 w 3352800"/>
              <a:gd name="connsiteY25" fmla="*/ 1124143 h 1295400"/>
              <a:gd name="connsiteX26" fmla="*/ 1034875 w 3352800"/>
              <a:gd name="connsiteY26" fmla="*/ 1246097 h 1295400"/>
              <a:gd name="connsiteX27" fmla="*/ 977882 w 3352800"/>
              <a:gd name="connsiteY27" fmla="*/ 1051607 h 1295400"/>
              <a:gd name="connsiteX28" fmla="*/ 491001 w 3352800"/>
              <a:gd name="connsiteY28" fmla="*/ 1105695 h 1295400"/>
              <a:gd name="connsiteX29" fmla="*/ 630993 w 3352800"/>
              <a:gd name="connsiteY29" fmla="*/ 917582 h 1295400"/>
              <a:gd name="connsiteX30" fmla="*/ 127608 w 3352800"/>
              <a:gd name="connsiteY30" fmla="*/ 895562 h 1295400"/>
              <a:gd name="connsiteX31" fmla="*/ 443253 w 3352800"/>
              <a:gd name="connsiteY31" fmla="*/ 742470 h 1295400"/>
              <a:gd name="connsiteX32" fmla="*/ 0 w 3352800"/>
              <a:gd name="connsiteY32" fmla="*/ 647700 h 1295400"/>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31113 w 3352800"/>
              <a:gd name="connsiteY25" fmla="*/ 1124143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01938 w 3352800"/>
              <a:gd name="connsiteY25" fmla="*/ 1246151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52800" h="1829972">
                <a:moveTo>
                  <a:pt x="0" y="647700"/>
                </a:moveTo>
                <a:lnTo>
                  <a:pt x="443253" y="552930"/>
                </a:lnTo>
                <a:lnTo>
                  <a:pt x="127608" y="399838"/>
                </a:lnTo>
                <a:lnTo>
                  <a:pt x="630993" y="377818"/>
                </a:lnTo>
                <a:lnTo>
                  <a:pt x="491001" y="189705"/>
                </a:lnTo>
                <a:lnTo>
                  <a:pt x="977882" y="243793"/>
                </a:lnTo>
                <a:lnTo>
                  <a:pt x="1034875" y="49303"/>
                </a:lnTo>
                <a:lnTo>
                  <a:pt x="1431113" y="171257"/>
                </a:lnTo>
                <a:lnTo>
                  <a:pt x="1676400" y="0"/>
                </a:lnTo>
                <a:lnTo>
                  <a:pt x="1921687" y="171257"/>
                </a:lnTo>
                <a:lnTo>
                  <a:pt x="2317925" y="49303"/>
                </a:lnTo>
                <a:lnTo>
                  <a:pt x="2374918" y="243793"/>
                </a:lnTo>
                <a:lnTo>
                  <a:pt x="2861799" y="189705"/>
                </a:lnTo>
                <a:lnTo>
                  <a:pt x="2721807" y="377818"/>
                </a:lnTo>
                <a:lnTo>
                  <a:pt x="3225192" y="399838"/>
                </a:lnTo>
                <a:lnTo>
                  <a:pt x="2909547" y="552930"/>
                </a:lnTo>
                <a:lnTo>
                  <a:pt x="3352800" y="647700"/>
                </a:lnTo>
                <a:lnTo>
                  <a:pt x="2909547" y="742470"/>
                </a:lnTo>
                <a:lnTo>
                  <a:pt x="3225192" y="895562"/>
                </a:lnTo>
                <a:lnTo>
                  <a:pt x="2721807" y="917582"/>
                </a:lnTo>
                <a:lnTo>
                  <a:pt x="2861799" y="1105695"/>
                </a:lnTo>
                <a:lnTo>
                  <a:pt x="2374918" y="1051607"/>
                </a:lnTo>
                <a:lnTo>
                  <a:pt x="2317925" y="1246097"/>
                </a:lnTo>
                <a:lnTo>
                  <a:pt x="1921687" y="1124143"/>
                </a:lnTo>
                <a:lnTo>
                  <a:pt x="1859280" y="1829972"/>
                </a:lnTo>
                <a:lnTo>
                  <a:pt x="1401938" y="1246151"/>
                </a:lnTo>
                <a:lnTo>
                  <a:pt x="1034875" y="1246097"/>
                </a:lnTo>
                <a:lnTo>
                  <a:pt x="977882" y="1051607"/>
                </a:lnTo>
                <a:lnTo>
                  <a:pt x="491001" y="1105695"/>
                </a:lnTo>
                <a:lnTo>
                  <a:pt x="630993" y="917582"/>
                </a:lnTo>
                <a:lnTo>
                  <a:pt x="127608" y="895562"/>
                </a:lnTo>
                <a:lnTo>
                  <a:pt x="443253" y="742470"/>
                </a:lnTo>
                <a:lnTo>
                  <a:pt x="0" y="647700"/>
                </a:lnTo>
                <a:close/>
              </a:path>
            </a:pathLst>
          </a:cu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6600" dirty="0" smtClean="0">
                <a:solidFill>
                  <a:schemeClr val="accent6">
                    <a:lumMod val="50000"/>
                  </a:schemeClr>
                </a:solidFill>
              </a:rPr>
              <a:t>الدليل</a:t>
            </a:r>
            <a:endParaRPr lang="ar-SA" sz="2400" dirty="0" smtClean="0">
              <a:solidFill>
                <a:schemeClr val="accent6">
                  <a:lumMod val="50000"/>
                </a:schemeClr>
              </a:solidFill>
            </a:endParaRPr>
          </a:p>
        </p:txBody>
      </p:sp>
      <p:sp>
        <p:nvSpPr>
          <p:cNvPr id="3" name="مستطيل مستدير الزوايا 2"/>
          <p:cNvSpPr/>
          <p:nvPr/>
        </p:nvSpPr>
        <p:spPr>
          <a:xfrm>
            <a:off x="1066800" y="3416105"/>
            <a:ext cx="67056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  </a:t>
            </a:r>
            <a:r>
              <a:rPr lang="ar-SA" sz="2800" b="1" dirty="0" smtClean="0"/>
              <a:t>حديث عبد الله بن بحينة </a:t>
            </a:r>
            <a:r>
              <a:rPr lang="ar-SA" sz="2800" b="1" dirty="0" smtClean="0">
                <a:sym typeface="AGA Arabesque"/>
              </a:rPr>
              <a:t>رضي الله عنه </a:t>
            </a:r>
          </a:p>
          <a:p>
            <a:pPr algn="ctr"/>
            <a:r>
              <a:rPr lang="ar-SA" sz="2800" b="1" dirty="0" smtClean="0">
                <a:sym typeface="AGA Arabesque"/>
              </a:rPr>
              <a:t>(( أن رسول الله صلى الله عليه وسلم صلى بهم الظهر في الركعتين الأوليين ولم يجلس ،فقام الناس معه حتى إذا قضى الصلاة وأنتظر الناس تسليمه كبر وهو جالس ، وسجد سجدتين قبل أن يسلم ثم سلم)) </a:t>
            </a:r>
          </a:p>
          <a:p>
            <a:pPr algn="ctr"/>
            <a:r>
              <a:rPr lang="ar-SA" sz="1000" dirty="0" smtClean="0">
                <a:sym typeface="AGA Arabesque"/>
              </a:rPr>
              <a:t>رواه البخاري (1166) ومسلم (570)</a:t>
            </a:r>
            <a:endParaRPr lang="ar-SA" sz="1000" dirty="0"/>
          </a:p>
          <a:p>
            <a:pPr algn="ctr"/>
            <a:endParaRPr lang="ar-SA" dirty="0"/>
          </a:p>
        </p:txBody>
      </p:sp>
    </p:spTree>
    <p:extLst>
      <p:ext uri="{BB962C8B-B14F-4D97-AF65-F5344CB8AC3E}">
        <p14:creationId xmlns:p14="http://schemas.microsoft.com/office/powerpoint/2010/main" val="265592663"/>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63236" y="152400"/>
            <a:ext cx="876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في حال </a:t>
            </a:r>
            <a:r>
              <a:rPr lang="ar-SA" sz="4800" b="1" dirty="0" smtClean="0">
                <a:solidFill>
                  <a:srgbClr val="FFFF00"/>
                </a:solidFill>
              </a:rPr>
              <a:t>الشك</a:t>
            </a:r>
            <a:r>
              <a:rPr lang="ar-SA" sz="3200" b="1" dirty="0" smtClean="0"/>
              <a:t> في </a:t>
            </a:r>
            <a:r>
              <a:rPr lang="ar-SA" sz="3600" b="1" dirty="0" smtClean="0"/>
              <a:t>الصلاة </a:t>
            </a:r>
            <a:r>
              <a:rPr lang="ar-SA" sz="3200" b="1" dirty="0" smtClean="0"/>
              <a:t>فإنه</a:t>
            </a:r>
            <a:endParaRPr lang="en-US" sz="32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056" y="1337470"/>
            <a:ext cx="1736725" cy="20907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مستدير الزوايا 3"/>
          <p:cNvSpPr/>
          <p:nvPr/>
        </p:nvSpPr>
        <p:spPr>
          <a:xfrm>
            <a:off x="263236" y="3428206"/>
            <a:ext cx="8763000" cy="3201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t> على التفصيل التالي :-</a:t>
            </a:r>
          </a:p>
          <a:p>
            <a:pPr algn="ctr"/>
            <a:endParaRPr lang="ar-SA" sz="3600" dirty="0" smtClean="0"/>
          </a:p>
          <a:p>
            <a:pPr algn="ctr"/>
            <a:r>
              <a:rPr lang="ar-SA" sz="3600" b="1" dirty="0" smtClean="0">
                <a:latin typeface="Arial Unicode MS" pitchFamily="34" charset="-128"/>
                <a:ea typeface="Arial Unicode MS" pitchFamily="34" charset="-128"/>
                <a:cs typeface="Arial Unicode MS" pitchFamily="34" charset="-128"/>
              </a:rPr>
              <a:t>1- إن كان الشك </a:t>
            </a:r>
            <a:r>
              <a:rPr lang="ar-SA" sz="3600" b="1" dirty="0" smtClean="0">
                <a:solidFill>
                  <a:srgbClr val="FFFF00"/>
                </a:solidFill>
                <a:latin typeface="Arial Unicode MS" pitchFamily="34" charset="-128"/>
                <a:ea typeface="Arial Unicode MS" pitchFamily="34" charset="-128"/>
                <a:cs typeface="Arial Unicode MS" pitchFamily="34" charset="-128"/>
              </a:rPr>
              <a:t>في الزيادة </a:t>
            </a:r>
            <a:r>
              <a:rPr lang="ar-SA" sz="3600" b="1" dirty="0" smtClean="0">
                <a:latin typeface="Arial Unicode MS" pitchFamily="34" charset="-128"/>
                <a:ea typeface="Arial Unicode MS" pitchFamily="34" charset="-128"/>
                <a:cs typeface="Arial Unicode MS" pitchFamily="34" charset="-128"/>
              </a:rPr>
              <a:t>فيكون </a:t>
            </a:r>
            <a:r>
              <a:rPr lang="ar-SA" sz="3600" b="1" dirty="0" smtClean="0">
                <a:solidFill>
                  <a:srgbClr val="FFFF00"/>
                </a:solidFill>
                <a:latin typeface="Arial Unicode MS" pitchFamily="34" charset="-128"/>
                <a:ea typeface="Arial Unicode MS" pitchFamily="34" charset="-128"/>
                <a:cs typeface="Arial Unicode MS" pitchFamily="34" charset="-128"/>
              </a:rPr>
              <a:t>بعد</a:t>
            </a:r>
            <a:r>
              <a:rPr lang="ar-SA" sz="3600" b="1" dirty="0" smtClean="0">
                <a:latin typeface="Arial Unicode MS" pitchFamily="34" charset="-128"/>
                <a:ea typeface="Arial Unicode MS" pitchFamily="34" charset="-128"/>
                <a:cs typeface="Arial Unicode MS" pitchFamily="34" charset="-128"/>
              </a:rPr>
              <a:t> السلام</a:t>
            </a:r>
          </a:p>
          <a:p>
            <a:pPr algn="ctr"/>
            <a:endParaRPr lang="ar-SA" sz="3600" b="1" dirty="0" smtClean="0">
              <a:latin typeface="Arial Unicode MS" pitchFamily="34" charset="-128"/>
              <a:ea typeface="Arial Unicode MS" pitchFamily="34" charset="-128"/>
              <a:cs typeface="Arial Unicode MS" pitchFamily="34" charset="-128"/>
            </a:endParaRPr>
          </a:p>
          <a:p>
            <a:pPr algn="ctr"/>
            <a:r>
              <a:rPr lang="ar-SA" sz="3600" b="1" dirty="0" smtClean="0">
                <a:latin typeface="Arial Unicode MS" pitchFamily="34" charset="-128"/>
                <a:ea typeface="Arial Unicode MS" pitchFamily="34" charset="-128"/>
                <a:cs typeface="Arial Unicode MS" pitchFamily="34" charset="-128"/>
              </a:rPr>
              <a:t>2- إن كان الشك </a:t>
            </a:r>
            <a:r>
              <a:rPr lang="ar-SA" sz="3600" b="1" dirty="0" smtClean="0">
                <a:solidFill>
                  <a:srgbClr val="FFFF00"/>
                </a:solidFill>
                <a:latin typeface="Arial Unicode MS" pitchFamily="34" charset="-128"/>
                <a:ea typeface="Arial Unicode MS" pitchFamily="34" charset="-128"/>
                <a:cs typeface="Arial Unicode MS" pitchFamily="34" charset="-128"/>
              </a:rPr>
              <a:t>بالنقص</a:t>
            </a:r>
            <a:r>
              <a:rPr lang="ar-SA" sz="3600" b="1" dirty="0" smtClean="0">
                <a:latin typeface="Arial Unicode MS" pitchFamily="34" charset="-128"/>
                <a:ea typeface="Arial Unicode MS" pitchFamily="34" charset="-128"/>
                <a:cs typeface="Arial Unicode MS" pitchFamily="34" charset="-128"/>
              </a:rPr>
              <a:t> فيكون </a:t>
            </a:r>
            <a:r>
              <a:rPr lang="ar-SA" sz="3600" b="1" dirty="0" smtClean="0">
                <a:solidFill>
                  <a:srgbClr val="FFFF00"/>
                </a:solidFill>
                <a:latin typeface="Arial Unicode MS" pitchFamily="34" charset="-128"/>
                <a:ea typeface="Arial Unicode MS" pitchFamily="34" charset="-128"/>
                <a:cs typeface="Arial Unicode MS" pitchFamily="34" charset="-128"/>
              </a:rPr>
              <a:t>قبل</a:t>
            </a:r>
            <a:r>
              <a:rPr lang="ar-SA" sz="3600" b="1" dirty="0" smtClean="0">
                <a:latin typeface="Arial Unicode MS" pitchFamily="34" charset="-128"/>
                <a:ea typeface="Arial Unicode MS" pitchFamily="34" charset="-128"/>
                <a:cs typeface="Arial Unicode MS" pitchFamily="34" charset="-128"/>
              </a:rPr>
              <a:t> السلام</a:t>
            </a:r>
          </a:p>
          <a:p>
            <a:pPr algn="ctr"/>
            <a:endParaRPr lang="en-US" sz="36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05559224"/>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جمة ذات 16 نقطة 1"/>
          <p:cNvSpPr/>
          <p:nvPr/>
        </p:nvSpPr>
        <p:spPr>
          <a:xfrm rot="20537295">
            <a:off x="-93923" y="815855"/>
            <a:ext cx="5011415" cy="2167119"/>
          </a:xfrm>
          <a:custGeom>
            <a:avLst/>
            <a:gdLst>
              <a:gd name="connsiteX0" fmla="*/ 0 w 3352800"/>
              <a:gd name="connsiteY0" fmla="*/ 647700 h 1295400"/>
              <a:gd name="connsiteX1" fmla="*/ 443253 w 3352800"/>
              <a:gd name="connsiteY1" fmla="*/ 552930 h 1295400"/>
              <a:gd name="connsiteX2" fmla="*/ 127608 w 3352800"/>
              <a:gd name="connsiteY2" fmla="*/ 399838 h 1295400"/>
              <a:gd name="connsiteX3" fmla="*/ 630993 w 3352800"/>
              <a:gd name="connsiteY3" fmla="*/ 377818 h 1295400"/>
              <a:gd name="connsiteX4" fmla="*/ 491001 w 3352800"/>
              <a:gd name="connsiteY4" fmla="*/ 189705 h 1295400"/>
              <a:gd name="connsiteX5" fmla="*/ 977882 w 3352800"/>
              <a:gd name="connsiteY5" fmla="*/ 243793 h 1295400"/>
              <a:gd name="connsiteX6" fmla="*/ 1034875 w 3352800"/>
              <a:gd name="connsiteY6" fmla="*/ 49303 h 1295400"/>
              <a:gd name="connsiteX7" fmla="*/ 1431113 w 3352800"/>
              <a:gd name="connsiteY7" fmla="*/ 171257 h 1295400"/>
              <a:gd name="connsiteX8" fmla="*/ 1676400 w 3352800"/>
              <a:gd name="connsiteY8" fmla="*/ 0 h 1295400"/>
              <a:gd name="connsiteX9" fmla="*/ 1921687 w 3352800"/>
              <a:gd name="connsiteY9" fmla="*/ 171257 h 1295400"/>
              <a:gd name="connsiteX10" fmla="*/ 2317925 w 3352800"/>
              <a:gd name="connsiteY10" fmla="*/ 49303 h 1295400"/>
              <a:gd name="connsiteX11" fmla="*/ 2374918 w 3352800"/>
              <a:gd name="connsiteY11" fmla="*/ 243793 h 1295400"/>
              <a:gd name="connsiteX12" fmla="*/ 2861799 w 3352800"/>
              <a:gd name="connsiteY12" fmla="*/ 189705 h 1295400"/>
              <a:gd name="connsiteX13" fmla="*/ 2721807 w 3352800"/>
              <a:gd name="connsiteY13" fmla="*/ 377818 h 1295400"/>
              <a:gd name="connsiteX14" fmla="*/ 3225192 w 3352800"/>
              <a:gd name="connsiteY14" fmla="*/ 399838 h 1295400"/>
              <a:gd name="connsiteX15" fmla="*/ 2909547 w 3352800"/>
              <a:gd name="connsiteY15" fmla="*/ 552930 h 1295400"/>
              <a:gd name="connsiteX16" fmla="*/ 3352800 w 3352800"/>
              <a:gd name="connsiteY16" fmla="*/ 647700 h 1295400"/>
              <a:gd name="connsiteX17" fmla="*/ 2909547 w 3352800"/>
              <a:gd name="connsiteY17" fmla="*/ 742470 h 1295400"/>
              <a:gd name="connsiteX18" fmla="*/ 3225192 w 3352800"/>
              <a:gd name="connsiteY18" fmla="*/ 895562 h 1295400"/>
              <a:gd name="connsiteX19" fmla="*/ 2721807 w 3352800"/>
              <a:gd name="connsiteY19" fmla="*/ 917582 h 1295400"/>
              <a:gd name="connsiteX20" fmla="*/ 2861799 w 3352800"/>
              <a:gd name="connsiteY20" fmla="*/ 1105695 h 1295400"/>
              <a:gd name="connsiteX21" fmla="*/ 2374918 w 3352800"/>
              <a:gd name="connsiteY21" fmla="*/ 1051607 h 1295400"/>
              <a:gd name="connsiteX22" fmla="*/ 2317925 w 3352800"/>
              <a:gd name="connsiteY22" fmla="*/ 1246097 h 1295400"/>
              <a:gd name="connsiteX23" fmla="*/ 1921687 w 3352800"/>
              <a:gd name="connsiteY23" fmla="*/ 1124143 h 1295400"/>
              <a:gd name="connsiteX24" fmla="*/ 1676400 w 3352800"/>
              <a:gd name="connsiteY24" fmla="*/ 1295400 h 1295400"/>
              <a:gd name="connsiteX25" fmla="*/ 1431113 w 3352800"/>
              <a:gd name="connsiteY25" fmla="*/ 1124143 h 1295400"/>
              <a:gd name="connsiteX26" fmla="*/ 1034875 w 3352800"/>
              <a:gd name="connsiteY26" fmla="*/ 1246097 h 1295400"/>
              <a:gd name="connsiteX27" fmla="*/ 977882 w 3352800"/>
              <a:gd name="connsiteY27" fmla="*/ 1051607 h 1295400"/>
              <a:gd name="connsiteX28" fmla="*/ 491001 w 3352800"/>
              <a:gd name="connsiteY28" fmla="*/ 1105695 h 1295400"/>
              <a:gd name="connsiteX29" fmla="*/ 630993 w 3352800"/>
              <a:gd name="connsiteY29" fmla="*/ 917582 h 1295400"/>
              <a:gd name="connsiteX30" fmla="*/ 127608 w 3352800"/>
              <a:gd name="connsiteY30" fmla="*/ 895562 h 1295400"/>
              <a:gd name="connsiteX31" fmla="*/ 443253 w 3352800"/>
              <a:gd name="connsiteY31" fmla="*/ 742470 h 1295400"/>
              <a:gd name="connsiteX32" fmla="*/ 0 w 3352800"/>
              <a:gd name="connsiteY32" fmla="*/ 647700 h 1295400"/>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31113 w 3352800"/>
              <a:gd name="connsiteY25" fmla="*/ 1124143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 name="connsiteX0" fmla="*/ 0 w 3352800"/>
              <a:gd name="connsiteY0" fmla="*/ 647700 h 1829972"/>
              <a:gd name="connsiteX1" fmla="*/ 443253 w 3352800"/>
              <a:gd name="connsiteY1" fmla="*/ 552930 h 1829972"/>
              <a:gd name="connsiteX2" fmla="*/ 127608 w 3352800"/>
              <a:gd name="connsiteY2" fmla="*/ 399838 h 1829972"/>
              <a:gd name="connsiteX3" fmla="*/ 630993 w 3352800"/>
              <a:gd name="connsiteY3" fmla="*/ 377818 h 1829972"/>
              <a:gd name="connsiteX4" fmla="*/ 491001 w 3352800"/>
              <a:gd name="connsiteY4" fmla="*/ 189705 h 1829972"/>
              <a:gd name="connsiteX5" fmla="*/ 977882 w 3352800"/>
              <a:gd name="connsiteY5" fmla="*/ 243793 h 1829972"/>
              <a:gd name="connsiteX6" fmla="*/ 1034875 w 3352800"/>
              <a:gd name="connsiteY6" fmla="*/ 49303 h 1829972"/>
              <a:gd name="connsiteX7" fmla="*/ 1431113 w 3352800"/>
              <a:gd name="connsiteY7" fmla="*/ 171257 h 1829972"/>
              <a:gd name="connsiteX8" fmla="*/ 1676400 w 3352800"/>
              <a:gd name="connsiteY8" fmla="*/ 0 h 1829972"/>
              <a:gd name="connsiteX9" fmla="*/ 1921687 w 3352800"/>
              <a:gd name="connsiteY9" fmla="*/ 171257 h 1829972"/>
              <a:gd name="connsiteX10" fmla="*/ 2317925 w 3352800"/>
              <a:gd name="connsiteY10" fmla="*/ 49303 h 1829972"/>
              <a:gd name="connsiteX11" fmla="*/ 2374918 w 3352800"/>
              <a:gd name="connsiteY11" fmla="*/ 243793 h 1829972"/>
              <a:gd name="connsiteX12" fmla="*/ 2861799 w 3352800"/>
              <a:gd name="connsiteY12" fmla="*/ 189705 h 1829972"/>
              <a:gd name="connsiteX13" fmla="*/ 2721807 w 3352800"/>
              <a:gd name="connsiteY13" fmla="*/ 377818 h 1829972"/>
              <a:gd name="connsiteX14" fmla="*/ 3225192 w 3352800"/>
              <a:gd name="connsiteY14" fmla="*/ 399838 h 1829972"/>
              <a:gd name="connsiteX15" fmla="*/ 2909547 w 3352800"/>
              <a:gd name="connsiteY15" fmla="*/ 552930 h 1829972"/>
              <a:gd name="connsiteX16" fmla="*/ 3352800 w 3352800"/>
              <a:gd name="connsiteY16" fmla="*/ 647700 h 1829972"/>
              <a:gd name="connsiteX17" fmla="*/ 2909547 w 3352800"/>
              <a:gd name="connsiteY17" fmla="*/ 742470 h 1829972"/>
              <a:gd name="connsiteX18" fmla="*/ 3225192 w 3352800"/>
              <a:gd name="connsiteY18" fmla="*/ 895562 h 1829972"/>
              <a:gd name="connsiteX19" fmla="*/ 2721807 w 3352800"/>
              <a:gd name="connsiteY19" fmla="*/ 917582 h 1829972"/>
              <a:gd name="connsiteX20" fmla="*/ 2861799 w 3352800"/>
              <a:gd name="connsiteY20" fmla="*/ 1105695 h 1829972"/>
              <a:gd name="connsiteX21" fmla="*/ 2374918 w 3352800"/>
              <a:gd name="connsiteY21" fmla="*/ 1051607 h 1829972"/>
              <a:gd name="connsiteX22" fmla="*/ 2317925 w 3352800"/>
              <a:gd name="connsiteY22" fmla="*/ 1246097 h 1829972"/>
              <a:gd name="connsiteX23" fmla="*/ 1921687 w 3352800"/>
              <a:gd name="connsiteY23" fmla="*/ 1124143 h 1829972"/>
              <a:gd name="connsiteX24" fmla="*/ 1859280 w 3352800"/>
              <a:gd name="connsiteY24" fmla="*/ 1829972 h 1829972"/>
              <a:gd name="connsiteX25" fmla="*/ 1401938 w 3352800"/>
              <a:gd name="connsiteY25" fmla="*/ 1246151 h 1829972"/>
              <a:gd name="connsiteX26" fmla="*/ 1034875 w 3352800"/>
              <a:gd name="connsiteY26" fmla="*/ 1246097 h 1829972"/>
              <a:gd name="connsiteX27" fmla="*/ 977882 w 3352800"/>
              <a:gd name="connsiteY27" fmla="*/ 1051607 h 1829972"/>
              <a:gd name="connsiteX28" fmla="*/ 491001 w 3352800"/>
              <a:gd name="connsiteY28" fmla="*/ 1105695 h 1829972"/>
              <a:gd name="connsiteX29" fmla="*/ 630993 w 3352800"/>
              <a:gd name="connsiteY29" fmla="*/ 917582 h 1829972"/>
              <a:gd name="connsiteX30" fmla="*/ 127608 w 3352800"/>
              <a:gd name="connsiteY30" fmla="*/ 895562 h 1829972"/>
              <a:gd name="connsiteX31" fmla="*/ 443253 w 3352800"/>
              <a:gd name="connsiteY31" fmla="*/ 742470 h 1829972"/>
              <a:gd name="connsiteX32" fmla="*/ 0 w 3352800"/>
              <a:gd name="connsiteY32" fmla="*/ 647700 h 18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52800" h="1829972">
                <a:moveTo>
                  <a:pt x="0" y="647700"/>
                </a:moveTo>
                <a:lnTo>
                  <a:pt x="443253" y="552930"/>
                </a:lnTo>
                <a:lnTo>
                  <a:pt x="127608" y="399838"/>
                </a:lnTo>
                <a:lnTo>
                  <a:pt x="630993" y="377818"/>
                </a:lnTo>
                <a:lnTo>
                  <a:pt x="491001" y="189705"/>
                </a:lnTo>
                <a:lnTo>
                  <a:pt x="977882" y="243793"/>
                </a:lnTo>
                <a:lnTo>
                  <a:pt x="1034875" y="49303"/>
                </a:lnTo>
                <a:lnTo>
                  <a:pt x="1431113" y="171257"/>
                </a:lnTo>
                <a:lnTo>
                  <a:pt x="1676400" y="0"/>
                </a:lnTo>
                <a:lnTo>
                  <a:pt x="1921687" y="171257"/>
                </a:lnTo>
                <a:lnTo>
                  <a:pt x="2317925" y="49303"/>
                </a:lnTo>
                <a:lnTo>
                  <a:pt x="2374918" y="243793"/>
                </a:lnTo>
                <a:lnTo>
                  <a:pt x="2861799" y="189705"/>
                </a:lnTo>
                <a:lnTo>
                  <a:pt x="2721807" y="377818"/>
                </a:lnTo>
                <a:lnTo>
                  <a:pt x="3225192" y="399838"/>
                </a:lnTo>
                <a:lnTo>
                  <a:pt x="2909547" y="552930"/>
                </a:lnTo>
                <a:lnTo>
                  <a:pt x="3352800" y="647700"/>
                </a:lnTo>
                <a:lnTo>
                  <a:pt x="2909547" y="742470"/>
                </a:lnTo>
                <a:lnTo>
                  <a:pt x="3225192" y="895562"/>
                </a:lnTo>
                <a:lnTo>
                  <a:pt x="2721807" y="917582"/>
                </a:lnTo>
                <a:lnTo>
                  <a:pt x="2861799" y="1105695"/>
                </a:lnTo>
                <a:lnTo>
                  <a:pt x="2374918" y="1051607"/>
                </a:lnTo>
                <a:lnTo>
                  <a:pt x="2317925" y="1246097"/>
                </a:lnTo>
                <a:lnTo>
                  <a:pt x="1921687" y="1124143"/>
                </a:lnTo>
                <a:lnTo>
                  <a:pt x="1859280" y="1829972"/>
                </a:lnTo>
                <a:lnTo>
                  <a:pt x="1401938" y="1246151"/>
                </a:lnTo>
                <a:lnTo>
                  <a:pt x="1034875" y="1246097"/>
                </a:lnTo>
                <a:lnTo>
                  <a:pt x="977882" y="1051607"/>
                </a:lnTo>
                <a:lnTo>
                  <a:pt x="491001" y="1105695"/>
                </a:lnTo>
                <a:lnTo>
                  <a:pt x="630993" y="917582"/>
                </a:lnTo>
                <a:lnTo>
                  <a:pt x="127608" y="895562"/>
                </a:lnTo>
                <a:lnTo>
                  <a:pt x="443253" y="742470"/>
                </a:lnTo>
                <a:lnTo>
                  <a:pt x="0" y="647700"/>
                </a:lnTo>
                <a:close/>
              </a:path>
            </a:pathLst>
          </a:cu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6600" dirty="0" smtClean="0">
                <a:solidFill>
                  <a:schemeClr val="accent6">
                    <a:lumMod val="50000"/>
                  </a:schemeClr>
                </a:solidFill>
              </a:rPr>
              <a:t>الدليل</a:t>
            </a:r>
            <a:endParaRPr lang="ar-SA" sz="2400" dirty="0" smtClean="0">
              <a:solidFill>
                <a:schemeClr val="accent6">
                  <a:lumMod val="50000"/>
                </a:schemeClr>
              </a:solidFill>
            </a:endParaRPr>
          </a:p>
        </p:txBody>
      </p:sp>
      <p:sp>
        <p:nvSpPr>
          <p:cNvPr id="4" name="مستطيل مستدير الزوايا 3"/>
          <p:cNvSpPr/>
          <p:nvPr/>
        </p:nvSpPr>
        <p:spPr>
          <a:xfrm>
            <a:off x="0" y="2971800"/>
            <a:ext cx="9144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dirty="0" smtClean="0"/>
              <a:t>  </a:t>
            </a:r>
            <a:r>
              <a:rPr lang="ar-SA" sz="2800" b="1" dirty="0" smtClean="0"/>
              <a:t>حديث عبد الله بن مسعود </a:t>
            </a:r>
            <a:r>
              <a:rPr lang="ar-SA" sz="2800" b="1" dirty="0" smtClean="0">
                <a:sym typeface="AGA Arabesque"/>
              </a:rPr>
              <a:t>رضي الله عنه </a:t>
            </a:r>
          </a:p>
          <a:p>
            <a:pPr algn="r"/>
            <a:r>
              <a:rPr lang="ar-SA" sz="2800" b="1" dirty="0" smtClean="0">
                <a:sym typeface="AGA Arabesque"/>
              </a:rPr>
              <a:t>(( وإذا شك أحدكم في صلاته </a:t>
            </a:r>
            <a:r>
              <a:rPr lang="ar-SA" sz="2800" b="1" dirty="0" err="1" smtClean="0">
                <a:sym typeface="AGA Arabesque"/>
              </a:rPr>
              <a:t>فليتحر</a:t>
            </a:r>
            <a:r>
              <a:rPr lang="ar-SA" sz="2800" b="1" dirty="0" smtClean="0">
                <a:sym typeface="AGA Arabesque"/>
              </a:rPr>
              <a:t> الصواب فليتم عليه ثم ليسلم ثم ليسجد سجدتين)) </a:t>
            </a:r>
            <a:r>
              <a:rPr lang="ar-SA" sz="1000" dirty="0" smtClean="0">
                <a:sym typeface="AGA Arabesque"/>
              </a:rPr>
              <a:t>رواه البخاري(392)</a:t>
            </a:r>
            <a:endParaRPr lang="ar-SA" sz="1000" dirty="0"/>
          </a:p>
          <a:p>
            <a:pPr algn="r"/>
            <a:r>
              <a:rPr lang="en-US" sz="2800" b="1" dirty="0" smtClean="0"/>
              <a:t> </a:t>
            </a:r>
            <a:r>
              <a:rPr lang="en-US" sz="2800" b="1" dirty="0"/>
              <a:t> </a:t>
            </a:r>
            <a:r>
              <a:rPr lang="en-US" sz="2800" b="1" dirty="0" smtClean="0"/>
              <a:t>   </a:t>
            </a:r>
            <a:r>
              <a:rPr lang="ar-SA" sz="2800" b="1" dirty="0" smtClean="0"/>
              <a:t>وحديث أبي سعيد الخدري رضي الله عنه قال :قال رسول الله صلى الله عليه وسلم ((وإذا شك أحدكم في صلاته فلم يدرِ كم صلى ،أثلاثاً أم أربعاً </a:t>
            </a:r>
            <a:endParaRPr lang="en-US" sz="2800" b="1" dirty="0" smtClean="0"/>
          </a:p>
          <a:p>
            <a:pPr algn="r"/>
            <a:r>
              <a:rPr lang="ar-SA" sz="1000" b="1" dirty="0" smtClean="0"/>
              <a:t>رواه البخاري (1166)</a:t>
            </a:r>
            <a:r>
              <a:rPr lang="en-US" sz="2800" b="1" dirty="0" smtClean="0"/>
              <a:t>((</a:t>
            </a:r>
            <a:r>
              <a:rPr lang="ar-SA" sz="2800" b="1" dirty="0" smtClean="0"/>
              <a:t>؟فليطرح الشك وليبن على  ما استيقن ،ثم ليسجد سجدتين قبل أن يسلم </a:t>
            </a:r>
            <a:endParaRPr lang="ar-SA" sz="2800" b="1" dirty="0"/>
          </a:p>
        </p:txBody>
      </p:sp>
    </p:spTree>
    <p:extLst>
      <p:ext uri="{BB962C8B-B14F-4D97-AF65-F5344CB8AC3E}">
        <p14:creationId xmlns:p14="http://schemas.microsoft.com/office/powerpoint/2010/main" val="711432087"/>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تعدد المستندات 4"/>
          <p:cNvSpPr/>
          <p:nvPr/>
        </p:nvSpPr>
        <p:spPr>
          <a:xfrm>
            <a:off x="914400" y="603672"/>
            <a:ext cx="8037336" cy="5714436"/>
          </a:xfrm>
          <a:custGeom>
            <a:avLst/>
            <a:gdLst>
              <a:gd name="connsiteX0" fmla="*/ 0 w 21600"/>
              <a:gd name="connsiteY0" fmla="*/ 20782 h 21600"/>
              <a:gd name="connsiteX1" fmla="*/ 18595 w 21600"/>
              <a:gd name="connsiteY1" fmla="*/ 18022 h 21600"/>
              <a:gd name="connsiteX2" fmla="*/ 18595 w 21600"/>
              <a:gd name="connsiteY2" fmla="*/ 3675 h 21600"/>
              <a:gd name="connsiteX3" fmla="*/ 0 w 21600"/>
              <a:gd name="connsiteY3" fmla="*/ 3675 h 21600"/>
              <a:gd name="connsiteX4" fmla="*/ 0 w 21600"/>
              <a:gd name="connsiteY4" fmla="*/ 20782 h 21600"/>
              <a:gd name="connsiteX5" fmla="*/ 1532 w 21600"/>
              <a:gd name="connsiteY5" fmla="*/ 3675 h 21600"/>
              <a:gd name="connsiteX6" fmla="*/ 1532 w 21600"/>
              <a:gd name="connsiteY6" fmla="*/ 1815 h 21600"/>
              <a:gd name="connsiteX7" fmla="*/ 20000 w 21600"/>
              <a:gd name="connsiteY7" fmla="*/ 1815 h 21600"/>
              <a:gd name="connsiteX8" fmla="*/ 20000 w 21600"/>
              <a:gd name="connsiteY8" fmla="*/ 16252 h 21600"/>
              <a:gd name="connsiteX9" fmla="*/ 18595 w 21600"/>
              <a:gd name="connsiteY9" fmla="*/ 16352 h 21600"/>
              <a:gd name="connsiteX10" fmla="*/ 18595 w 21600"/>
              <a:gd name="connsiteY10" fmla="*/ 3675 h 21600"/>
              <a:gd name="connsiteX11" fmla="*/ 1532 w 21600"/>
              <a:gd name="connsiteY11" fmla="*/ 3675 h 21600"/>
              <a:gd name="connsiteX12" fmla="*/ 2972 w 21600"/>
              <a:gd name="connsiteY12" fmla="*/ 1815 h 21600"/>
              <a:gd name="connsiteX13" fmla="*/ 2972 w 21600"/>
              <a:gd name="connsiteY13" fmla="*/ 0 h 21600"/>
              <a:gd name="connsiteX14" fmla="*/ 21600 w 21600"/>
              <a:gd name="connsiteY14" fmla="*/ 0 h 21600"/>
              <a:gd name="connsiteX15" fmla="*/ 21600 w 21600"/>
              <a:gd name="connsiteY15" fmla="*/ 14392 h 21600"/>
              <a:gd name="connsiteX16" fmla="*/ 20000 w 21600"/>
              <a:gd name="connsiteY16" fmla="*/ 14467 h 21600"/>
              <a:gd name="connsiteX17" fmla="*/ 20000 w 21600"/>
              <a:gd name="connsiteY17" fmla="*/ 1815 h 21600"/>
              <a:gd name="connsiteX18" fmla="*/ 2972 w 21600"/>
              <a:gd name="connsiteY18" fmla="*/ 1815 h 21600"/>
              <a:gd name="connsiteX0" fmla="*/ 0 w 21600"/>
              <a:gd name="connsiteY0" fmla="*/ 3675 h 21600"/>
              <a:gd name="connsiteX1" fmla="*/ 18595 w 21600"/>
              <a:gd name="connsiteY1" fmla="*/ 3675 h 21600"/>
              <a:gd name="connsiteX2" fmla="*/ 18595 w 21600"/>
              <a:gd name="connsiteY2" fmla="*/ 18022 h 21600"/>
              <a:gd name="connsiteX3" fmla="*/ 0 w 21600"/>
              <a:gd name="connsiteY3" fmla="*/ 20782 h 21600"/>
              <a:gd name="connsiteX4" fmla="*/ 0 w 21600"/>
              <a:gd name="connsiteY4" fmla="*/ 3675 h 21600"/>
              <a:gd name="connsiteX5" fmla="*/ 1532 w 21600"/>
              <a:gd name="connsiteY5" fmla="*/ 3675 h 21600"/>
              <a:gd name="connsiteX6" fmla="*/ 1532 w 21600"/>
              <a:gd name="connsiteY6" fmla="*/ 1815 h 21600"/>
              <a:gd name="connsiteX7" fmla="*/ 20000 w 21600"/>
              <a:gd name="connsiteY7" fmla="*/ 1815 h 21600"/>
              <a:gd name="connsiteX8" fmla="*/ 20000 w 21600"/>
              <a:gd name="connsiteY8" fmla="*/ 16252 h 21600"/>
              <a:gd name="connsiteX9" fmla="*/ 18595 w 21600"/>
              <a:gd name="connsiteY9" fmla="*/ 16352 h 21600"/>
              <a:gd name="connsiteX10" fmla="*/ 2972 w 21600"/>
              <a:gd name="connsiteY10" fmla="*/ 1815 h 21600"/>
              <a:gd name="connsiteX11" fmla="*/ 2972 w 21600"/>
              <a:gd name="connsiteY11" fmla="*/ 0 h 21600"/>
              <a:gd name="connsiteX12" fmla="*/ 21600 w 21600"/>
              <a:gd name="connsiteY12" fmla="*/ 0 h 21600"/>
              <a:gd name="connsiteX13" fmla="*/ 21600 w 21600"/>
              <a:gd name="connsiteY13" fmla="*/ 14392 h 21600"/>
              <a:gd name="connsiteX14" fmla="*/ 20000 w 21600"/>
              <a:gd name="connsiteY14" fmla="*/ 14467 h 21600"/>
              <a:gd name="connsiteX0" fmla="*/ 0 w 21600"/>
              <a:gd name="connsiteY0" fmla="*/ 20782 h 21600"/>
              <a:gd name="connsiteX1" fmla="*/ 18595 w 21600"/>
              <a:gd name="connsiteY1" fmla="*/ 18022 h 21600"/>
              <a:gd name="connsiteX2" fmla="*/ 18595 w 21600"/>
              <a:gd name="connsiteY2" fmla="*/ 16352 h 21600"/>
              <a:gd name="connsiteX3" fmla="*/ 20000 w 21600"/>
              <a:gd name="connsiteY3" fmla="*/ 16252 h 21600"/>
              <a:gd name="connsiteX4" fmla="*/ 20000 w 21600"/>
              <a:gd name="connsiteY4" fmla="*/ 14467 h 21600"/>
              <a:gd name="connsiteX5" fmla="*/ 21600 w 21600"/>
              <a:gd name="connsiteY5" fmla="*/ 14392 h 21600"/>
              <a:gd name="connsiteX6" fmla="*/ 21600 w 21600"/>
              <a:gd name="connsiteY6" fmla="*/ 0 h 21600"/>
              <a:gd name="connsiteX7" fmla="*/ 2972 w 21600"/>
              <a:gd name="connsiteY7" fmla="*/ 0 h 21600"/>
              <a:gd name="connsiteX8" fmla="*/ 2972 w 21600"/>
              <a:gd name="connsiteY8" fmla="*/ 1815 h 21600"/>
              <a:gd name="connsiteX9" fmla="*/ 1532 w 21600"/>
              <a:gd name="connsiteY9" fmla="*/ 1815 h 21600"/>
              <a:gd name="connsiteX10" fmla="*/ 1532 w 21600"/>
              <a:gd name="connsiteY10" fmla="*/ 3675 h 21600"/>
              <a:gd name="connsiteX11" fmla="*/ 0 w 21600"/>
              <a:gd name="connsiteY11" fmla="*/ 3675 h 21600"/>
              <a:gd name="connsiteX12" fmla="*/ 0 w 21600"/>
              <a:gd name="connsiteY12" fmla="*/ 20782 h 21600"/>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8595 w 21890"/>
              <a:gd name="connsiteY1" fmla="*/ 226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8595 w 21890"/>
              <a:gd name="connsiteY2" fmla="*/ 35294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972 w 21890"/>
              <a:gd name="connsiteY7" fmla="*/ 18942 h 40496"/>
              <a:gd name="connsiteX8" fmla="*/ 2972 w 21890"/>
              <a:gd name="connsiteY8" fmla="*/ 20757 h 40496"/>
              <a:gd name="connsiteX9" fmla="*/ 1532 w 21890"/>
              <a:gd name="connsiteY9" fmla="*/ 20757 h 40496"/>
              <a:gd name="connsiteX10" fmla="*/ 1532 w 21890"/>
              <a:gd name="connsiteY10" fmla="*/ 22617 h 40496"/>
              <a:gd name="connsiteX11" fmla="*/ 0 w 21890"/>
              <a:gd name="connsiteY11" fmla="*/ 22617 h 40496"/>
              <a:gd name="connsiteX12" fmla="*/ 0 w 21890"/>
              <a:gd name="connsiteY12"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8595 w 21890"/>
              <a:gd name="connsiteY1" fmla="*/ 226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8595 w 21890"/>
              <a:gd name="connsiteY2" fmla="*/ 35294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2972 w 21890"/>
              <a:gd name="connsiteY9" fmla="*/ 20757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8595 w 21890"/>
              <a:gd name="connsiteY1" fmla="*/ 226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8595 w 21890"/>
              <a:gd name="connsiteY2" fmla="*/ 35294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1304 w 21890"/>
              <a:gd name="connsiteY9" fmla="*/ 12483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8595 w 21890"/>
              <a:gd name="connsiteY1" fmla="*/ 226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9936 w 21890"/>
              <a:gd name="connsiteY2" fmla="*/ 34995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1304 w 21890"/>
              <a:gd name="connsiteY9" fmla="*/ 12483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9361 w 21890"/>
              <a:gd name="connsiteY1" fmla="*/ 227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9936 w 21890"/>
              <a:gd name="connsiteY2" fmla="*/ 34995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1304 w 21890"/>
              <a:gd name="connsiteY9" fmla="*/ 12483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9361 w 21890"/>
              <a:gd name="connsiteY1" fmla="*/ 227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493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9936 w 21890"/>
              <a:gd name="connsiteY2" fmla="*/ 34995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1304 w 21890"/>
              <a:gd name="connsiteY9" fmla="*/ 12483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 name="connsiteX0" fmla="*/ 0 w 21890"/>
              <a:gd name="connsiteY0" fmla="*/ 39724 h 40496"/>
              <a:gd name="connsiteX1" fmla="*/ 18595 w 21890"/>
              <a:gd name="connsiteY1" fmla="*/ 36964 h 40496"/>
              <a:gd name="connsiteX2" fmla="*/ 18595 w 21890"/>
              <a:gd name="connsiteY2" fmla="*/ 22617 h 40496"/>
              <a:gd name="connsiteX3" fmla="*/ 0 w 21890"/>
              <a:gd name="connsiteY3" fmla="*/ 22617 h 40496"/>
              <a:gd name="connsiteX4" fmla="*/ 0 w 21890"/>
              <a:gd name="connsiteY4" fmla="*/ 39724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18595 w 21890"/>
              <a:gd name="connsiteY10" fmla="*/ 22617 h 40496"/>
              <a:gd name="connsiteX11" fmla="*/ 1532 w 21890"/>
              <a:gd name="connsiteY11" fmla="*/ 22617 h 40496"/>
              <a:gd name="connsiteX12" fmla="*/ 2972 w 21890"/>
              <a:gd name="connsiteY12" fmla="*/ 20757 h 40496"/>
              <a:gd name="connsiteX13" fmla="*/ 2972 w 21890"/>
              <a:gd name="connsiteY13" fmla="*/ 18942 h 40496"/>
              <a:gd name="connsiteX14" fmla="*/ 21600 w 21890"/>
              <a:gd name="connsiteY14" fmla="*/ 18942 h 40496"/>
              <a:gd name="connsiteX15" fmla="*/ 21600 w 21890"/>
              <a:gd name="connsiteY15" fmla="*/ 33334 h 40496"/>
              <a:gd name="connsiteX16" fmla="*/ 20000 w 21890"/>
              <a:gd name="connsiteY16" fmla="*/ 33409 h 40496"/>
              <a:gd name="connsiteX17" fmla="*/ 20000 w 21890"/>
              <a:gd name="connsiteY17" fmla="*/ 20757 h 40496"/>
              <a:gd name="connsiteX18" fmla="*/ 2972 w 21890"/>
              <a:gd name="connsiteY18" fmla="*/ 20757 h 40496"/>
              <a:gd name="connsiteX0" fmla="*/ 0 w 21890"/>
              <a:gd name="connsiteY0" fmla="*/ 22617 h 40496"/>
              <a:gd name="connsiteX1" fmla="*/ 19361 w 21890"/>
              <a:gd name="connsiteY1" fmla="*/ 22717 h 40496"/>
              <a:gd name="connsiteX2" fmla="*/ 18595 w 21890"/>
              <a:gd name="connsiteY2" fmla="*/ 36964 h 40496"/>
              <a:gd name="connsiteX3" fmla="*/ 0 w 21890"/>
              <a:gd name="connsiteY3" fmla="*/ 39724 h 40496"/>
              <a:gd name="connsiteX4" fmla="*/ 0 w 21890"/>
              <a:gd name="connsiteY4" fmla="*/ 22617 h 40496"/>
              <a:gd name="connsiteX5" fmla="*/ 1532 w 21890"/>
              <a:gd name="connsiteY5" fmla="*/ 22617 h 40496"/>
              <a:gd name="connsiteX6" fmla="*/ 1532 w 21890"/>
              <a:gd name="connsiteY6" fmla="*/ 20757 h 40496"/>
              <a:gd name="connsiteX7" fmla="*/ 20000 w 21890"/>
              <a:gd name="connsiteY7" fmla="*/ 20757 h 40496"/>
              <a:gd name="connsiteX8" fmla="*/ 20000 w 21890"/>
              <a:gd name="connsiteY8" fmla="*/ 35194 h 40496"/>
              <a:gd name="connsiteX9" fmla="*/ 18595 w 21890"/>
              <a:gd name="connsiteY9" fmla="*/ 35294 h 40496"/>
              <a:gd name="connsiteX10" fmla="*/ 2972 w 21890"/>
              <a:gd name="connsiteY10" fmla="*/ 20757 h 40496"/>
              <a:gd name="connsiteX11" fmla="*/ 2972 w 21890"/>
              <a:gd name="connsiteY11" fmla="*/ 18942 h 40496"/>
              <a:gd name="connsiteX12" fmla="*/ 21600 w 21890"/>
              <a:gd name="connsiteY12" fmla="*/ 18942 h 40496"/>
              <a:gd name="connsiteX13" fmla="*/ 21600 w 21890"/>
              <a:gd name="connsiteY13" fmla="*/ 33334 h 40496"/>
              <a:gd name="connsiteX14" fmla="*/ 20000 w 21890"/>
              <a:gd name="connsiteY14" fmla="*/ 33409 h 40496"/>
              <a:gd name="connsiteX0" fmla="*/ 0 w 21890"/>
              <a:gd name="connsiteY0" fmla="*/ 39724 h 40496"/>
              <a:gd name="connsiteX1" fmla="*/ 18595 w 21890"/>
              <a:gd name="connsiteY1" fmla="*/ 36964 h 40496"/>
              <a:gd name="connsiteX2" fmla="*/ 19936 w 21890"/>
              <a:gd name="connsiteY2" fmla="*/ 34995 h 40496"/>
              <a:gd name="connsiteX3" fmla="*/ 20000 w 21890"/>
              <a:gd name="connsiteY3" fmla="*/ 35194 h 40496"/>
              <a:gd name="connsiteX4" fmla="*/ 20000 w 21890"/>
              <a:gd name="connsiteY4" fmla="*/ 33409 h 40496"/>
              <a:gd name="connsiteX5" fmla="*/ 21600 w 21890"/>
              <a:gd name="connsiteY5" fmla="*/ 33334 h 40496"/>
              <a:gd name="connsiteX6" fmla="*/ 21890 w 21890"/>
              <a:gd name="connsiteY6" fmla="*/ 0 h 40496"/>
              <a:gd name="connsiteX7" fmla="*/ 2483 w 21890"/>
              <a:gd name="connsiteY7" fmla="*/ 5292 h 40496"/>
              <a:gd name="connsiteX8" fmla="*/ 2972 w 21890"/>
              <a:gd name="connsiteY8" fmla="*/ 18942 h 40496"/>
              <a:gd name="connsiteX9" fmla="*/ 1304 w 21890"/>
              <a:gd name="connsiteY9" fmla="*/ 12483 h 40496"/>
              <a:gd name="connsiteX10" fmla="*/ 1532 w 21890"/>
              <a:gd name="connsiteY10" fmla="*/ 20757 h 40496"/>
              <a:gd name="connsiteX11" fmla="*/ 1532 w 21890"/>
              <a:gd name="connsiteY11" fmla="*/ 22617 h 40496"/>
              <a:gd name="connsiteX12" fmla="*/ 0 w 21890"/>
              <a:gd name="connsiteY12" fmla="*/ 22617 h 40496"/>
              <a:gd name="connsiteX13" fmla="*/ 0 w 21890"/>
              <a:gd name="connsiteY13" fmla="*/ 39724 h 4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90" h="40496" stroke="0" extrusionOk="0">
                <a:moveTo>
                  <a:pt x="0" y="39724"/>
                </a:moveTo>
                <a:cubicBezTo>
                  <a:pt x="9298" y="42484"/>
                  <a:pt x="9298" y="36964"/>
                  <a:pt x="18595" y="36964"/>
                </a:cubicBezTo>
                <a:lnTo>
                  <a:pt x="18595" y="22617"/>
                </a:lnTo>
                <a:lnTo>
                  <a:pt x="0" y="22617"/>
                </a:lnTo>
                <a:lnTo>
                  <a:pt x="0" y="39724"/>
                </a:lnTo>
                <a:close/>
                <a:moveTo>
                  <a:pt x="1532" y="22617"/>
                </a:moveTo>
                <a:lnTo>
                  <a:pt x="1532" y="20757"/>
                </a:lnTo>
                <a:lnTo>
                  <a:pt x="20000" y="20757"/>
                </a:lnTo>
                <a:lnTo>
                  <a:pt x="20000" y="35194"/>
                </a:lnTo>
                <a:cubicBezTo>
                  <a:pt x="19298" y="35194"/>
                  <a:pt x="18595" y="35294"/>
                  <a:pt x="18595" y="35294"/>
                </a:cubicBezTo>
                <a:lnTo>
                  <a:pt x="18595" y="22617"/>
                </a:lnTo>
                <a:lnTo>
                  <a:pt x="1532" y="22617"/>
                </a:lnTo>
                <a:close/>
                <a:moveTo>
                  <a:pt x="2972" y="20757"/>
                </a:moveTo>
                <a:lnTo>
                  <a:pt x="2972" y="18942"/>
                </a:lnTo>
                <a:lnTo>
                  <a:pt x="21600" y="18942"/>
                </a:lnTo>
                <a:lnTo>
                  <a:pt x="21600" y="33334"/>
                </a:lnTo>
                <a:cubicBezTo>
                  <a:pt x="20800" y="33334"/>
                  <a:pt x="20000" y="33409"/>
                  <a:pt x="20000" y="33409"/>
                </a:cubicBezTo>
                <a:lnTo>
                  <a:pt x="20000" y="20757"/>
                </a:lnTo>
                <a:lnTo>
                  <a:pt x="2972" y="20757"/>
                </a:lnTo>
                <a:close/>
              </a:path>
              <a:path w="21890" h="40496" fill="none" extrusionOk="0">
                <a:moveTo>
                  <a:pt x="0" y="22617"/>
                </a:moveTo>
                <a:lnTo>
                  <a:pt x="19361" y="22717"/>
                </a:lnTo>
                <a:cubicBezTo>
                  <a:pt x="19106" y="27466"/>
                  <a:pt x="18850" y="32215"/>
                  <a:pt x="18595" y="36964"/>
                </a:cubicBezTo>
                <a:cubicBezTo>
                  <a:pt x="9298" y="36964"/>
                  <a:pt x="9298" y="42484"/>
                  <a:pt x="0" y="39724"/>
                </a:cubicBezTo>
                <a:lnTo>
                  <a:pt x="0" y="22617"/>
                </a:lnTo>
                <a:close/>
                <a:moveTo>
                  <a:pt x="1532" y="22617"/>
                </a:moveTo>
                <a:lnTo>
                  <a:pt x="1532" y="20757"/>
                </a:lnTo>
                <a:lnTo>
                  <a:pt x="20000" y="20757"/>
                </a:lnTo>
                <a:lnTo>
                  <a:pt x="20000" y="35194"/>
                </a:lnTo>
                <a:cubicBezTo>
                  <a:pt x="19298" y="35194"/>
                  <a:pt x="18595" y="35294"/>
                  <a:pt x="18595" y="35294"/>
                </a:cubicBezTo>
                <a:moveTo>
                  <a:pt x="2972" y="20757"/>
                </a:moveTo>
                <a:lnTo>
                  <a:pt x="2972" y="18942"/>
                </a:lnTo>
                <a:lnTo>
                  <a:pt x="21600" y="18942"/>
                </a:lnTo>
                <a:lnTo>
                  <a:pt x="21600" y="33334"/>
                </a:lnTo>
                <a:cubicBezTo>
                  <a:pt x="20800" y="33334"/>
                  <a:pt x="20000" y="33409"/>
                  <a:pt x="20000" y="33409"/>
                </a:cubicBezTo>
              </a:path>
              <a:path w="21890" h="40496" fill="none" stroke="0">
                <a:moveTo>
                  <a:pt x="0" y="39724"/>
                </a:moveTo>
                <a:cubicBezTo>
                  <a:pt x="9298" y="42484"/>
                  <a:pt x="9298" y="36964"/>
                  <a:pt x="18595" y="36964"/>
                </a:cubicBezTo>
                <a:lnTo>
                  <a:pt x="19936" y="34995"/>
                </a:lnTo>
                <a:cubicBezTo>
                  <a:pt x="19936" y="34995"/>
                  <a:pt x="19298" y="35194"/>
                  <a:pt x="20000" y="35194"/>
                </a:cubicBezTo>
                <a:lnTo>
                  <a:pt x="20000" y="33409"/>
                </a:lnTo>
                <a:cubicBezTo>
                  <a:pt x="20000" y="33409"/>
                  <a:pt x="20800" y="33334"/>
                  <a:pt x="21600" y="33334"/>
                </a:cubicBezTo>
                <a:cubicBezTo>
                  <a:pt x="21697" y="22223"/>
                  <a:pt x="21793" y="11111"/>
                  <a:pt x="21890" y="0"/>
                </a:cubicBezTo>
                <a:cubicBezTo>
                  <a:pt x="15627" y="6284"/>
                  <a:pt x="8746" y="-992"/>
                  <a:pt x="2483" y="5292"/>
                </a:cubicBezTo>
                <a:lnTo>
                  <a:pt x="2972" y="18942"/>
                </a:lnTo>
                <a:lnTo>
                  <a:pt x="1304" y="12483"/>
                </a:lnTo>
                <a:lnTo>
                  <a:pt x="1532" y="20757"/>
                </a:lnTo>
                <a:lnTo>
                  <a:pt x="1532" y="22617"/>
                </a:lnTo>
                <a:lnTo>
                  <a:pt x="0" y="22617"/>
                </a:lnTo>
                <a:lnTo>
                  <a:pt x="0" y="397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sz="8800" b="1" dirty="0" smtClean="0"/>
          </a:p>
          <a:p>
            <a:pPr algn="ctr"/>
            <a:r>
              <a:rPr lang="ar-SA" sz="8800" b="1" dirty="0" smtClean="0"/>
              <a:t>الجواب: ........</a:t>
            </a:r>
            <a:endParaRPr lang="ar-SA" sz="8800" b="1" dirty="0"/>
          </a:p>
        </p:txBody>
      </p:sp>
      <p:sp>
        <p:nvSpPr>
          <p:cNvPr id="6" name="مستطيل 5"/>
          <p:cNvSpPr/>
          <p:nvPr/>
        </p:nvSpPr>
        <p:spPr>
          <a:xfrm rot="20828963">
            <a:off x="-301166" y="1600045"/>
            <a:ext cx="9460972" cy="830997"/>
          </a:xfrm>
          <a:prstGeom prst="rect">
            <a:avLst/>
          </a:prstGeom>
          <a:noFill/>
        </p:spPr>
        <p:txBody>
          <a:bodyPr wrap="square" lIns="91440" tIns="45720" rIns="91440" bIns="45720">
            <a:spAutoFit/>
          </a:bodyPr>
          <a:lstStyle/>
          <a:p>
            <a:pPr algn="r"/>
            <a:r>
              <a:rPr lang="ar-SA"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س/ هل على المأموم سجوداً للسهو؟؟؟</a:t>
            </a:r>
            <a:endParaRPr lang="ar-SA"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12006495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مخطط 1"/>
          <p:cNvGraphicFramePr/>
          <p:nvPr>
            <p:extLst>
              <p:ext uri="{D42A27DB-BD31-4B8C-83A1-F6EECF244321}">
                <p14:modId xmlns:p14="http://schemas.microsoft.com/office/powerpoint/2010/main" val="2386812821"/>
              </p:ext>
            </p:extLst>
          </p:nvPr>
        </p:nvGraphicFramePr>
        <p:xfrm>
          <a:off x="1524000" y="1397001"/>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1113905"/>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1" y="1752600"/>
            <a:ext cx="8634116" cy="3048000"/>
          </a:xfrm>
        </p:spPr>
        <p:txBody>
          <a:bodyPr>
            <a:normAutofit fontScale="90000"/>
          </a:bodyPr>
          <a:lstStyle/>
          <a:p>
            <a:pPr algn="r" rtl="1"/>
            <a:r>
              <a:rPr lang="ar-SA" dirty="0" smtClean="0"/>
              <a:t>الحالة الأولى :</a:t>
            </a:r>
            <a:br>
              <a:rPr lang="ar-SA" dirty="0" smtClean="0"/>
            </a:br>
            <a:r>
              <a:rPr lang="ar-SA" dirty="0" smtClean="0"/>
              <a:t>فإنه في هذه الحالة يلزمه السجود لقوله </a:t>
            </a:r>
            <a:r>
              <a:rPr lang="ar-SA" dirty="0">
                <a:sym typeface="AGA Arabesque"/>
              </a:rPr>
              <a:t></a:t>
            </a:r>
            <a:r>
              <a:rPr lang="ar-SA" dirty="0" smtClean="0">
                <a:sym typeface="AGA Arabesque"/>
              </a:rPr>
              <a:t/>
            </a:r>
            <a:br>
              <a:rPr lang="ar-SA" dirty="0" smtClean="0">
                <a:sym typeface="AGA Arabesque"/>
              </a:rPr>
            </a:br>
            <a:r>
              <a:rPr lang="ar-SA" dirty="0" smtClean="0"/>
              <a:t> </a:t>
            </a:r>
            <a:r>
              <a:rPr lang="ar-SA" sz="2400" dirty="0" smtClean="0"/>
              <a:t>((إنما جعل الإمام ليؤتم به فإذا كبر فكبروا وإذا ركع فاركعوا ))الحديث</a:t>
            </a:r>
            <a:br>
              <a:rPr lang="ar-SA" sz="2400" dirty="0" smtClean="0"/>
            </a:br>
            <a:r>
              <a:rPr lang="ar-SA" sz="2400" dirty="0" smtClean="0"/>
              <a:t>سوءً أدرك سهو الإمام أو لم يدرك </a:t>
            </a:r>
            <a:endParaRPr lang="ar-SA" sz="2000" dirty="0"/>
          </a:p>
        </p:txBody>
      </p:sp>
    </p:spTree>
    <p:extLst>
      <p:ext uri="{BB962C8B-B14F-4D97-AF65-F5344CB8AC3E}">
        <p14:creationId xmlns:p14="http://schemas.microsoft.com/office/powerpoint/2010/main" val="1640746980"/>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304801" y="1752600"/>
            <a:ext cx="8634116" cy="3048000"/>
          </a:xfrm>
          <a:prstGeom prst="rect">
            <a:avLst/>
          </a:prstGeom>
        </p:spPr>
        <p:txBody>
          <a:bodyPr>
            <a:normAutofit fontScale="90000" lnSpcReduction="10000"/>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ar-SA" dirty="0" smtClean="0"/>
              <a:t>الحالة الثانية :</a:t>
            </a:r>
            <a:br>
              <a:rPr lang="ar-SA" dirty="0" smtClean="0"/>
            </a:br>
            <a:r>
              <a:rPr lang="ar-SA" dirty="0" smtClean="0"/>
              <a:t>فإنه في هذه الحالة يلزمه السجود بعد قضاء ما فاته من الصلاة لقوله </a:t>
            </a:r>
            <a:r>
              <a:rPr lang="ar-SA" dirty="0" smtClean="0">
                <a:sym typeface="AGA Arabesque"/>
              </a:rPr>
              <a:t></a:t>
            </a:r>
            <a:br>
              <a:rPr lang="ar-SA" dirty="0" smtClean="0">
                <a:sym typeface="AGA Arabesque"/>
              </a:rPr>
            </a:br>
            <a:r>
              <a:rPr lang="ar-SA" dirty="0" smtClean="0"/>
              <a:t> </a:t>
            </a:r>
            <a:r>
              <a:rPr lang="ar-SA" sz="2400" dirty="0" smtClean="0"/>
              <a:t>((إنما جعل الإمام ليؤتم به فإذا كبر فكبروا وإذا ركع فاركعوا ))الحديث</a:t>
            </a:r>
            <a:br>
              <a:rPr lang="ar-SA" sz="2400" dirty="0" smtClean="0"/>
            </a:br>
            <a:endParaRPr lang="ar-SA" sz="2000" dirty="0"/>
          </a:p>
        </p:txBody>
      </p:sp>
    </p:spTree>
    <p:extLst>
      <p:ext uri="{BB962C8B-B14F-4D97-AF65-F5344CB8AC3E}">
        <p14:creationId xmlns:p14="http://schemas.microsoft.com/office/powerpoint/2010/main" val="8372035"/>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0" y="1752600"/>
            <a:ext cx="9144000" cy="3048000"/>
          </a:xfrm>
          <a:prstGeom prst="rect">
            <a:avLst/>
          </a:prstGeom>
        </p:spPr>
        <p:txBody>
          <a:bodyPr>
            <a:normAutofit fontScale="97500"/>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ar-SA" sz="4400" dirty="0" smtClean="0"/>
              <a:t>الحالة الثالثة :</a:t>
            </a:r>
            <a:br>
              <a:rPr lang="ar-SA" sz="4400" dirty="0" smtClean="0"/>
            </a:br>
            <a:r>
              <a:rPr lang="ar-SA" sz="4400" dirty="0" smtClean="0"/>
              <a:t>فإنه في هذه الحالة لا يلزمه السجود</a:t>
            </a:r>
          </a:p>
          <a:p>
            <a:pPr algn="r"/>
            <a:r>
              <a:rPr lang="ar-SA" sz="4400" dirty="0" smtClean="0"/>
              <a:t>الحالة الرابعة : </a:t>
            </a:r>
          </a:p>
          <a:p>
            <a:pPr algn="r"/>
            <a:r>
              <a:rPr lang="ar-SA" sz="4400" dirty="0" smtClean="0"/>
              <a:t>يلزمه السجود بعد قضاء ما فاته</a:t>
            </a:r>
          </a:p>
        </p:txBody>
      </p:sp>
    </p:spTree>
    <p:extLst>
      <p:ext uri="{BB962C8B-B14F-4D97-AF65-F5344CB8AC3E}">
        <p14:creationId xmlns:p14="http://schemas.microsoft.com/office/powerpoint/2010/main" val="1338304633"/>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5696712"/>
          </a:xfrm>
        </p:spPr>
        <p:txBody>
          <a:bodyPr>
            <a:normAutofit/>
          </a:bodyPr>
          <a:lstStyle/>
          <a:p>
            <a:pPr algn="ctr" rtl="1"/>
            <a:r>
              <a:rPr lang="ar-SA" dirty="0" smtClean="0"/>
              <a:t/>
            </a:r>
            <a:br>
              <a:rPr lang="ar-SA" dirty="0" smtClean="0"/>
            </a:br>
            <a:r>
              <a:rPr lang="ar-SA" sz="4000" dirty="0" smtClean="0"/>
              <a:t>هذا العرض وقف لله تعالى </a:t>
            </a:r>
            <a:br>
              <a:rPr lang="ar-SA" sz="4000" dirty="0" smtClean="0"/>
            </a:br>
            <a:r>
              <a:rPr lang="ar-SA" sz="4000" dirty="0" smtClean="0"/>
              <a:t>يحق لكل مسلم الاستفادة منه مجاناً</a:t>
            </a:r>
            <a:br>
              <a:rPr lang="ar-SA" sz="4000" dirty="0" smtClean="0"/>
            </a:br>
            <a:r>
              <a:rPr lang="ar-SA" sz="1100" dirty="0" smtClean="0"/>
              <a:t>معده الفقير إلى عفو ربه :نواف بن توفيق العبيد </a:t>
            </a:r>
            <a:br>
              <a:rPr lang="ar-SA" sz="1100" dirty="0" smtClean="0"/>
            </a:br>
            <a:r>
              <a:rPr lang="ar-SA" sz="1100" dirty="0" smtClean="0"/>
              <a:t>إمام مسجد الصحابة  :الرياض ـ حي العزيزية</a:t>
            </a:r>
            <a:br>
              <a:rPr lang="ar-SA" sz="1100" dirty="0" smtClean="0"/>
            </a:br>
            <a:r>
              <a:rPr lang="ar-SA" sz="1100" dirty="0" smtClean="0"/>
              <a:t>للتواصل وإبداء الملاحظات           الإيميل :</a:t>
            </a:r>
            <a:r>
              <a:rPr lang="en-US" sz="1100" dirty="0" smtClean="0"/>
              <a:t>ntyo@yahoo.com</a:t>
            </a:r>
            <a:r>
              <a:rPr lang="ar-SA" sz="1100" dirty="0" smtClean="0"/>
              <a:t>           تويتر: </a:t>
            </a:r>
            <a:r>
              <a:rPr lang="en-US" sz="1100" dirty="0" smtClean="0"/>
              <a:t>nwaf9091</a:t>
            </a:r>
            <a:endParaRPr lang="ar-SA" sz="1100" dirty="0"/>
          </a:p>
        </p:txBody>
      </p:sp>
      <p:sp>
        <p:nvSpPr>
          <p:cNvPr id="3" name="سحابة 2"/>
          <p:cNvSpPr/>
          <p:nvPr/>
        </p:nvSpPr>
        <p:spPr>
          <a:xfrm>
            <a:off x="253219" y="1828800"/>
            <a:ext cx="8382000" cy="2438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9600" b="1" dirty="0">
                <a:solidFill>
                  <a:schemeClr val="tx1"/>
                </a:solidFill>
              </a:rPr>
              <a:t>تنبيه </a:t>
            </a:r>
            <a:r>
              <a:rPr lang="ar-SA" sz="9600" b="1" dirty="0" smtClean="0">
                <a:solidFill>
                  <a:schemeClr val="tx1"/>
                </a:solidFill>
              </a:rPr>
              <a:t>وتذكير:</a:t>
            </a:r>
            <a:endParaRPr lang="ar-SA" sz="9600" b="1" dirty="0">
              <a:solidFill>
                <a:schemeClr val="tx1"/>
              </a:solidFill>
            </a:endParaRPr>
          </a:p>
        </p:txBody>
      </p:sp>
    </p:spTree>
    <p:extLst>
      <p:ext uri="{BB962C8B-B14F-4D97-AF65-F5344CB8AC3E}">
        <p14:creationId xmlns:p14="http://schemas.microsoft.com/office/powerpoint/2010/main" val="359089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04801" y="1752600"/>
            <a:ext cx="8634116" cy="3048000"/>
          </a:xfrm>
          <a:prstGeom prst="rect">
            <a:avLst/>
          </a:prstGeom>
        </p:spPr>
        <p:txBody>
          <a:bodyPr>
            <a:normAutofit fontScale="97500"/>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endParaRPr lang="ar-SA" sz="2000" dirty="0"/>
          </a:p>
        </p:txBody>
      </p:sp>
      <p:sp>
        <p:nvSpPr>
          <p:cNvPr id="3" name="مستطيل 2"/>
          <p:cNvSpPr/>
          <p:nvPr/>
        </p:nvSpPr>
        <p:spPr>
          <a:xfrm>
            <a:off x="240357" y="1014443"/>
            <a:ext cx="8763000" cy="4524315"/>
          </a:xfrm>
          <a:prstGeom prst="rect">
            <a:avLst/>
          </a:prstGeom>
        </p:spPr>
        <p:txBody>
          <a:bodyPr wrap="square">
            <a:spAutoFit/>
          </a:bodyPr>
          <a:lstStyle/>
          <a:p>
            <a:pPr algn="r"/>
            <a:r>
              <a:rPr lang="ar-SA" sz="3600" dirty="0">
                <a:cs typeface="+mj-cs"/>
              </a:rPr>
              <a:t>الحالة الخامسة :</a:t>
            </a:r>
          </a:p>
          <a:p>
            <a:pPr algn="r"/>
            <a:r>
              <a:rPr lang="en-US" sz="3600" dirty="0" smtClean="0">
                <a:cs typeface="+mj-cs"/>
              </a:rPr>
              <a:t>:</a:t>
            </a:r>
            <a:r>
              <a:rPr lang="ar-SA" sz="3600" dirty="0" smtClean="0">
                <a:cs typeface="+mj-cs"/>
              </a:rPr>
              <a:t>فيها </a:t>
            </a:r>
            <a:r>
              <a:rPr lang="ar-SA" sz="3600" dirty="0">
                <a:cs typeface="+mj-cs"/>
              </a:rPr>
              <a:t>تفصيل </a:t>
            </a:r>
          </a:p>
          <a:p>
            <a:pPr algn="r"/>
            <a:r>
              <a:rPr lang="ar-SA" sz="3600" dirty="0">
                <a:cs typeface="+mj-cs"/>
              </a:rPr>
              <a:t>أ/ إن كان السهو بترك ركناً من أركان الصلاة فلا تصح الصلاة وتجب عليه الإعادة إن لم يتدارك ما فاته أثناء صلاة الإمام .</a:t>
            </a:r>
          </a:p>
          <a:p>
            <a:pPr algn="r"/>
            <a:r>
              <a:rPr lang="ar-SA" sz="3600" dirty="0">
                <a:cs typeface="+mj-cs"/>
              </a:rPr>
              <a:t>ب/ إن كان السهو بترك واجب فلا يلزمه السجود لأن الإمام يتحمل عنه ذلك .</a:t>
            </a:r>
          </a:p>
          <a:p>
            <a:pPr algn="r"/>
            <a:endParaRPr lang="ar-SA" sz="3600" dirty="0">
              <a:cs typeface="+mj-cs"/>
            </a:endParaRPr>
          </a:p>
        </p:txBody>
      </p:sp>
    </p:spTree>
    <p:extLst>
      <p:ext uri="{BB962C8B-B14F-4D97-AF65-F5344CB8AC3E}">
        <p14:creationId xmlns:p14="http://schemas.microsoft.com/office/powerpoint/2010/main" val="29489721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iterate type="lt">
                                    <p:tmPct val="0"/>
                                  </p:iterate>
                                  <p:childTnLst>
                                    <p:animClr clrSpc="rgb" dir="cw">
                                      <p:cBhvr>
                                        <p:cTn id="11" dur="2000" fill="hold"/>
                                        <p:tgtEl>
                                          <p:spTgt spid="3"/>
                                        </p:tgtEl>
                                        <p:attrNameLst>
                                          <p:attrName>stroke.color</p:attrName>
                                        </p:attrNameLst>
                                      </p:cBhvr>
                                      <p:to>
                                        <a:schemeClr val="accent2"/>
                                      </p:to>
                                    </p:animClr>
                                    <p:set>
                                      <p:cBhvr>
                                        <p:cTn id="12"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منحني إلى الأسفل 1"/>
          <p:cNvSpPr/>
          <p:nvPr/>
        </p:nvSpPr>
        <p:spPr>
          <a:xfrm>
            <a:off x="152400" y="685800"/>
            <a:ext cx="8686800" cy="5029200"/>
          </a:xfrm>
          <a:prstGeom prst="ellipseRibbon">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ar-SA" sz="6600" b="1" dirty="0" smtClean="0">
                <a:latin typeface="Simplified Arabic" pitchFamily="18" charset="-78"/>
                <a:cs typeface="Simplified Arabic" pitchFamily="18" charset="-78"/>
              </a:rPr>
              <a:t>سؤال :</a:t>
            </a:r>
          </a:p>
          <a:p>
            <a:pPr algn="ctr"/>
            <a:r>
              <a:rPr lang="ar-SA" sz="3200" b="1" dirty="0" smtClean="0"/>
              <a:t>إذا نسى المصلي أن يسجد للسهو سوء قبل السلام أو بعده </a:t>
            </a:r>
          </a:p>
          <a:p>
            <a:pPr algn="ctr"/>
            <a:r>
              <a:rPr lang="ar-SA" sz="3200" b="1" dirty="0" smtClean="0"/>
              <a:t>فماذا يكون الحكم ؟؟؟</a:t>
            </a:r>
            <a:endParaRPr lang="en-US" sz="3200" b="1" dirty="0"/>
          </a:p>
        </p:txBody>
      </p:sp>
    </p:spTree>
    <p:extLst>
      <p:ext uri="{BB962C8B-B14F-4D97-AF65-F5344CB8AC3E}">
        <p14:creationId xmlns:p14="http://schemas.microsoft.com/office/powerpoint/2010/main" val="3956192731"/>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إطار 3"/>
          <p:cNvSpPr/>
          <p:nvPr/>
        </p:nvSpPr>
        <p:spPr>
          <a:xfrm>
            <a:off x="0" y="1"/>
            <a:ext cx="9178637" cy="7010399"/>
          </a:xfrm>
          <a:custGeom>
            <a:avLst/>
            <a:gdLst>
              <a:gd name="connsiteX0" fmla="*/ 0 w 7086600"/>
              <a:gd name="connsiteY0" fmla="*/ 0 h 4191000"/>
              <a:gd name="connsiteX1" fmla="*/ 7086600 w 7086600"/>
              <a:gd name="connsiteY1" fmla="*/ 0 h 4191000"/>
              <a:gd name="connsiteX2" fmla="*/ 7086600 w 7086600"/>
              <a:gd name="connsiteY2" fmla="*/ 4191000 h 4191000"/>
              <a:gd name="connsiteX3" fmla="*/ 0 w 7086600"/>
              <a:gd name="connsiteY3" fmla="*/ 4191000 h 4191000"/>
              <a:gd name="connsiteX4" fmla="*/ 0 w 7086600"/>
              <a:gd name="connsiteY4" fmla="*/ 0 h 4191000"/>
              <a:gd name="connsiteX5" fmla="*/ 523875 w 7086600"/>
              <a:gd name="connsiteY5" fmla="*/ 523875 h 4191000"/>
              <a:gd name="connsiteX6" fmla="*/ 523875 w 7086600"/>
              <a:gd name="connsiteY6" fmla="*/ 3667125 h 4191000"/>
              <a:gd name="connsiteX7" fmla="*/ 6562725 w 7086600"/>
              <a:gd name="connsiteY7" fmla="*/ 3667125 h 4191000"/>
              <a:gd name="connsiteX8" fmla="*/ 6562725 w 7086600"/>
              <a:gd name="connsiteY8" fmla="*/ 523875 h 4191000"/>
              <a:gd name="connsiteX9" fmla="*/ 523875 w 7086600"/>
              <a:gd name="connsiteY9" fmla="*/ 523875 h 4191000"/>
              <a:gd name="connsiteX0" fmla="*/ 0 w 7086600"/>
              <a:gd name="connsiteY0" fmla="*/ 0 h 4191000"/>
              <a:gd name="connsiteX1" fmla="*/ 7086600 w 7086600"/>
              <a:gd name="connsiteY1" fmla="*/ 0 h 4191000"/>
              <a:gd name="connsiteX2" fmla="*/ 7086600 w 7086600"/>
              <a:gd name="connsiteY2" fmla="*/ 4191000 h 4191000"/>
              <a:gd name="connsiteX3" fmla="*/ 0 w 7086600"/>
              <a:gd name="connsiteY3" fmla="*/ 4191000 h 4191000"/>
              <a:gd name="connsiteX4" fmla="*/ 0 w 7086600"/>
              <a:gd name="connsiteY4" fmla="*/ 0 h 4191000"/>
              <a:gd name="connsiteX5" fmla="*/ 523875 w 7086600"/>
              <a:gd name="connsiteY5" fmla="*/ 523875 h 4191000"/>
              <a:gd name="connsiteX6" fmla="*/ 246784 w 7086600"/>
              <a:gd name="connsiteY6" fmla="*/ 4013489 h 4191000"/>
              <a:gd name="connsiteX7" fmla="*/ 6562725 w 7086600"/>
              <a:gd name="connsiteY7" fmla="*/ 3667125 h 4191000"/>
              <a:gd name="connsiteX8" fmla="*/ 6562725 w 7086600"/>
              <a:gd name="connsiteY8" fmla="*/ 523875 h 4191000"/>
              <a:gd name="connsiteX9" fmla="*/ 523875 w 7086600"/>
              <a:gd name="connsiteY9" fmla="*/ 523875 h 4191000"/>
              <a:gd name="connsiteX0" fmla="*/ 0 w 7086600"/>
              <a:gd name="connsiteY0" fmla="*/ 16452 h 4207452"/>
              <a:gd name="connsiteX1" fmla="*/ 7086600 w 7086600"/>
              <a:gd name="connsiteY1" fmla="*/ 16452 h 4207452"/>
              <a:gd name="connsiteX2" fmla="*/ 7086600 w 7086600"/>
              <a:gd name="connsiteY2" fmla="*/ 4207452 h 4207452"/>
              <a:gd name="connsiteX3" fmla="*/ 0 w 7086600"/>
              <a:gd name="connsiteY3" fmla="*/ 4207452 h 4207452"/>
              <a:gd name="connsiteX4" fmla="*/ 0 w 7086600"/>
              <a:gd name="connsiteY4" fmla="*/ 16452 h 4207452"/>
              <a:gd name="connsiteX5" fmla="*/ 523875 w 7086600"/>
              <a:gd name="connsiteY5" fmla="*/ 540327 h 4207452"/>
              <a:gd name="connsiteX6" fmla="*/ 246784 w 7086600"/>
              <a:gd name="connsiteY6" fmla="*/ 4029941 h 4207452"/>
              <a:gd name="connsiteX7" fmla="*/ 6562725 w 7086600"/>
              <a:gd name="connsiteY7" fmla="*/ 3683577 h 4207452"/>
              <a:gd name="connsiteX8" fmla="*/ 6604289 w 7086600"/>
              <a:gd name="connsiteY8" fmla="*/ 0 h 4207452"/>
              <a:gd name="connsiteX9" fmla="*/ 523875 w 7086600"/>
              <a:gd name="connsiteY9" fmla="*/ 540327 h 4207452"/>
              <a:gd name="connsiteX0" fmla="*/ 0 w 7086600"/>
              <a:gd name="connsiteY0" fmla="*/ 16452 h 4207452"/>
              <a:gd name="connsiteX1" fmla="*/ 7086600 w 7086600"/>
              <a:gd name="connsiteY1" fmla="*/ 16452 h 4207452"/>
              <a:gd name="connsiteX2" fmla="*/ 7086600 w 7086600"/>
              <a:gd name="connsiteY2" fmla="*/ 4207452 h 4207452"/>
              <a:gd name="connsiteX3" fmla="*/ 0 w 7086600"/>
              <a:gd name="connsiteY3" fmla="*/ 4207452 h 4207452"/>
              <a:gd name="connsiteX4" fmla="*/ 0 w 7086600"/>
              <a:gd name="connsiteY4" fmla="*/ 16452 h 4207452"/>
              <a:gd name="connsiteX5" fmla="*/ 210160 w 7086600"/>
              <a:gd name="connsiteY5" fmla="*/ 268041 h 4207452"/>
              <a:gd name="connsiteX6" fmla="*/ 246784 w 7086600"/>
              <a:gd name="connsiteY6" fmla="*/ 4029941 h 4207452"/>
              <a:gd name="connsiteX7" fmla="*/ 6562725 w 7086600"/>
              <a:gd name="connsiteY7" fmla="*/ 3683577 h 4207452"/>
              <a:gd name="connsiteX8" fmla="*/ 6604289 w 7086600"/>
              <a:gd name="connsiteY8" fmla="*/ 0 h 4207452"/>
              <a:gd name="connsiteX9" fmla="*/ 210160 w 7086600"/>
              <a:gd name="connsiteY9" fmla="*/ 268041 h 4207452"/>
              <a:gd name="connsiteX0" fmla="*/ 0 w 7086600"/>
              <a:gd name="connsiteY0" fmla="*/ 16452 h 4207452"/>
              <a:gd name="connsiteX1" fmla="*/ 7086600 w 7086600"/>
              <a:gd name="connsiteY1" fmla="*/ 16452 h 4207452"/>
              <a:gd name="connsiteX2" fmla="*/ 7086600 w 7086600"/>
              <a:gd name="connsiteY2" fmla="*/ 4207452 h 4207452"/>
              <a:gd name="connsiteX3" fmla="*/ 0 w 7086600"/>
              <a:gd name="connsiteY3" fmla="*/ 4207452 h 4207452"/>
              <a:gd name="connsiteX4" fmla="*/ 0 w 7086600"/>
              <a:gd name="connsiteY4" fmla="*/ 16452 h 4207452"/>
              <a:gd name="connsiteX5" fmla="*/ 210160 w 7086600"/>
              <a:gd name="connsiteY5" fmla="*/ 268041 h 4207452"/>
              <a:gd name="connsiteX6" fmla="*/ 246784 w 7086600"/>
              <a:gd name="connsiteY6" fmla="*/ 4029941 h 4207452"/>
              <a:gd name="connsiteX7" fmla="*/ 7055706 w 7086600"/>
              <a:gd name="connsiteY7" fmla="*/ 3929930 h 4207452"/>
              <a:gd name="connsiteX8" fmla="*/ 6604289 w 7086600"/>
              <a:gd name="connsiteY8" fmla="*/ 0 h 4207452"/>
              <a:gd name="connsiteX9" fmla="*/ 210160 w 7086600"/>
              <a:gd name="connsiteY9" fmla="*/ 268041 h 4207452"/>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46784 w 7254128"/>
              <a:gd name="connsiteY6" fmla="*/ 4013489 h 4191000"/>
              <a:gd name="connsiteX7" fmla="*/ 7055706 w 7254128"/>
              <a:gd name="connsiteY7" fmla="*/ 3913478 h 4191000"/>
              <a:gd name="connsiteX8" fmla="*/ 7254128 w 7254128"/>
              <a:gd name="connsiteY8" fmla="*/ 178038 h 4191000"/>
              <a:gd name="connsiteX9" fmla="*/ 210160 w 7254128"/>
              <a:gd name="connsiteY9"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7055706 w 7254128"/>
              <a:gd name="connsiteY7" fmla="*/ 3913478 h 4191000"/>
              <a:gd name="connsiteX8" fmla="*/ 7254128 w 7254128"/>
              <a:gd name="connsiteY8" fmla="*/ 178038 h 4191000"/>
              <a:gd name="connsiteX9" fmla="*/ 210160 w 7254128"/>
              <a:gd name="connsiteY9"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6946549 w 7254128"/>
              <a:gd name="connsiteY7" fmla="*/ 3472793 h 4191000"/>
              <a:gd name="connsiteX8" fmla="*/ 7055706 w 7254128"/>
              <a:gd name="connsiteY8" fmla="*/ 3913478 h 4191000"/>
              <a:gd name="connsiteX9" fmla="*/ 7254128 w 7254128"/>
              <a:gd name="connsiteY9" fmla="*/ 178038 h 4191000"/>
              <a:gd name="connsiteX10" fmla="*/ 210160 w 7254128"/>
              <a:gd name="connsiteY10"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6946549 w 7254128"/>
              <a:gd name="connsiteY7" fmla="*/ 3472793 h 4191000"/>
              <a:gd name="connsiteX8" fmla="*/ 7055706 w 7254128"/>
              <a:gd name="connsiteY8" fmla="*/ 3913478 h 4191000"/>
              <a:gd name="connsiteX9" fmla="*/ 7254128 w 7254128"/>
              <a:gd name="connsiteY9" fmla="*/ 178038 h 4191000"/>
              <a:gd name="connsiteX10" fmla="*/ 210160 w 7254128"/>
              <a:gd name="connsiteY10"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7013774 w 7254128"/>
              <a:gd name="connsiteY7" fmla="*/ 3253828 h 4191000"/>
              <a:gd name="connsiteX8" fmla="*/ 7055706 w 7254128"/>
              <a:gd name="connsiteY8" fmla="*/ 3913478 h 4191000"/>
              <a:gd name="connsiteX9" fmla="*/ 7254128 w 7254128"/>
              <a:gd name="connsiteY9" fmla="*/ 178038 h 4191000"/>
              <a:gd name="connsiteX10" fmla="*/ 210160 w 7254128"/>
              <a:gd name="connsiteY10"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7013774 w 7254128"/>
              <a:gd name="connsiteY7" fmla="*/ 3253828 h 4191000"/>
              <a:gd name="connsiteX8" fmla="*/ 7226652 w 7254128"/>
              <a:gd name="connsiteY8" fmla="*/ 3175001 h 4191000"/>
              <a:gd name="connsiteX9" fmla="*/ 7055706 w 7254128"/>
              <a:gd name="connsiteY9" fmla="*/ 3913478 h 4191000"/>
              <a:gd name="connsiteX10" fmla="*/ 7254128 w 7254128"/>
              <a:gd name="connsiteY10" fmla="*/ 178038 h 4191000"/>
              <a:gd name="connsiteX11" fmla="*/ 210160 w 7254128"/>
              <a:gd name="connsiteY11" fmla="*/ 251589 h 4191000"/>
              <a:gd name="connsiteX0" fmla="*/ 0 w 7254128"/>
              <a:gd name="connsiteY0" fmla="*/ 0 h 4191000"/>
              <a:gd name="connsiteX1" fmla="*/ 7086600 w 7254128"/>
              <a:gd name="connsiteY1" fmla="*/ 0 h 4191000"/>
              <a:gd name="connsiteX2" fmla="*/ 7086600 w 7254128"/>
              <a:gd name="connsiteY2" fmla="*/ 4191000 h 4191000"/>
              <a:gd name="connsiteX3" fmla="*/ 0 w 7254128"/>
              <a:gd name="connsiteY3" fmla="*/ 4191000 h 4191000"/>
              <a:gd name="connsiteX4" fmla="*/ 0 w 7254128"/>
              <a:gd name="connsiteY4" fmla="*/ 0 h 4191000"/>
              <a:gd name="connsiteX5" fmla="*/ 210160 w 7254128"/>
              <a:gd name="connsiteY5" fmla="*/ 251589 h 4191000"/>
              <a:gd name="connsiteX6" fmla="*/ 235580 w 7254128"/>
              <a:gd name="connsiteY6" fmla="*/ 3286524 h 4191000"/>
              <a:gd name="connsiteX7" fmla="*/ 7013774 w 7254128"/>
              <a:gd name="connsiteY7" fmla="*/ 3253828 h 4191000"/>
              <a:gd name="connsiteX8" fmla="*/ 7226652 w 7254128"/>
              <a:gd name="connsiteY8" fmla="*/ 3175001 h 4191000"/>
              <a:gd name="connsiteX9" fmla="*/ 7055706 w 7254128"/>
              <a:gd name="connsiteY9" fmla="*/ 3913478 h 4191000"/>
              <a:gd name="connsiteX10" fmla="*/ 7254128 w 7254128"/>
              <a:gd name="connsiteY10" fmla="*/ 178038 h 4191000"/>
              <a:gd name="connsiteX11" fmla="*/ 210160 w 7254128"/>
              <a:gd name="connsiteY11" fmla="*/ 251589 h 4191000"/>
              <a:gd name="connsiteX0" fmla="*/ 0 w 7297211"/>
              <a:gd name="connsiteY0" fmla="*/ 0 h 4191000"/>
              <a:gd name="connsiteX1" fmla="*/ 7086600 w 7297211"/>
              <a:gd name="connsiteY1" fmla="*/ 0 h 4191000"/>
              <a:gd name="connsiteX2" fmla="*/ 7086600 w 7297211"/>
              <a:gd name="connsiteY2" fmla="*/ 4191000 h 4191000"/>
              <a:gd name="connsiteX3" fmla="*/ 0 w 7297211"/>
              <a:gd name="connsiteY3" fmla="*/ 4191000 h 4191000"/>
              <a:gd name="connsiteX4" fmla="*/ 0 w 7297211"/>
              <a:gd name="connsiteY4" fmla="*/ 0 h 4191000"/>
              <a:gd name="connsiteX5" fmla="*/ 210160 w 7297211"/>
              <a:gd name="connsiteY5" fmla="*/ 251589 h 4191000"/>
              <a:gd name="connsiteX6" fmla="*/ 235580 w 7297211"/>
              <a:gd name="connsiteY6" fmla="*/ 3286524 h 4191000"/>
              <a:gd name="connsiteX7" fmla="*/ 7013774 w 7297211"/>
              <a:gd name="connsiteY7" fmla="*/ 3253828 h 4191000"/>
              <a:gd name="connsiteX8" fmla="*/ 7226652 w 7297211"/>
              <a:gd name="connsiteY8" fmla="*/ 3175001 h 4191000"/>
              <a:gd name="connsiteX9" fmla="*/ 7257380 w 7297211"/>
              <a:gd name="connsiteY9" fmla="*/ 4114927 h 4191000"/>
              <a:gd name="connsiteX10" fmla="*/ 7254128 w 7297211"/>
              <a:gd name="connsiteY10" fmla="*/ 178038 h 4191000"/>
              <a:gd name="connsiteX11" fmla="*/ 210160 w 7297211"/>
              <a:gd name="connsiteY11" fmla="*/ 251589 h 4191000"/>
              <a:gd name="connsiteX0" fmla="*/ 0 w 7299478"/>
              <a:gd name="connsiteY0" fmla="*/ 0 h 4278586"/>
              <a:gd name="connsiteX1" fmla="*/ 7086600 w 7299478"/>
              <a:gd name="connsiteY1" fmla="*/ 0 h 4278586"/>
              <a:gd name="connsiteX2" fmla="*/ 7299478 w 7299478"/>
              <a:gd name="connsiteY2" fmla="*/ 4278586 h 4278586"/>
              <a:gd name="connsiteX3" fmla="*/ 0 w 7299478"/>
              <a:gd name="connsiteY3" fmla="*/ 4191000 h 4278586"/>
              <a:gd name="connsiteX4" fmla="*/ 0 w 7299478"/>
              <a:gd name="connsiteY4" fmla="*/ 0 h 4278586"/>
              <a:gd name="connsiteX5" fmla="*/ 210160 w 7299478"/>
              <a:gd name="connsiteY5" fmla="*/ 251589 h 4278586"/>
              <a:gd name="connsiteX6" fmla="*/ 235580 w 7299478"/>
              <a:gd name="connsiteY6" fmla="*/ 3286524 h 4278586"/>
              <a:gd name="connsiteX7" fmla="*/ 7013774 w 7299478"/>
              <a:gd name="connsiteY7" fmla="*/ 3253828 h 4278586"/>
              <a:gd name="connsiteX8" fmla="*/ 7226652 w 7299478"/>
              <a:gd name="connsiteY8" fmla="*/ 3175001 h 4278586"/>
              <a:gd name="connsiteX9" fmla="*/ 7257380 w 7299478"/>
              <a:gd name="connsiteY9" fmla="*/ 4114927 h 4278586"/>
              <a:gd name="connsiteX10" fmla="*/ 7254128 w 7299478"/>
              <a:gd name="connsiteY10" fmla="*/ 178038 h 4278586"/>
              <a:gd name="connsiteX11" fmla="*/ 210160 w 7299478"/>
              <a:gd name="connsiteY11" fmla="*/ 251589 h 427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99478" h="4278586">
                <a:moveTo>
                  <a:pt x="0" y="0"/>
                </a:moveTo>
                <a:lnTo>
                  <a:pt x="7086600" y="0"/>
                </a:lnTo>
                <a:lnTo>
                  <a:pt x="7299478" y="4278586"/>
                </a:lnTo>
                <a:lnTo>
                  <a:pt x="0" y="4191000"/>
                </a:lnTo>
                <a:lnTo>
                  <a:pt x="0" y="0"/>
                </a:lnTo>
                <a:close/>
                <a:moveTo>
                  <a:pt x="210160" y="251589"/>
                </a:moveTo>
                <a:lnTo>
                  <a:pt x="235580" y="3286524"/>
                </a:lnTo>
                <a:cubicBezTo>
                  <a:pt x="2491243" y="3488752"/>
                  <a:pt x="4679682" y="3340635"/>
                  <a:pt x="7013774" y="3253828"/>
                </a:cubicBezTo>
                <a:cubicBezTo>
                  <a:pt x="7017509" y="3262587"/>
                  <a:pt x="7222917" y="3166242"/>
                  <a:pt x="7226652" y="3175001"/>
                </a:cubicBezTo>
                <a:cubicBezTo>
                  <a:pt x="7315324" y="3640126"/>
                  <a:pt x="7314362" y="3868768"/>
                  <a:pt x="7257380" y="4114927"/>
                </a:cubicBezTo>
                <a:lnTo>
                  <a:pt x="7254128" y="178038"/>
                </a:lnTo>
                <a:lnTo>
                  <a:pt x="210160" y="251589"/>
                </a:lnTo>
                <a:close/>
              </a:path>
            </a:pathLst>
          </a:custGeom>
          <a:blipFill dpi="0" rotWithShape="1">
            <a:blip r:embed="rId3">
              <a:alphaModFix amt="1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مجسم مشطوف الحواف 4"/>
          <p:cNvSpPr/>
          <p:nvPr/>
        </p:nvSpPr>
        <p:spPr>
          <a:xfrm>
            <a:off x="457200" y="1066800"/>
            <a:ext cx="8382000" cy="1295400"/>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solidFill>
                  <a:schemeClr val="tx1"/>
                </a:solidFill>
              </a:rPr>
              <a:t>إذا ذكر ولم يطول الفصل فإنه يجب عليه الإتيان بالسجود سوءً كان </a:t>
            </a:r>
          </a:p>
          <a:p>
            <a:pPr algn="ctr"/>
            <a:r>
              <a:rPr lang="ar-SA" sz="2000" b="1" dirty="0" smtClean="0">
                <a:solidFill>
                  <a:schemeClr val="tx1"/>
                </a:solidFill>
              </a:rPr>
              <a:t>في محل الصلاة أو لا</a:t>
            </a:r>
            <a:endParaRPr lang="en-US" sz="2000" b="1" dirty="0">
              <a:solidFill>
                <a:schemeClr val="tx1"/>
              </a:solidFill>
            </a:endParaRPr>
          </a:p>
        </p:txBody>
      </p:sp>
      <p:sp>
        <p:nvSpPr>
          <p:cNvPr id="6" name="مجسم مشطوف الحواف 5"/>
          <p:cNvSpPr/>
          <p:nvPr/>
        </p:nvSpPr>
        <p:spPr>
          <a:xfrm>
            <a:off x="457200" y="4038601"/>
            <a:ext cx="8382000" cy="1096112"/>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solidFill>
                  <a:schemeClr val="tx1"/>
                </a:solidFill>
              </a:rPr>
              <a:t>إذا و لم يذكر طال الفصل فإنه لا يجب عليه الإتيان بالسجود</a:t>
            </a:r>
            <a:endParaRPr lang="en-US" sz="2000" b="1" dirty="0">
              <a:solidFill>
                <a:schemeClr val="tx1"/>
              </a:solidFill>
            </a:endParaRPr>
          </a:p>
        </p:txBody>
      </p:sp>
      <p:sp>
        <p:nvSpPr>
          <p:cNvPr id="7" name="مخطط انسيابي: قرار 6"/>
          <p:cNvSpPr/>
          <p:nvPr/>
        </p:nvSpPr>
        <p:spPr>
          <a:xfrm>
            <a:off x="2819400" y="2362200"/>
            <a:ext cx="3810000" cy="160020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b="1" dirty="0">
                <a:solidFill>
                  <a:schemeClr val="tx1"/>
                </a:solidFill>
              </a:rPr>
              <a:t>أما</a:t>
            </a:r>
            <a:endParaRPr lang="en-US" sz="5400" b="1" dirty="0">
              <a:solidFill>
                <a:schemeClr val="tx1"/>
              </a:solidFill>
            </a:endParaRPr>
          </a:p>
        </p:txBody>
      </p:sp>
    </p:spTree>
    <p:extLst>
      <p:ext uri="{BB962C8B-B14F-4D97-AF65-F5344CB8AC3E}">
        <p14:creationId xmlns:p14="http://schemas.microsoft.com/office/powerpoint/2010/main" val="2033551144"/>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نفجار 1 1"/>
          <p:cNvSpPr/>
          <p:nvPr/>
        </p:nvSpPr>
        <p:spPr>
          <a:xfrm rot="20361874">
            <a:off x="680348" y="287796"/>
            <a:ext cx="8498336" cy="6519775"/>
          </a:xfrm>
          <a:prstGeom prst="irregularSeal1">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dirty="0" smtClean="0">
                <a:solidFill>
                  <a:schemeClr val="tx2">
                    <a:lumMod val="40000"/>
                    <a:lumOff val="60000"/>
                  </a:schemeClr>
                </a:solidFill>
              </a:rPr>
              <a:t>ولكن </a:t>
            </a:r>
          </a:p>
          <a:p>
            <a:pPr algn="ctr"/>
            <a:r>
              <a:rPr lang="ar-SA" sz="4800" b="1" i="1" dirty="0" smtClean="0">
                <a:solidFill>
                  <a:srgbClr val="002060"/>
                </a:solidFill>
              </a:rPr>
              <a:t>أيضاً يجب أن نعرف</a:t>
            </a:r>
            <a:endParaRPr lang="en-US" sz="4800" b="1" i="1" dirty="0">
              <a:solidFill>
                <a:srgbClr val="002060"/>
              </a:solidFill>
            </a:endParaRPr>
          </a:p>
        </p:txBody>
      </p:sp>
    </p:spTree>
    <p:extLst>
      <p:ext uri="{BB962C8B-B14F-4D97-AF65-F5344CB8AC3E}">
        <p14:creationId xmlns:p14="http://schemas.microsoft.com/office/powerpoint/2010/main" val="3288828460"/>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شريط مثقب 1"/>
          <p:cNvSpPr/>
          <p:nvPr/>
        </p:nvSpPr>
        <p:spPr>
          <a:xfrm>
            <a:off x="304801" y="914400"/>
            <a:ext cx="8603673" cy="4800600"/>
          </a:xfrm>
          <a:prstGeom prst="flowChartPunchedTape">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l="-100000" t="-100000"/>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4800" b="1" dirty="0" smtClean="0">
                <a:latin typeface="Simplified Arabic" pitchFamily="18" charset="-78"/>
                <a:cs typeface="Simplified Arabic" pitchFamily="18" charset="-78"/>
              </a:rPr>
              <a:t>أن المصلي لو سجد قبل السلام أو بعده </a:t>
            </a:r>
          </a:p>
          <a:p>
            <a:pPr algn="ctr"/>
            <a:r>
              <a:rPr lang="ar-SA" sz="4800" b="1" dirty="0" smtClean="0">
                <a:latin typeface="Simplified Arabic" pitchFamily="18" charset="-78"/>
                <a:cs typeface="Simplified Arabic" pitchFamily="18" charset="-78"/>
              </a:rPr>
              <a:t>في جميع الحالات </a:t>
            </a:r>
          </a:p>
          <a:p>
            <a:pPr algn="ctr"/>
            <a:r>
              <a:rPr lang="ar-SA" sz="4800" b="1" dirty="0" smtClean="0">
                <a:latin typeface="Simplified Arabic" pitchFamily="18" charset="-78"/>
                <a:cs typeface="Simplified Arabic" pitchFamily="18" charset="-78"/>
              </a:rPr>
              <a:t>أجزئه .</a:t>
            </a:r>
            <a:endParaRPr lang="en-US" sz="48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1646945248"/>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76485358"/>
              </p:ext>
            </p:extLst>
          </p:nvPr>
        </p:nvGraphicFramePr>
        <p:xfrm>
          <a:off x="381000" y="1371600"/>
          <a:ext cx="7315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261860"/>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ثلث متساوي الساقين 1"/>
          <p:cNvSpPr/>
          <p:nvPr/>
        </p:nvSpPr>
        <p:spPr>
          <a:xfrm>
            <a:off x="228601" y="1213338"/>
            <a:ext cx="5239123" cy="4802945"/>
          </a:xfrm>
          <a:custGeom>
            <a:avLst/>
            <a:gdLst>
              <a:gd name="connsiteX0" fmla="*/ 0 w 4953000"/>
              <a:gd name="connsiteY0" fmla="*/ 4648200 h 4648200"/>
              <a:gd name="connsiteX1" fmla="*/ 2476500 w 4953000"/>
              <a:gd name="connsiteY1" fmla="*/ 0 h 4648200"/>
              <a:gd name="connsiteX2" fmla="*/ 4953000 w 4953000"/>
              <a:gd name="connsiteY2" fmla="*/ 4648200 h 4648200"/>
              <a:gd name="connsiteX3" fmla="*/ 0 w 4953000"/>
              <a:gd name="connsiteY3" fmla="*/ 4648200 h 4648200"/>
              <a:gd name="connsiteX0" fmla="*/ 0 w 4953000"/>
              <a:gd name="connsiteY0" fmla="*/ 4802945 h 4802945"/>
              <a:gd name="connsiteX1" fmla="*/ 56857 w 4953000"/>
              <a:gd name="connsiteY1" fmla="*/ 0 h 4802945"/>
              <a:gd name="connsiteX2" fmla="*/ 4953000 w 4953000"/>
              <a:gd name="connsiteY2" fmla="*/ 4802945 h 4802945"/>
              <a:gd name="connsiteX3" fmla="*/ 0 w 4953000"/>
              <a:gd name="connsiteY3" fmla="*/ 4802945 h 4802945"/>
              <a:gd name="connsiteX0" fmla="*/ 0 w 5239123"/>
              <a:gd name="connsiteY0" fmla="*/ 4802945 h 4802945"/>
              <a:gd name="connsiteX1" fmla="*/ 56857 w 5239123"/>
              <a:gd name="connsiteY1" fmla="*/ 0 h 4802945"/>
              <a:gd name="connsiteX2" fmla="*/ 4953000 w 5239123"/>
              <a:gd name="connsiteY2" fmla="*/ 4802945 h 4802945"/>
              <a:gd name="connsiteX3" fmla="*/ 0 w 5239123"/>
              <a:gd name="connsiteY3" fmla="*/ 4802945 h 4802945"/>
            </a:gdLst>
            <a:ahLst/>
            <a:cxnLst>
              <a:cxn ang="0">
                <a:pos x="connsiteX0" y="connsiteY0"/>
              </a:cxn>
              <a:cxn ang="0">
                <a:pos x="connsiteX1" y="connsiteY1"/>
              </a:cxn>
              <a:cxn ang="0">
                <a:pos x="connsiteX2" y="connsiteY2"/>
              </a:cxn>
              <a:cxn ang="0">
                <a:pos x="connsiteX3" y="connsiteY3"/>
              </a:cxn>
            </a:cxnLst>
            <a:rect l="l" t="t" r="r" b="b"/>
            <a:pathLst>
              <a:path w="5239123" h="4802945">
                <a:moveTo>
                  <a:pt x="0" y="4802945"/>
                </a:moveTo>
                <a:lnTo>
                  <a:pt x="56857" y="0"/>
                </a:lnTo>
                <a:cubicBezTo>
                  <a:pt x="8961902" y="1840133"/>
                  <a:pt x="3320952" y="3201963"/>
                  <a:pt x="4953000" y="4802945"/>
                </a:cubicBezTo>
                <a:lnTo>
                  <a:pt x="0" y="480294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t>(( ربنا لا تؤاخذنا إن نسينا أو أخطأنا ))</a:t>
            </a:r>
            <a:endParaRPr lang="ar-SA" sz="3200" dirty="0"/>
          </a:p>
        </p:txBody>
      </p:sp>
      <p:sp>
        <p:nvSpPr>
          <p:cNvPr id="3" name="نجمة ذات 5 نقاط 2"/>
          <p:cNvSpPr/>
          <p:nvPr/>
        </p:nvSpPr>
        <p:spPr>
          <a:xfrm>
            <a:off x="4343400" y="685800"/>
            <a:ext cx="4800600" cy="2514594"/>
          </a:xfrm>
          <a:custGeom>
            <a:avLst/>
            <a:gdLst>
              <a:gd name="connsiteX0" fmla="*/ 6 w 5791200"/>
              <a:gd name="connsiteY0" fmla="*/ 960489 h 2514600"/>
              <a:gd name="connsiteX1" fmla="*/ 2212054 w 5791200"/>
              <a:gd name="connsiteY1" fmla="*/ 960496 h 2514600"/>
              <a:gd name="connsiteX2" fmla="*/ 2895600 w 5791200"/>
              <a:gd name="connsiteY2" fmla="*/ 0 h 2514600"/>
              <a:gd name="connsiteX3" fmla="*/ 3579146 w 5791200"/>
              <a:gd name="connsiteY3" fmla="*/ 960496 h 2514600"/>
              <a:gd name="connsiteX4" fmla="*/ 5791194 w 5791200"/>
              <a:gd name="connsiteY4" fmla="*/ 960489 h 2514600"/>
              <a:gd name="connsiteX5" fmla="*/ 4001601 w 5791200"/>
              <a:gd name="connsiteY5" fmla="*/ 1554102 h 2514600"/>
              <a:gd name="connsiteX6" fmla="*/ 4685175 w 5791200"/>
              <a:gd name="connsiteY6" fmla="*/ 2514594 h 2514600"/>
              <a:gd name="connsiteX7" fmla="*/ 2895600 w 5791200"/>
              <a:gd name="connsiteY7" fmla="*/ 1920970 h 2514600"/>
              <a:gd name="connsiteX8" fmla="*/ 1106025 w 5791200"/>
              <a:gd name="connsiteY8" fmla="*/ 2514594 h 2514600"/>
              <a:gd name="connsiteX9" fmla="*/ 1789599 w 5791200"/>
              <a:gd name="connsiteY9" fmla="*/ 1554102 h 2514600"/>
              <a:gd name="connsiteX10" fmla="*/ 6 w 5791200"/>
              <a:gd name="connsiteY10" fmla="*/ 960489 h 2514600"/>
              <a:gd name="connsiteX0" fmla="*/ 0 w 5791188"/>
              <a:gd name="connsiteY0" fmla="*/ 960489 h 2753745"/>
              <a:gd name="connsiteX1" fmla="*/ 2212048 w 5791188"/>
              <a:gd name="connsiteY1" fmla="*/ 960496 h 2753745"/>
              <a:gd name="connsiteX2" fmla="*/ 2895594 w 5791188"/>
              <a:gd name="connsiteY2" fmla="*/ 0 h 2753745"/>
              <a:gd name="connsiteX3" fmla="*/ 3579140 w 5791188"/>
              <a:gd name="connsiteY3" fmla="*/ 960496 h 2753745"/>
              <a:gd name="connsiteX4" fmla="*/ 5791188 w 5791188"/>
              <a:gd name="connsiteY4" fmla="*/ 960489 h 2753745"/>
              <a:gd name="connsiteX5" fmla="*/ 4001595 w 5791188"/>
              <a:gd name="connsiteY5" fmla="*/ 1554102 h 2753745"/>
              <a:gd name="connsiteX6" fmla="*/ 4685169 w 5791188"/>
              <a:gd name="connsiteY6" fmla="*/ 2514594 h 2753745"/>
              <a:gd name="connsiteX7" fmla="*/ 2895594 w 5791188"/>
              <a:gd name="connsiteY7" fmla="*/ 1920970 h 2753745"/>
              <a:gd name="connsiteX8" fmla="*/ 880936 w 5791188"/>
              <a:gd name="connsiteY8" fmla="*/ 2753745 h 2753745"/>
              <a:gd name="connsiteX9" fmla="*/ 1789593 w 5791188"/>
              <a:gd name="connsiteY9" fmla="*/ 1554102 h 2753745"/>
              <a:gd name="connsiteX10" fmla="*/ 0 w 5791188"/>
              <a:gd name="connsiteY10" fmla="*/ 960489 h 2753745"/>
              <a:gd name="connsiteX0" fmla="*/ 0 w 5791188"/>
              <a:gd name="connsiteY0" fmla="*/ 960489 h 2514594"/>
              <a:gd name="connsiteX1" fmla="*/ 2212048 w 5791188"/>
              <a:gd name="connsiteY1" fmla="*/ 960496 h 2514594"/>
              <a:gd name="connsiteX2" fmla="*/ 2895594 w 5791188"/>
              <a:gd name="connsiteY2" fmla="*/ 0 h 2514594"/>
              <a:gd name="connsiteX3" fmla="*/ 3579140 w 5791188"/>
              <a:gd name="connsiteY3" fmla="*/ 960496 h 2514594"/>
              <a:gd name="connsiteX4" fmla="*/ 5791188 w 5791188"/>
              <a:gd name="connsiteY4" fmla="*/ 960489 h 2514594"/>
              <a:gd name="connsiteX5" fmla="*/ 4001595 w 5791188"/>
              <a:gd name="connsiteY5" fmla="*/ 1554102 h 2514594"/>
              <a:gd name="connsiteX6" fmla="*/ 4685169 w 5791188"/>
              <a:gd name="connsiteY6" fmla="*/ 2514594 h 2514594"/>
              <a:gd name="connsiteX7" fmla="*/ 2895594 w 5791188"/>
              <a:gd name="connsiteY7" fmla="*/ 1920970 h 2514594"/>
              <a:gd name="connsiteX8" fmla="*/ 1271258 w 5791188"/>
              <a:gd name="connsiteY8" fmla="*/ 2514594 h 2514594"/>
              <a:gd name="connsiteX9" fmla="*/ 1789593 w 5791188"/>
              <a:gd name="connsiteY9" fmla="*/ 1554102 h 2514594"/>
              <a:gd name="connsiteX10" fmla="*/ 0 w 5791188"/>
              <a:gd name="connsiteY10" fmla="*/ 960489 h 251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1188" h="2514594">
                <a:moveTo>
                  <a:pt x="0" y="960489"/>
                </a:moveTo>
                <a:lnTo>
                  <a:pt x="2212048" y="960496"/>
                </a:lnTo>
                <a:lnTo>
                  <a:pt x="2895594" y="0"/>
                </a:lnTo>
                <a:lnTo>
                  <a:pt x="3579140" y="960496"/>
                </a:lnTo>
                <a:lnTo>
                  <a:pt x="5791188" y="960489"/>
                </a:lnTo>
                <a:lnTo>
                  <a:pt x="4001595" y="1554102"/>
                </a:lnTo>
                <a:lnTo>
                  <a:pt x="4685169" y="2514594"/>
                </a:lnTo>
                <a:lnTo>
                  <a:pt x="2895594" y="1920970"/>
                </a:lnTo>
                <a:lnTo>
                  <a:pt x="1271258" y="2514594"/>
                </a:lnTo>
                <a:lnTo>
                  <a:pt x="1789593" y="1554102"/>
                </a:lnTo>
                <a:lnTo>
                  <a:pt x="0" y="9604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t>قال تعالى :</a:t>
            </a:r>
            <a:endParaRPr lang="ar-SA" sz="4000" dirty="0"/>
          </a:p>
        </p:txBody>
      </p:sp>
    </p:spTree>
    <p:extLst>
      <p:ext uri="{BB962C8B-B14F-4D97-AF65-F5344CB8AC3E}">
        <p14:creationId xmlns:p14="http://schemas.microsoft.com/office/powerpoint/2010/main" val="1751561784"/>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2136340"/>
            <a:ext cx="8915400" cy="3724096"/>
          </a:xfrm>
          <a:prstGeom prst="rect">
            <a:avLst/>
          </a:prstGeom>
        </p:spPr>
        <p:txBody>
          <a:bodyPr wrap="square">
            <a:spAutoFit/>
          </a:bodyPr>
          <a:lstStyle/>
          <a:p>
            <a:pPr algn="ctr" rtl="1"/>
            <a:r>
              <a:rPr lang="ar-SA" sz="2800" dirty="0"/>
              <a:t> </a:t>
            </a:r>
            <a:r>
              <a:rPr lang="ar-SA" sz="2800" dirty="0" smtClean="0"/>
              <a:t> </a:t>
            </a:r>
            <a:r>
              <a:rPr lang="ar-SA" sz="6600" dirty="0"/>
              <a:t>أولاً </a:t>
            </a:r>
            <a:r>
              <a:rPr lang="ar-SA" sz="6600" dirty="0" smtClean="0"/>
              <a:t>: </a:t>
            </a:r>
          </a:p>
          <a:p>
            <a:pPr algn="ctr" rtl="1"/>
            <a:r>
              <a:rPr lang="ar-SA" sz="2800" b="1" dirty="0" smtClean="0">
                <a:latin typeface="Simplified Arabic" pitchFamily="18" charset="-78"/>
                <a:cs typeface="Simplified Arabic" pitchFamily="18" charset="-78"/>
              </a:rPr>
              <a:t>يجب أن </a:t>
            </a:r>
            <a:r>
              <a:rPr lang="ar-SA" sz="2800" b="1" dirty="0">
                <a:latin typeface="Simplified Arabic" pitchFamily="18" charset="-78"/>
                <a:cs typeface="Simplified Arabic" pitchFamily="18" charset="-78"/>
              </a:rPr>
              <a:t>نعرف أن سجود السهو ثابت عن </a:t>
            </a:r>
            <a:r>
              <a:rPr lang="ar-SA" sz="2800" b="1" dirty="0" smtClean="0">
                <a:latin typeface="Simplified Arabic" pitchFamily="18" charset="-78"/>
                <a:cs typeface="Simplified Arabic" pitchFamily="18" charset="-78"/>
              </a:rPr>
              <a:t>الرسول </a:t>
            </a:r>
            <a:r>
              <a:rPr lang="ar-SA" sz="2800" b="1" dirty="0">
                <a:latin typeface="Simplified Arabic" pitchFamily="18" charset="-78"/>
                <a:cs typeface="Simplified Arabic" pitchFamily="18" charset="-78"/>
                <a:sym typeface="AGA Arabesque"/>
              </a:rPr>
              <a:t></a:t>
            </a:r>
            <a:endParaRPr lang="ar-SA" sz="2800" b="1" dirty="0">
              <a:latin typeface="Simplified Arabic" pitchFamily="18" charset="-78"/>
              <a:cs typeface="Simplified Arabic" pitchFamily="18" charset="-78"/>
            </a:endParaRPr>
          </a:p>
          <a:p>
            <a:pPr algn="ctr" rtl="1"/>
            <a:r>
              <a:rPr lang="ar-SA" sz="2800" b="1" dirty="0">
                <a:latin typeface="Simplified Arabic" pitchFamily="18" charset="-78"/>
                <a:cs typeface="Simplified Arabic" pitchFamily="18" charset="-78"/>
              </a:rPr>
              <a:t>من حديث ذي اليدين رضي الله عنه «حينما أنقص الرسول عليه الصلاة والسلام من الصلاة فقال يا رسول الله أنسيت أم قصرت الصلاة  قال لم أنسى لم تقصر الصلاة فقال رضي الله عنه إنك صليت ركعتين فقام صلى الله عليه وسلم وأتم الصلاة وسجد للسهو» أو كما جاء </a:t>
            </a:r>
            <a:r>
              <a:rPr lang="ar-SA" sz="2800" b="1" dirty="0" smtClean="0">
                <a:latin typeface="Simplified Arabic" pitchFamily="18" charset="-78"/>
                <a:cs typeface="Simplified Arabic" pitchFamily="18" charset="-78"/>
              </a:rPr>
              <a:t>عنه </a:t>
            </a:r>
            <a:r>
              <a:rPr lang="ar-SA" sz="2800" b="1" dirty="0" smtClean="0">
                <a:latin typeface="Simplified Arabic" pitchFamily="18" charset="-78"/>
                <a:cs typeface="Simplified Arabic" pitchFamily="18" charset="-78"/>
                <a:sym typeface="AGA Arabesque"/>
              </a:rPr>
              <a:t></a:t>
            </a:r>
          </a:p>
          <a:p>
            <a:pPr algn="ctr" rtl="1"/>
            <a:r>
              <a:rPr lang="ar-SA" sz="1200" b="1" dirty="0" smtClean="0">
                <a:latin typeface="Simplified Arabic" pitchFamily="18" charset="-78"/>
                <a:cs typeface="Simplified Arabic" pitchFamily="18" charset="-78"/>
                <a:sym typeface="AGA Arabesque"/>
              </a:rPr>
              <a:t>الحديث عند الإمام مسلم رحمه الله(572)</a:t>
            </a:r>
            <a:endParaRPr lang="en-US" sz="1200" b="1" dirty="0">
              <a:latin typeface="Simplified Arabic" pitchFamily="18" charset="-78"/>
              <a:cs typeface="Simplified Arabic" pitchFamily="18" charset="-78"/>
            </a:endParaRPr>
          </a:p>
          <a:p>
            <a:pPr algn="ctr" rtl="1"/>
            <a:endParaRPr lang="en-US" b="1" dirty="0">
              <a:latin typeface="Simplified Arabic" pitchFamily="18" charset="-78"/>
              <a:cs typeface="Simplified Arabic" pitchFamily="18" charset="-78"/>
            </a:endParaRPr>
          </a:p>
        </p:txBody>
      </p:sp>
    </p:spTree>
    <p:extLst>
      <p:ext uri="{BB962C8B-B14F-4D97-AF65-F5344CB8AC3E}">
        <p14:creationId xmlns:p14="http://schemas.microsoft.com/office/powerpoint/2010/main" val="2031416386"/>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عنوان 1"/>
          <p:cNvSpPr>
            <a:spLocks noGrp="1"/>
          </p:cNvSpPr>
          <p:nvPr>
            <p:ph type="title"/>
          </p:nvPr>
        </p:nvSpPr>
        <p:spPr>
          <a:xfrm rot="21396705">
            <a:off x="68935" y="2665312"/>
            <a:ext cx="8973379" cy="2540521"/>
          </a:xfrm>
        </p:spPr>
        <p:txBody>
          <a:bodyPr>
            <a:normAutofit fontScale="90000"/>
          </a:bodyPr>
          <a:lstStyle/>
          <a:p>
            <a:pPr algn="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ثانياً : تعريف سجود السهو:</a:t>
            </a:r>
            <a: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
            </a:r>
            <a:br>
              <a:rPr lang="ar-SA" dirty="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br>
            <a:r>
              <a:rPr lang="ar-SA" dirty="0" smtClean="0">
                <a:ln w="12700">
                  <a:solidFill>
                    <a:schemeClr val="tx2">
                      <a:satMod val="155000"/>
                    </a:schemeClr>
                  </a:solidFill>
                  <a:prstDash val="solid"/>
                </a:ln>
                <a:solidFill>
                  <a:schemeClr val="accent5">
                    <a:lumMod val="20000"/>
                    <a:lumOff val="80000"/>
                  </a:schemeClr>
                </a:solidFill>
                <a:effectLst>
                  <a:outerShdw blurRad="41275" dist="20320" dir="1800000" algn="tl" rotWithShape="0">
                    <a:srgbClr val="000000">
                      <a:alpha val="40000"/>
                    </a:srgbClr>
                  </a:outerShdw>
                </a:effectLst>
              </a:rPr>
              <a:t>هي :</a:t>
            </a:r>
            <a:r>
              <a:rPr lang="ar-SA"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DecoType Naskh Swashes" pitchFamily="2" charset="-78"/>
              </a:rPr>
              <a:t>سجدتان يسجدها الإمام </a:t>
            </a:r>
            <a:r>
              <a:rPr lang="ar-SA"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DecoType Naskh Swashes" pitchFamily="2" charset="-78"/>
              </a:rPr>
              <a:t>أو المنفرد قبل السلام أو </a:t>
            </a:r>
            <a:r>
              <a:rPr lang="ar-SA"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DecoType Naskh Swashes" pitchFamily="2" charset="-78"/>
              </a:rPr>
              <a:t>بعده</a:t>
            </a:r>
            <a:br>
              <a:rPr lang="ar-SA"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DecoType Naskh Swashes" pitchFamily="2" charset="-78"/>
              </a:rPr>
            </a:b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DecoType Naskh Swashes" pitchFamily="2" charset="-78"/>
            </a:endParaRPr>
          </a:p>
        </p:txBody>
      </p:sp>
    </p:spTree>
    <p:extLst>
      <p:ext uri="{BB962C8B-B14F-4D97-AF65-F5344CB8AC3E}">
        <p14:creationId xmlns:p14="http://schemas.microsoft.com/office/powerpoint/2010/main" val="1938805712"/>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عمودي 1"/>
          <p:cNvSpPr/>
          <p:nvPr/>
        </p:nvSpPr>
        <p:spPr>
          <a:xfrm rot="20750834">
            <a:off x="969483" y="2441205"/>
            <a:ext cx="8077200" cy="3946416"/>
          </a:xfrm>
          <a:prstGeom prst="verticalScroll">
            <a:avLst/>
          </a:prstGeom>
          <a:scene3d>
            <a:camera prst="isometricOffAxis1Top"/>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ar-SA" sz="9600" dirty="0" smtClean="0"/>
              <a:t>حكمه: واجب</a:t>
            </a:r>
          </a:p>
        </p:txBody>
      </p:sp>
      <p:sp>
        <p:nvSpPr>
          <p:cNvPr id="3" name="انفجار 1 2"/>
          <p:cNvSpPr/>
          <p:nvPr/>
        </p:nvSpPr>
        <p:spPr>
          <a:xfrm rot="18775575">
            <a:off x="471131" y="284182"/>
            <a:ext cx="4554037" cy="389486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500" b="1" i="1" dirty="0" smtClean="0">
                <a:solidFill>
                  <a:srgbClr val="FFC000"/>
                </a:solidFill>
                <a:cs typeface="DecoType Naskh Swashes" pitchFamily="2" charset="-78"/>
              </a:rPr>
              <a:t>ثالثاً:</a:t>
            </a:r>
            <a:endParaRPr lang="en-US" sz="11500" b="1" i="1" dirty="0">
              <a:solidFill>
                <a:srgbClr val="FFC000"/>
              </a:solidFill>
              <a:cs typeface="DecoType Naskh Swashes" pitchFamily="2" charset="-78"/>
            </a:endParaRPr>
          </a:p>
        </p:txBody>
      </p:sp>
    </p:spTree>
    <p:extLst>
      <p:ext uri="{BB962C8B-B14F-4D97-AF65-F5344CB8AC3E}">
        <p14:creationId xmlns:p14="http://schemas.microsoft.com/office/powerpoint/2010/main" val="74412160"/>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5494338" y="1447800"/>
            <a:ext cx="3040063"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i="1" dirty="0" smtClean="0"/>
              <a:t>الحكمة من مشروعيته</a:t>
            </a:r>
            <a:endParaRPr lang="ar-SA" sz="4000" b="1" i="1" dirty="0"/>
          </a:p>
        </p:txBody>
      </p:sp>
      <p:sp>
        <p:nvSpPr>
          <p:cNvPr id="3" name="شكل بيضاوي 2"/>
          <p:cNvSpPr/>
          <p:nvPr/>
        </p:nvSpPr>
        <p:spPr>
          <a:xfrm>
            <a:off x="6934200" y="60960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solidFill>
                  <a:srgbClr val="FFFF00"/>
                </a:solidFill>
              </a:rPr>
              <a:t>رابعاً:</a:t>
            </a:r>
            <a:endParaRPr lang="ar-SA" sz="4000" dirty="0">
              <a:solidFill>
                <a:srgbClr val="FFFF00"/>
              </a:solidFill>
            </a:endParaRPr>
          </a:p>
        </p:txBody>
      </p:sp>
      <p:grpSp>
        <p:nvGrpSpPr>
          <p:cNvPr id="4" name="Group 5"/>
          <p:cNvGrpSpPr>
            <a:grpSpLocks noChangeAspect="1"/>
          </p:cNvGrpSpPr>
          <p:nvPr/>
        </p:nvGrpSpPr>
        <p:grpSpPr bwMode="auto">
          <a:xfrm>
            <a:off x="-76200" y="609600"/>
            <a:ext cx="5570539" cy="6248400"/>
            <a:chOff x="384" y="1587"/>
            <a:chExt cx="3077" cy="2445"/>
          </a:xfrm>
        </p:grpSpPr>
        <p:sp>
          <p:nvSpPr>
            <p:cNvPr id="5" name="AutoShape 4"/>
            <p:cNvSpPr>
              <a:spLocks noChangeAspect="1" noChangeArrowheads="1" noTextEdit="1"/>
            </p:cNvSpPr>
            <p:nvPr/>
          </p:nvSpPr>
          <p:spPr bwMode="auto">
            <a:xfrm>
              <a:off x="384" y="1587"/>
              <a:ext cx="3077"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6" name="Freeform 6"/>
            <p:cNvSpPr>
              <a:spLocks/>
            </p:cNvSpPr>
            <p:nvPr/>
          </p:nvSpPr>
          <p:spPr bwMode="auto">
            <a:xfrm>
              <a:off x="396" y="1602"/>
              <a:ext cx="2990" cy="1875"/>
            </a:xfrm>
            <a:custGeom>
              <a:avLst/>
              <a:gdLst>
                <a:gd name="T0" fmla="*/ 2686 w 2990"/>
                <a:gd name="T1" fmla="*/ 241 h 1875"/>
                <a:gd name="T2" fmla="*/ 2630 w 2990"/>
                <a:gd name="T3" fmla="*/ 189 h 1875"/>
                <a:gd name="T4" fmla="*/ 2570 w 2990"/>
                <a:gd name="T5" fmla="*/ 143 h 1875"/>
                <a:gd name="T6" fmla="*/ 2506 w 2990"/>
                <a:gd name="T7" fmla="*/ 104 h 1875"/>
                <a:gd name="T8" fmla="*/ 2441 w 2990"/>
                <a:gd name="T9" fmla="*/ 71 h 1875"/>
                <a:gd name="T10" fmla="*/ 2371 w 2990"/>
                <a:gd name="T11" fmla="*/ 44 h 1875"/>
                <a:gd name="T12" fmla="*/ 2299 w 2990"/>
                <a:gd name="T13" fmla="*/ 23 h 1875"/>
                <a:gd name="T14" fmla="*/ 2222 w 2990"/>
                <a:gd name="T15" fmla="*/ 8 h 1875"/>
                <a:gd name="T16" fmla="*/ 2151 w 2990"/>
                <a:gd name="T17" fmla="*/ 1 h 1875"/>
                <a:gd name="T18" fmla="*/ 2082 w 2990"/>
                <a:gd name="T19" fmla="*/ 0 h 1875"/>
                <a:gd name="T20" fmla="*/ 2015 w 2990"/>
                <a:gd name="T21" fmla="*/ 6 h 1875"/>
                <a:gd name="T22" fmla="*/ 1949 w 2990"/>
                <a:gd name="T23" fmla="*/ 17 h 1875"/>
                <a:gd name="T24" fmla="*/ 1884 w 2990"/>
                <a:gd name="T25" fmla="*/ 35 h 1875"/>
                <a:gd name="T26" fmla="*/ 1818 w 2990"/>
                <a:gd name="T27" fmla="*/ 60 h 1875"/>
                <a:gd name="T28" fmla="*/ 1754 w 2990"/>
                <a:gd name="T29" fmla="*/ 91 h 1875"/>
                <a:gd name="T30" fmla="*/ 1690 w 2990"/>
                <a:gd name="T31" fmla="*/ 128 h 1875"/>
                <a:gd name="T32" fmla="*/ 2422 w 2990"/>
                <a:gd name="T33" fmla="*/ 178 h 1875"/>
                <a:gd name="T34" fmla="*/ 724 w 2990"/>
                <a:gd name="T35" fmla="*/ 1524 h 1875"/>
                <a:gd name="T36" fmla="*/ 628 w 2990"/>
                <a:gd name="T37" fmla="*/ 809 h 1875"/>
                <a:gd name="T38" fmla="*/ 580 w 2990"/>
                <a:gd name="T39" fmla="*/ 806 h 1875"/>
                <a:gd name="T40" fmla="*/ 530 w 2990"/>
                <a:gd name="T41" fmla="*/ 803 h 1875"/>
                <a:gd name="T42" fmla="*/ 476 w 2990"/>
                <a:gd name="T43" fmla="*/ 803 h 1875"/>
                <a:gd name="T44" fmla="*/ 421 w 2990"/>
                <a:gd name="T45" fmla="*/ 803 h 1875"/>
                <a:gd name="T46" fmla="*/ 362 w 2990"/>
                <a:gd name="T47" fmla="*/ 807 h 1875"/>
                <a:gd name="T48" fmla="*/ 301 w 2990"/>
                <a:gd name="T49" fmla="*/ 813 h 1875"/>
                <a:gd name="T50" fmla="*/ 235 w 2990"/>
                <a:gd name="T51" fmla="*/ 822 h 1875"/>
                <a:gd name="T52" fmla="*/ 176 w 2990"/>
                <a:gd name="T53" fmla="*/ 834 h 1875"/>
                <a:gd name="T54" fmla="*/ 131 w 2990"/>
                <a:gd name="T55" fmla="*/ 849 h 1875"/>
                <a:gd name="T56" fmla="*/ 93 w 2990"/>
                <a:gd name="T57" fmla="*/ 870 h 1875"/>
                <a:gd name="T58" fmla="*/ 61 w 2990"/>
                <a:gd name="T59" fmla="*/ 894 h 1875"/>
                <a:gd name="T60" fmla="*/ 32 w 2990"/>
                <a:gd name="T61" fmla="*/ 934 h 1875"/>
                <a:gd name="T62" fmla="*/ 8 w 2990"/>
                <a:gd name="T63" fmla="*/ 990 h 1875"/>
                <a:gd name="T64" fmla="*/ 0 w 2990"/>
                <a:gd name="T65" fmla="*/ 1055 h 1875"/>
                <a:gd name="T66" fmla="*/ 5 w 2990"/>
                <a:gd name="T67" fmla="*/ 1128 h 1875"/>
                <a:gd name="T68" fmla="*/ 23 w 2990"/>
                <a:gd name="T69" fmla="*/ 1204 h 1875"/>
                <a:gd name="T70" fmla="*/ 51 w 2990"/>
                <a:gd name="T71" fmla="*/ 1282 h 1875"/>
                <a:gd name="T72" fmla="*/ 87 w 2990"/>
                <a:gd name="T73" fmla="*/ 1364 h 1875"/>
                <a:gd name="T74" fmla="*/ 135 w 2990"/>
                <a:gd name="T75" fmla="*/ 1448 h 1875"/>
                <a:gd name="T76" fmla="*/ 188 w 2990"/>
                <a:gd name="T77" fmla="*/ 1533 h 1875"/>
                <a:gd name="T78" fmla="*/ 251 w 2990"/>
                <a:gd name="T79" fmla="*/ 1619 h 1875"/>
                <a:gd name="T80" fmla="*/ 321 w 2990"/>
                <a:gd name="T81" fmla="*/ 1705 h 1875"/>
                <a:gd name="T82" fmla="*/ 396 w 2990"/>
                <a:gd name="T83" fmla="*/ 1789 h 1875"/>
                <a:gd name="T84" fmla="*/ 429 w 2990"/>
                <a:gd name="T85" fmla="*/ 1576 h 1875"/>
                <a:gd name="T86" fmla="*/ 2807 w 2990"/>
                <a:gd name="T87" fmla="*/ 1875 h 1875"/>
                <a:gd name="T88" fmla="*/ 2845 w 2990"/>
                <a:gd name="T89" fmla="*/ 1801 h 1875"/>
                <a:gd name="T90" fmla="*/ 2880 w 2990"/>
                <a:gd name="T91" fmla="*/ 1722 h 1875"/>
                <a:gd name="T92" fmla="*/ 2909 w 2990"/>
                <a:gd name="T93" fmla="*/ 1639 h 1875"/>
                <a:gd name="T94" fmla="*/ 2934 w 2990"/>
                <a:gd name="T95" fmla="*/ 1549 h 1875"/>
                <a:gd name="T96" fmla="*/ 2972 w 2990"/>
                <a:gd name="T97" fmla="*/ 1344 h 1875"/>
                <a:gd name="T98" fmla="*/ 2989 w 2990"/>
                <a:gd name="T99" fmla="*/ 1150 h 1875"/>
                <a:gd name="T100" fmla="*/ 2986 w 2990"/>
                <a:gd name="T101" fmla="*/ 968 h 1875"/>
                <a:gd name="T102" fmla="*/ 2964 w 2990"/>
                <a:gd name="T103" fmla="*/ 800 h 1875"/>
                <a:gd name="T104" fmla="*/ 2925 w 2990"/>
                <a:gd name="T105" fmla="*/ 644 h 1875"/>
                <a:gd name="T106" fmla="*/ 2870 w 2990"/>
                <a:gd name="T107" fmla="*/ 503 h 1875"/>
                <a:gd name="T108" fmla="*/ 2798 w 2990"/>
                <a:gd name="T109" fmla="*/ 378 h 1875"/>
                <a:gd name="T110" fmla="*/ 2712 w 2990"/>
                <a:gd name="T111" fmla="*/ 269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0" h="1875">
                  <a:moveTo>
                    <a:pt x="2712" y="269"/>
                  </a:moveTo>
                  <a:lnTo>
                    <a:pt x="2686" y="241"/>
                  </a:lnTo>
                  <a:lnTo>
                    <a:pt x="2659" y="215"/>
                  </a:lnTo>
                  <a:lnTo>
                    <a:pt x="2630" y="189"/>
                  </a:lnTo>
                  <a:lnTo>
                    <a:pt x="2601" y="166"/>
                  </a:lnTo>
                  <a:lnTo>
                    <a:pt x="2570" y="143"/>
                  </a:lnTo>
                  <a:lnTo>
                    <a:pt x="2538" y="124"/>
                  </a:lnTo>
                  <a:lnTo>
                    <a:pt x="2506" y="104"/>
                  </a:lnTo>
                  <a:lnTo>
                    <a:pt x="2474" y="87"/>
                  </a:lnTo>
                  <a:lnTo>
                    <a:pt x="2441" y="71"/>
                  </a:lnTo>
                  <a:lnTo>
                    <a:pt x="2406" y="56"/>
                  </a:lnTo>
                  <a:lnTo>
                    <a:pt x="2371" y="44"/>
                  </a:lnTo>
                  <a:lnTo>
                    <a:pt x="2335" y="32"/>
                  </a:lnTo>
                  <a:lnTo>
                    <a:pt x="2299" y="23"/>
                  </a:lnTo>
                  <a:lnTo>
                    <a:pt x="2261" y="14"/>
                  </a:lnTo>
                  <a:lnTo>
                    <a:pt x="2222" y="8"/>
                  </a:lnTo>
                  <a:lnTo>
                    <a:pt x="2184" y="3"/>
                  </a:lnTo>
                  <a:lnTo>
                    <a:pt x="2151" y="1"/>
                  </a:lnTo>
                  <a:lnTo>
                    <a:pt x="2116" y="0"/>
                  </a:lnTo>
                  <a:lnTo>
                    <a:pt x="2082" y="0"/>
                  </a:lnTo>
                  <a:lnTo>
                    <a:pt x="2048" y="2"/>
                  </a:lnTo>
                  <a:lnTo>
                    <a:pt x="2015" y="6"/>
                  </a:lnTo>
                  <a:lnTo>
                    <a:pt x="1981" y="11"/>
                  </a:lnTo>
                  <a:lnTo>
                    <a:pt x="1949" y="17"/>
                  </a:lnTo>
                  <a:lnTo>
                    <a:pt x="1916" y="26"/>
                  </a:lnTo>
                  <a:lnTo>
                    <a:pt x="1884" y="35"/>
                  </a:lnTo>
                  <a:lnTo>
                    <a:pt x="1850" y="46"/>
                  </a:lnTo>
                  <a:lnTo>
                    <a:pt x="1818" y="60"/>
                  </a:lnTo>
                  <a:lnTo>
                    <a:pt x="1786" y="73"/>
                  </a:lnTo>
                  <a:lnTo>
                    <a:pt x="1754" y="91"/>
                  </a:lnTo>
                  <a:lnTo>
                    <a:pt x="1722" y="108"/>
                  </a:lnTo>
                  <a:lnTo>
                    <a:pt x="1690" y="128"/>
                  </a:lnTo>
                  <a:lnTo>
                    <a:pt x="1658" y="148"/>
                  </a:lnTo>
                  <a:lnTo>
                    <a:pt x="2422" y="178"/>
                  </a:lnTo>
                  <a:lnTo>
                    <a:pt x="2436" y="1373"/>
                  </a:lnTo>
                  <a:lnTo>
                    <a:pt x="724" y="1524"/>
                  </a:lnTo>
                  <a:lnTo>
                    <a:pt x="650" y="812"/>
                  </a:lnTo>
                  <a:lnTo>
                    <a:pt x="628" y="809"/>
                  </a:lnTo>
                  <a:lnTo>
                    <a:pt x="605" y="808"/>
                  </a:lnTo>
                  <a:lnTo>
                    <a:pt x="580" y="806"/>
                  </a:lnTo>
                  <a:lnTo>
                    <a:pt x="556" y="805"/>
                  </a:lnTo>
                  <a:lnTo>
                    <a:pt x="530" y="803"/>
                  </a:lnTo>
                  <a:lnTo>
                    <a:pt x="504" y="803"/>
                  </a:lnTo>
                  <a:lnTo>
                    <a:pt x="476" y="803"/>
                  </a:lnTo>
                  <a:lnTo>
                    <a:pt x="449" y="803"/>
                  </a:lnTo>
                  <a:lnTo>
                    <a:pt x="421" y="803"/>
                  </a:lnTo>
                  <a:lnTo>
                    <a:pt x="392" y="805"/>
                  </a:lnTo>
                  <a:lnTo>
                    <a:pt x="362" y="807"/>
                  </a:lnTo>
                  <a:lnTo>
                    <a:pt x="331" y="809"/>
                  </a:lnTo>
                  <a:lnTo>
                    <a:pt x="301" y="813"/>
                  </a:lnTo>
                  <a:lnTo>
                    <a:pt x="269" y="817"/>
                  </a:lnTo>
                  <a:lnTo>
                    <a:pt x="235" y="822"/>
                  </a:lnTo>
                  <a:lnTo>
                    <a:pt x="202" y="828"/>
                  </a:lnTo>
                  <a:lnTo>
                    <a:pt x="176" y="834"/>
                  </a:lnTo>
                  <a:lnTo>
                    <a:pt x="153" y="840"/>
                  </a:lnTo>
                  <a:lnTo>
                    <a:pt x="131" y="849"/>
                  </a:lnTo>
                  <a:lnTo>
                    <a:pt x="112" y="859"/>
                  </a:lnTo>
                  <a:lnTo>
                    <a:pt x="93" y="870"/>
                  </a:lnTo>
                  <a:lnTo>
                    <a:pt x="77" y="882"/>
                  </a:lnTo>
                  <a:lnTo>
                    <a:pt x="61" y="894"/>
                  </a:lnTo>
                  <a:lnTo>
                    <a:pt x="49" y="909"/>
                  </a:lnTo>
                  <a:lnTo>
                    <a:pt x="32" y="934"/>
                  </a:lnTo>
                  <a:lnTo>
                    <a:pt x="19" y="961"/>
                  </a:lnTo>
                  <a:lnTo>
                    <a:pt x="8" y="990"/>
                  </a:lnTo>
                  <a:lnTo>
                    <a:pt x="2" y="1022"/>
                  </a:lnTo>
                  <a:lnTo>
                    <a:pt x="0" y="1055"/>
                  </a:lnTo>
                  <a:lnTo>
                    <a:pt x="0" y="1091"/>
                  </a:lnTo>
                  <a:lnTo>
                    <a:pt x="5" y="1128"/>
                  </a:lnTo>
                  <a:lnTo>
                    <a:pt x="12" y="1166"/>
                  </a:lnTo>
                  <a:lnTo>
                    <a:pt x="23" y="1204"/>
                  </a:lnTo>
                  <a:lnTo>
                    <a:pt x="35" y="1242"/>
                  </a:lnTo>
                  <a:lnTo>
                    <a:pt x="51" y="1282"/>
                  </a:lnTo>
                  <a:lnTo>
                    <a:pt x="67" y="1323"/>
                  </a:lnTo>
                  <a:lnTo>
                    <a:pt x="87" y="1364"/>
                  </a:lnTo>
                  <a:lnTo>
                    <a:pt x="110" y="1405"/>
                  </a:lnTo>
                  <a:lnTo>
                    <a:pt x="135" y="1448"/>
                  </a:lnTo>
                  <a:lnTo>
                    <a:pt x="160" y="1490"/>
                  </a:lnTo>
                  <a:lnTo>
                    <a:pt x="188" y="1533"/>
                  </a:lnTo>
                  <a:lnTo>
                    <a:pt x="218" y="1576"/>
                  </a:lnTo>
                  <a:lnTo>
                    <a:pt x="251" y="1619"/>
                  </a:lnTo>
                  <a:lnTo>
                    <a:pt x="284" y="1662"/>
                  </a:lnTo>
                  <a:lnTo>
                    <a:pt x="321" y="1705"/>
                  </a:lnTo>
                  <a:lnTo>
                    <a:pt x="357" y="1747"/>
                  </a:lnTo>
                  <a:lnTo>
                    <a:pt x="396" y="1789"/>
                  </a:lnTo>
                  <a:lnTo>
                    <a:pt x="435" y="1829"/>
                  </a:lnTo>
                  <a:lnTo>
                    <a:pt x="429" y="1576"/>
                  </a:lnTo>
                  <a:lnTo>
                    <a:pt x="2757" y="1521"/>
                  </a:lnTo>
                  <a:lnTo>
                    <a:pt x="2807" y="1875"/>
                  </a:lnTo>
                  <a:lnTo>
                    <a:pt x="2827" y="1839"/>
                  </a:lnTo>
                  <a:lnTo>
                    <a:pt x="2845" y="1801"/>
                  </a:lnTo>
                  <a:lnTo>
                    <a:pt x="2864" y="1763"/>
                  </a:lnTo>
                  <a:lnTo>
                    <a:pt x="2880" y="1722"/>
                  </a:lnTo>
                  <a:lnTo>
                    <a:pt x="2896" y="1681"/>
                  </a:lnTo>
                  <a:lnTo>
                    <a:pt x="2909" y="1639"/>
                  </a:lnTo>
                  <a:lnTo>
                    <a:pt x="2922" y="1595"/>
                  </a:lnTo>
                  <a:lnTo>
                    <a:pt x="2934" y="1549"/>
                  </a:lnTo>
                  <a:lnTo>
                    <a:pt x="2955" y="1446"/>
                  </a:lnTo>
                  <a:lnTo>
                    <a:pt x="2972" y="1344"/>
                  </a:lnTo>
                  <a:lnTo>
                    <a:pt x="2983" y="1246"/>
                  </a:lnTo>
                  <a:lnTo>
                    <a:pt x="2989" y="1150"/>
                  </a:lnTo>
                  <a:lnTo>
                    <a:pt x="2990" y="1058"/>
                  </a:lnTo>
                  <a:lnTo>
                    <a:pt x="2986" y="968"/>
                  </a:lnTo>
                  <a:lnTo>
                    <a:pt x="2978" y="882"/>
                  </a:lnTo>
                  <a:lnTo>
                    <a:pt x="2964" y="800"/>
                  </a:lnTo>
                  <a:lnTo>
                    <a:pt x="2947" y="720"/>
                  </a:lnTo>
                  <a:lnTo>
                    <a:pt x="2925" y="644"/>
                  </a:lnTo>
                  <a:lnTo>
                    <a:pt x="2899" y="571"/>
                  </a:lnTo>
                  <a:lnTo>
                    <a:pt x="2870" y="503"/>
                  </a:lnTo>
                  <a:lnTo>
                    <a:pt x="2836" y="438"/>
                  </a:lnTo>
                  <a:lnTo>
                    <a:pt x="2798" y="378"/>
                  </a:lnTo>
                  <a:lnTo>
                    <a:pt x="2757" y="322"/>
                  </a:lnTo>
                  <a:lnTo>
                    <a:pt x="2712" y="269"/>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7" name="Freeform 7"/>
            <p:cNvSpPr>
              <a:spLocks/>
            </p:cNvSpPr>
            <p:nvPr/>
          </p:nvSpPr>
          <p:spPr bwMode="auto">
            <a:xfrm>
              <a:off x="1117" y="1794"/>
              <a:ext cx="1645" cy="1300"/>
            </a:xfrm>
            <a:custGeom>
              <a:avLst/>
              <a:gdLst>
                <a:gd name="T0" fmla="*/ 358 w 1645"/>
                <a:gd name="T1" fmla="*/ 945 h 1262"/>
                <a:gd name="T2" fmla="*/ 1457 w 1645"/>
                <a:gd name="T3" fmla="*/ 981 h 1262"/>
                <a:gd name="T4" fmla="*/ 1447 w 1645"/>
                <a:gd name="T5" fmla="*/ 102 h 1262"/>
                <a:gd name="T6" fmla="*/ 744 w 1645"/>
                <a:gd name="T7" fmla="*/ 112 h 1262"/>
                <a:gd name="T8" fmla="*/ 760 w 1645"/>
                <a:gd name="T9" fmla="*/ 96 h 1262"/>
                <a:gd name="T10" fmla="*/ 775 w 1645"/>
                <a:gd name="T11" fmla="*/ 81 h 1262"/>
                <a:gd name="T12" fmla="*/ 789 w 1645"/>
                <a:gd name="T13" fmla="*/ 67 h 1262"/>
                <a:gd name="T14" fmla="*/ 804 w 1645"/>
                <a:gd name="T15" fmla="*/ 53 h 1262"/>
                <a:gd name="T16" fmla="*/ 819 w 1645"/>
                <a:gd name="T17" fmla="*/ 40 h 1262"/>
                <a:gd name="T18" fmla="*/ 834 w 1645"/>
                <a:gd name="T19" fmla="*/ 26 h 1262"/>
                <a:gd name="T20" fmla="*/ 850 w 1645"/>
                <a:gd name="T21" fmla="*/ 13 h 1262"/>
                <a:gd name="T22" fmla="*/ 865 w 1645"/>
                <a:gd name="T23" fmla="*/ 0 h 1262"/>
                <a:gd name="T24" fmla="*/ 1631 w 1645"/>
                <a:gd name="T25" fmla="*/ 30 h 1262"/>
                <a:gd name="T26" fmla="*/ 1645 w 1645"/>
                <a:gd name="T27" fmla="*/ 1122 h 1262"/>
                <a:gd name="T28" fmla="*/ 67 w 1645"/>
                <a:gd name="T29" fmla="*/ 1262 h 1262"/>
                <a:gd name="T30" fmla="*/ 0 w 1645"/>
                <a:gd name="T31" fmla="*/ 618 h 1262"/>
                <a:gd name="T32" fmla="*/ 23 w 1645"/>
                <a:gd name="T33" fmla="*/ 621 h 1262"/>
                <a:gd name="T34" fmla="*/ 44 w 1645"/>
                <a:gd name="T35" fmla="*/ 622 h 1262"/>
                <a:gd name="T36" fmla="*/ 67 w 1645"/>
                <a:gd name="T37" fmla="*/ 624 h 1262"/>
                <a:gd name="T38" fmla="*/ 88 w 1645"/>
                <a:gd name="T39" fmla="*/ 626 h 1262"/>
                <a:gd name="T40" fmla="*/ 108 w 1645"/>
                <a:gd name="T41" fmla="*/ 627 h 1262"/>
                <a:gd name="T42" fmla="*/ 129 w 1645"/>
                <a:gd name="T43" fmla="*/ 627 h 1262"/>
                <a:gd name="T44" fmla="*/ 149 w 1645"/>
                <a:gd name="T45" fmla="*/ 627 h 1262"/>
                <a:gd name="T46" fmla="*/ 169 w 1645"/>
                <a:gd name="T47" fmla="*/ 626 h 1262"/>
                <a:gd name="T48" fmla="*/ 169 w 1645"/>
                <a:gd name="T49" fmla="*/ 939 h 1262"/>
                <a:gd name="T50" fmla="*/ 358 w 1645"/>
                <a:gd name="T51" fmla="*/ 945 h 1262"/>
                <a:gd name="T52" fmla="*/ 302 w 1645"/>
                <a:gd name="T53" fmla="*/ 1054 h 1262"/>
                <a:gd name="T54" fmla="*/ 294 w 1645"/>
                <a:gd name="T55" fmla="*/ 1051 h 1262"/>
                <a:gd name="T56" fmla="*/ 285 w 1645"/>
                <a:gd name="T57" fmla="*/ 1048 h 1262"/>
                <a:gd name="T58" fmla="*/ 276 w 1645"/>
                <a:gd name="T59" fmla="*/ 1047 h 1262"/>
                <a:gd name="T60" fmla="*/ 267 w 1645"/>
                <a:gd name="T61" fmla="*/ 1046 h 1262"/>
                <a:gd name="T62" fmla="*/ 255 w 1645"/>
                <a:gd name="T63" fmla="*/ 1047 h 1262"/>
                <a:gd name="T64" fmla="*/ 244 w 1645"/>
                <a:gd name="T65" fmla="*/ 1050 h 1262"/>
                <a:gd name="T66" fmla="*/ 233 w 1645"/>
                <a:gd name="T67" fmla="*/ 1054 h 1262"/>
                <a:gd name="T68" fmla="*/ 226 w 1645"/>
                <a:gd name="T69" fmla="*/ 1061 h 1262"/>
                <a:gd name="T70" fmla="*/ 218 w 1645"/>
                <a:gd name="T71" fmla="*/ 1067 h 1262"/>
                <a:gd name="T72" fmla="*/ 212 w 1645"/>
                <a:gd name="T73" fmla="*/ 1075 h 1262"/>
                <a:gd name="T74" fmla="*/ 209 w 1645"/>
                <a:gd name="T75" fmla="*/ 1084 h 1262"/>
                <a:gd name="T76" fmla="*/ 207 w 1645"/>
                <a:gd name="T77" fmla="*/ 1094 h 1262"/>
                <a:gd name="T78" fmla="*/ 209 w 1645"/>
                <a:gd name="T79" fmla="*/ 1104 h 1262"/>
                <a:gd name="T80" fmla="*/ 212 w 1645"/>
                <a:gd name="T81" fmla="*/ 1112 h 1262"/>
                <a:gd name="T82" fmla="*/ 218 w 1645"/>
                <a:gd name="T83" fmla="*/ 1121 h 1262"/>
                <a:gd name="T84" fmla="*/ 226 w 1645"/>
                <a:gd name="T85" fmla="*/ 1127 h 1262"/>
                <a:gd name="T86" fmla="*/ 233 w 1645"/>
                <a:gd name="T87" fmla="*/ 1133 h 1262"/>
                <a:gd name="T88" fmla="*/ 244 w 1645"/>
                <a:gd name="T89" fmla="*/ 1138 h 1262"/>
                <a:gd name="T90" fmla="*/ 255 w 1645"/>
                <a:gd name="T91" fmla="*/ 1140 h 1262"/>
                <a:gd name="T92" fmla="*/ 267 w 1645"/>
                <a:gd name="T93" fmla="*/ 1142 h 1262"/>
                <a:gd name="T94" fmla="*/ 279 w 1645"/>
                <a:gd name="T95" fmla="*/ 1140 h 1262"/>
                <a:gd name="T96" fmla="*/ 290 w 1645"/>
                <a:gd name="T97" fmla="*/ 1138 h 1262"/>
                <a:gd name="T98" fmla="*/ 300 w 1645"/>
                <a:gd name="T99" fmla="*/ 1133 h 1262"/>
                <a:gd name="T100" fmla="*/ 309 w 1645"/>
                <a:gd name="T101" fmla="*/ 1127 h 1262"/>
                <a:gd name="T102" fmla="*/ 316 w 1645"/>
                <a:gd name="T103" fmla="*/ 1121 h 1262"/>
                <a:gd name="T104" fmla="*/ 322 w 1645"/>
                <a:gd name="T105" fmla="*/ 1112 h 1262"/>
                <a:gd name="T106" fmla="*/ 325 w 1645"/>
                <a:gd name="T107" fmla="*/ 1104 h 1262"/>
                <a:gd name="T108" fmla="*/ 326 w 1645"/>
                <a:gd name="T109" fmla="*/ 1094 h 1262"/>
                <a:gd name="T110" fmla="*/ 325 w 1645"/>
                <a:gd name="T111" fmla="*/ 1081 h 1262"/>
                <a:gd name="T112" fmla="*/ 320 w 1645"/>
                <a:gd name="T113" fmla="*/ 1072 h 1262"/>
                <a:gd name="T114" fmla="*/ 313 w 1645"/>
                <a:gd name="T115" fmla="*/ 1062 h 1262"/>
                <a:gd name="T116" fmla="*/ 302 w 1645"/>
                <a:gd name="T117" fmla="*/ 1054 h 1262"/>
                <a:gd name="T118" fmla="*/ 358 w 1645"/>
                <a:gd name="T119" fmla="*/ 945 h 1262"/>
                <a:gd name="connsiteX0" fmla="*/ 2176 w 10000"/>
                <a:gd name="connsiteY0" fmla="*/ 7488 h 10233"/>
                <a:gd name="connsiteX1" fmla="*/ 8857 w 10000"/>
                <a:gd name="connsiteY1" fmla="*/ 7773 h 10233"/>
                <a:gd name="connsiteX2" fmla="*/ 8796 w 10000"/>
                <a:gd name="connsiteY2" fmla="*/ 808 h 10233"/>
                <a:gd name="connsiteX3" fmla="*/ 4523 w 10000"/>
                <a:gd name="connsiteY3" fmla="*/ 887 h 10233"/>
                <a:gd name="connsiteX4" fmla="*/ 4620 w 10000"/>
                <a:gd name="connsiteY4" fmla="*/ 761 h 10233"/>
                <a:gd name="connsiteX5" fmla="*/ 4711 w 10000"/>
                <a:gd name="connsiteY5" fmla="*/ 642 h 10233"/>
                <a:gd name="connsiteX6" fmla="*/ 4796 w 10000"/>
                <a:gd name="connsiteY6" fmla="*/ 531 h 10233"/>
                <a:gd name="connsiteX7" fmla="*/ 4888 w 10000"/>
                <a:gd name="connsiteY7" fmla="*/ 420 h 10233"/>
                <a:gd name="connsiteX8" fmla="*/ 4979 w 10000"/>
                <a:gd name="connsiteY8" fmla="*/ 317 h 10233"/>
                <a:gd name="connsiteX9" fmla="*/ 5070 w 10000"/>
                <a:gd name="connsiteY9" fmla="*/ 206 h 10233"/>
                <a:gd name="connsiteX10" fmla="*/ 5167 w 10000"/>
                <a:gd name="connsiteY10" fmla="*/ 103 h 10233"/>
                <a:gd name="connsiteX11" fmla="*/ 5258 w 10000"/>
                <a:gd name="connsiteY11" fmla="*/ 0 h 10233"/>
                <a:gd name="connsiteX12" fmla="*/ 9915 w 10000"/>
                <a:gd name="connsiteY12" fmla="*/ 238 h 10233"/>
                <a:gd name="connsiteX13" fmla="*/ 10000 w 10000"/>
                <a:gd name="connsiteY13" fmla="*/ 8891 h 10233"/>
                <a:gd name="connsiteX14" fmla="*/ 407 w 10000"/>
                <a:gd name="connsiteY14" fmla="*/ 10000 h 10233"/>
                <a:gd name="connsiteX15" fmla="*/ 0 w 10000"/>
                <a:gd name="connsiteY15" fmla="*/ 4897 h 10233"/>
                <a:gd name="connsiteX16" fmla="*/ 140 w 10000"/>
                <a:gd name="connsiteY16" fmla="*/ 4921 h 10233"/>
                <a:gd name="connsiteX17" fmla="*/ 267 w 10000"/>
                <a:gd name="connsiteY17" fmla="*/ 4929 h 10233"/>
                <a:gd name="connsiteX18" fmla="*/ 407 w 10000"/>
                <a:gd name="connsiteY18" fmla="*/ 4945 h 10233"/>
                <a:gd name="connsiteX19" fmla="*/ 535 w 10000"/>
                <a:gd name="connsiteY19" fmla="*/ 4960 h 10233"/>
                <a:gd name="connsiteX20" fmla="*/ 657 w 10000"/>
                <a:gd name="connsiteY20" fmla="*/ 4968 h 10233"/>
                <a:gd name="connsiteX21" fmla="*/ 784 w 10000"/>
                <a:gd name="connsiteY21" fmla="*/ 4968 h 10233"/>
                <a:gd name="connsiteX22" fmla="*/ 906 w 10000"/>
                <a:gd name="connsiteY22" fmla="*/ 4968 h 10233"/>
                <a:gd name="connsiteX23" fmla="*/ 1027 w 10000"/>
                <a:gd name="connsiteY23" fmla="*/ 4960 h 10233"/>
                <a:gd name="connsiteX24" fmla="*/ 366 w 10000"/>
                <a:gd name="connsiteY24" fmla="*/ 10233 h 10233"/>
                <a:gd name="connsiteX25" fmla="*/ 2176 w 10000"/>
                <a:gd name="connsiteY25" fmla="*/ 7488 h 10233"/>
                <a:gd name="connsiteX26" fmla="*/ 1836 w 10000"/>
                <a:gd name="connsiteY26" fmla="*/ 8352 h 10233"/>
                <a:gd name="connsiteX27" fmla="*/ 1787 w 10000"/>
                <a:gd name="connsiteY27" fmla="*/ 8328 h 10233"/>
                <a:gd name="connsiteX28" fmla="*/ 1733 w 10000"/>
                <a:gd name="connsiteY28" fmla="*/ 8304 h 10233"/>
                <a:gd name="connsiteX29" fmla="*/ 1678 w 10000"/>
                <a:gd name="connsiteY29" fmla="*/ 8296 h 10233"/>
                <a:gd name="connsiteX30" fmla="*/ 1623 w 10000"/>
                <a:gd name="connsiteY30" fmla="*/ 8288 h 10233"/>
                <a:gd name="connsiteX31" fmla="*/ 1550 w 10000"/>
                <a:gd name="connsiteY31" fmla="*/ 8296 h 10233"/>
                <a:gd name="connsiteX32" fmla="*/ 1483 w 10000"/>
                <a:gd name="connsiteY32" fmla="*/ 8320 h 10233"/>
                <a:gd name="connsiteX33" fmla="*/ 1416 w 10000"/>
                <a:gd name="connsiteY33" fmla="*/ 8352 h 10233"/>
                <a:gd name="connsiteX34" fmla="*/ 1374 w 10000"/>
                <a:gd name="connsiteY34" fmla="*/ 8407 h 10233"/>
                <a:gd name="connsiteX35" fmla="*/ 1325 w 10000"/>
                <a:gd name="connsiteY35" fmla="*/ 8455 h 10233"/>
                <a:gd name="connsiteX36" fmla="*/ 1289 w 10000"/>
                <a:gd name="connsiteY36" fmla="*/ 8518 h 10233"/>
                <a:gd name="connsiteX37" fmla="*/ 1271 w 10000"/>
                <a:gd name="connsiteY37" fmla="*/ 8590 h 10233"/>
                <a:gd name="connsiteX38" fmla="*/ 1258 w 10000"/>
                <a:gd name="connsiteY38" fmla="*/ 8669 h 10233"/>
                <a:gd name="connsiteX39" fmla="*/ 1271 w 10000"/>
                <a:gd name="connsiteY39" fmla="*/ 8748 h 10233"/>
                <a:gd name="connsiteX40" fmla="*/ 1289 w 10000"/>
                <a:gd name="connsiteY40" fmla="*/ 8811 h 10233"/>
                <a:gd name="connsiteX41" fmla="*/ 1325 w 10000"/>
                <a:gd name="connsiteY41" fmla="*/ 8883 h 10233"/>
                <a:gd name="connsiteX42" fmla="*/ 1374 w 10000"/>
                <a:gd name="connsiteY42" fmla="*/ 8930 h 10233"/>
                <a:gd name="connsiteX43" fmla="*/ 1416 w 10000"/>
                <a:gd name="connsiteY43" fmla="*/ 8978 h 10233"/>
                <a:gd name="connsiteX44" fmla="*/ 1483 w 10000"/>
                <a:gd name="connsiteY44" fmla="*/ 9017 h 10233"/>
                <a:gd name="connsiteX45" fmla="*/ 1550 w 10000"/>
                <a:gd name="connsiteY45" fmla="*/ 9033 h 10233"/>
                <a:gd name="connsiteX46" fmla="*/ 1623 w 10000"/>
                <a:gd name="connsiteY46" fmla="*/ 9049 h 10233"/>
                <a:gd name="connsiteX47" fmla="*/ 1696 w 10000"/>
                <a:gd name="connsiteY47" fmla="*/ 9033 h 10233"/>
                <a:gd name="connsiteX48" fmla="*/ 1763 w 10000"/>
                <a:gd name="connsiteY48" fmla="*/ 9017 h 10233"/>
                <a:gd name="connsiteX49" fmla="*/ 1824 w 10000"/>
                <a:gd name="connsiteY49" fmla="*/ 8978 h 10233"/>
                <a:gd name="connsiteX50" fmla="*/ 1878 w 10000"/>
                <a:gd name="connsiteY50" fmla="*/ 8930 h 10233"/>
                <a:gd name="connsiteX51" fmla="*/ 1921 w 10000"/>
                <a:gd name="connsiteY51" fmla="*/ 8883 h 10233"/>
                <a:gd name="connsiteX52" fmla="*/ 1957 w 10000"/>
                <a:gd name="connsiteY52" fmla="*/ 8811 h 10233"/>
                <a:gd name="connsiteX53" fmla="*/ 1976 w 10000"/>
                <a:gd name="connsiteY53" fmla="*/ 8748 h 10233"/>
                <a:gd name="connsiteX54" fmla="*/ 1982 w 10000"/>
                <a:gd name="connsiteY54" fmla="*/ 8669 h 10233"/>
                <a:gd name="connsiteX55" fmla="*/ 1976 w 10000"/>
                <a:gd name="connsiteY55" fmla="*/ 8566 h 10233"/>
                <a:gd name="connsiteX56" fmla="*/ 1945 w 10000"/>
                <a:gd name="connsiteY56" fmla="*/ 8494 h 10233"/>
                <a:gd name="connsiteX57" fmla="*/ 1903 w 10000"/>
                <a:gd name="connsiteY57" fmla="*/ 8415 h 10233"/>
                <a:gd name="connsiteX58" fmla="*/ 1836 w 10000"/>
                <a:gd name="connsiteY58" fmla="*/ 8352 h 10233"/>
                <a:gd name="connsiteX59" fmla="*/ 2176 w 10000"/>
                <a:gd name="connsiteY59" fmla="*/ 7488 h 10233"/>
                <a:gd name="connsiteX0" fmla="*/ 523 w 10000"/>
                <a:gd name="connsiteY0" fmla="*/ 9931 h 10233"/>
                <a:gd name="connsiteX1" fmla="*/ 8857 w 10000"/>
                <a:gd name="connsiteY1" fmla="*/ 7773 h 10233"/>
                <a:gd name="connsiteX2" fmla="*/ 8796 w 10000"/>
                <a:gd name="connsiteY2" fmla="*/ 808 h 10233"/>
                <a:gd name="connsiteX3" fmla="*/ 4523 w 10000"/>
                <a:gd name="connsiteY3" fmla="*/ 887 h 10233"/>
                <a:gd name="connsiteX4" fmla="*/ 4620 w 10000"/>
                <a:gd name="connsiteY4" fmla="*/ 761 h 10233"/>
                <a:gd name="connsiteX5" fmla="*/ 4711 w 10000"/>
                <a:gd name="connsiteY5" fmla="*/ 642 h 10233"/>
                <a:gd name="connsiteX6" fmla="*/ 4796 w 10000"/>
                <a:gd name="connsiteY6" fmla="*/ 531 h 10233"/>
                <a:gd name="connsiteX7" fmla="*/ 4888 w 10000"/>
                <a:gd name="connsiteY7" fmla="*/ 420 h 10233"/>
                <a:gd name="connsiteX8" fmla="*/ 4979 w 10000"/>
                <a:gd name="connsiteY8" fmla="*/ 317 h 10233"/>
                <a:gd name="connsiteX9" fmla="*/ 5070 w 10000"/>
                <a:gd name="connsiteY9" fmla="*/ 206 h 10233"/>
                <a:gd name="connsiteX10" fmla="*/ 5167 w 10000"/>
                <a:gd name="connsiteY10" fmla="*/ 103 h 10233"/>
                <a:gd name="connsiteX11" fmla="*/ 5258 w 10000"/>
                <a:gd name="connsiteY11" fmla="*/ 0 h 10233"/>
                <a:gd name="connsiteX12" fmla="*/ 9915 w 10000"/>
                <a:gd name="connsiteY12" fmla="*/ 238 h 10233"/>
                <a:gd name="connsiteX13" fmla="*/ 10000 w 10000"/>
                <a:gd name="connsiteY13" fmla="*/ 8891 h 10233"/>
                <a:gd name="connsiteX14" fmla="*/ 407 w 10000"/>
                <a:gd name="connsiteY14" fmla="*/ 10000 h 10233"/>
                <a:gd name="connsiteX15" fmla="*/ 0 w 10000"/>
                <a:gd name="connsiteY15" fmla="*/ 4897 h 10233"/>
                <a:gd name="connsiteX16" fmla="*/ 140 w 10000"/>
                <a:gd name="connsiteY16" fmla="*/ 4921 h 10233"/>
                <a:gd name="connsiteX17" fmla="*/ 267 w 10000"/>
                <a:gd name="connsiteY17" fmla="*/ 4929 h 10233"/>
                <a:gd name="connsiteX18" fmla="*/ 407 w 10000"/>
                <a:gd name="connsiteY18" fmla="*/ 4945 h 10233"/>
                <a:gd name="connsiteX19" fmla="*/ 535 w 10000"/>
                <a:gd name="connsiteY19" fmla="*/ 4960 h 10233"/>
                <a:gd name="connsiteX20" fmla="*/ 657 w 10000"/>
                <a:gd name="connsiteY20" fmla="*/ 4968 h 10233"/>
                <a:gd name="connsiteX21" fmla="*/ 784 w 10000"/>
                <a:gd name="connsiteY21" fmla="*/ 4968 h 10233"/>
                <a:gd name="connsiteX22" fmla="*/ 906 w 10000"/>
                <a:gd name="connsiteY22" fmla="*/ 4968 h 10233"/>
                <a:gd name="connsiteX23" fmla="*/ 1027 w 10000"/>
                <a:gd name="connsiteY23" fmla="*/ 4960 h 10233"/>
                <a:gd name="connsiteX24" fmla="*/ 366 w 10000"/>
                <a:gd name="connsiteY24" fmla="*/ 10233 h 10233"/>
                <a:gd name="connsiteX25" fmla="*/ 2176 w 10000"/>
                <a:gd name="connsiteY25" fmla="*/ 7488 h 10233"/>
                <a:gd name="connsiteX26" fmla="*/ 1836 w 10000"/>
                <a:gd name="connsiteY26" fmla="*/ 8352 h 10233"/>
                <a:gd name="connsiteX27" fmla="*/ 1787 w 10000"/>
                <a:gd name="connsiteY27" fmla="*/ 8328 h 10233"/>
                <a:gd name="connsiteX28" fmla="*/ 1733 w 10000"/>
                <a:gd name="connsiteY28" fmla="*/ 8304 h 10233"/>
                <a:gd name="connsiteX29" fmla="*/ 1678 w 10000"/>
                <a:gd name="connsiteY29" fmla="*/ 8296 h 10233"/>
                <a:gd name="connsiteX30" fmla="*/ 1623 w 10000"/>
                <a:gd name="connsiteY30" fmla="*/ 8288 h 10233"/>
                <a:gd name="connsiteX31" fmla="*/ 1550 w 10000"/>
                <a:gd name="connsiteY31" fmla="*/ 8296 h 10233"/>
                <a:gd name="connsiteX32" fmla="*/ 1483 w 10000"/>
                <a:gd name="connsiteY32" fmla="*/ 8320 h 10233"/>
                <a:gd name="connsiteX33" fmla="*/ 1416 w 10000"/>
                <a:gd name="connsiteY33" fmla="*/ 8352 h 10233"/>
                <a:gd name="connsiteX34" fmla="*/ 1374 w 10000"/>
                <a:gd name="connsiteY34" fmla="*/ 8407 h 10233"/>
                <a:gd name="connsiteX35" fmla="*/ 1325 w 10000"/>
                <a:gd name="connsiteY35" fmla="*/ 8455 h 10233"/>
                <a:gd name="connsiteX36" fmla="*/ 1289 w 10000"/>
                <a:gd name="connsiteY36" fmla="*/ 8518 h 10233"/>
                <a:gd name="connsiteX37" fmla="*/ 1271 w 10000"/>
                <a:gd name="connsiteY37" fmla="*/ 8590 h 10233"/>
                <a:gd name="connsiteX38" fmla="*/ 1258 w 10000"/>
                <a:gd name="connsiteY38" fmla="*/ 8669 h 10233"/>
                <a:gd name="connsiteX39" fmla="*/ 1271 w 10000"/>
                <a:gd name="connsiteY39" fmla="*/ 8748 h 10233"/>
                <a:gd name="connsiteX40" fmla="*/ 1289 w 10000"/>
                <a:gd name="connsiteY40" fmla="*/ 8811 h 10233"/>
                <a:gd name="connsiteX41" fmla="*/ 1325 w 10000"/>
                <a:gd name="connsiteY41" fmla="*/ 8883 h 10233"/>
                <a:gd name="connsiteX42" fmla="*/ 1374 w 10000"/>
                <a:gd name="connsiteY42" fmla="*/ 8930 h 10233"/>
                <a:gd name="connsiteX43" fmla="*/ 1416 w 10000"/>
                <a:gd name="connsiteY43" fmla="*/ 8978 h 10233"/>
                <a:gd name="connsiteX44" fmla="*/ 1483 w 10000"/>
                <a:gd name="connsiteY44" fmla="*/ 9017 h 10233"/>
                <a:gd name="connsiteX45" fmla="*/ 1550 w 10000"/>
                <a:gd name="connsiteY45" fmla="*/ 9033 h 10233"/>
                <a:gd name="connsiteX46" fmla="*/ 1623 w 10000"/>
                <a:gd name="connsiteY46" fmla="*/ 9049 h 10233"/>
                <a:gd name="connsiteX47" fmla="*/ 1696 w 10000"/>
                <a:gd name="connsiteY47" fmla="*/ 9033 h 10233"/>
                <a:gd name="connsiteX48" fmla="*/ 1763 w 10000"/>
                <a:gd name="connsiteY48" fmla="*/ 9017 h 10233"/>
                <a:gd name="connsiteX49" fmla="*/ 1824 w 10000"/>
                <a:gd name="connsiteY49" fmla="*/ 8978 h 10233"/>
                <a:gd name="connsiteX50" fmla="*/ 1878 w 10000"/>
                <a:gd name="connsiteY50" fmla="*/ 8930 h 10233"/>
                <a:gd name="connsiteX51" fmla="*/ 1921 w 10000"/>
                <a:gd name="connsiteY51" fmla="*/ 8883 h 10233"/>
                <a:gd name="connsiteX52" fmla="*/ 1957 w 10000"/>
                <a:gd name="connsiteY52" fmla="*/ 8811 h 10233"/>
                <a:gd name="connsiteX53" fmla="*/ 1976 w 10000"/>
                <a:gd name="connsiteY53" fmla="*/ 8748 h 10233"/>
                <a:gd name="connsiteX54" fmla="*/ 1982 w 10000"/>
                <a:gd name="connsiteY54" fmla="*/ 8669 h 10233"/>
                <a:gd name="connsiteX55" fmla="*/ 1976 w 10000"/>
                <a:gd name="connsiteY55" fmla="*/ 8566 h 10233"/>
                <a:gd name="connsiteX56" fmla="*/ 1945 w 10000"/>
                <a:gd name="connsiteY56" fmla="*/ 8494 h 10233"/>
                <a:gd name="connsiteX57" fmla="*/ 1903 w 10000"/>
                <a:gd name="connsiteY57" fmla="*/ 8415 h 10233"/>
                <a:gd name="connsiteX58" fmla="*/ 1836 w 10000"/>
                <a:gd name="connsiteY58" fmla="*/ 8352 h 10233"/>
                <a:gd name="connsiteX59" fmla="*/ 523 w 10000"/>
                <a:gd name="connsiteY59" fmla="*/ 9931 h 10233"/>
                <a:gd name="connsiteX0" fmla="*/ 523 w 10000"/>
                <a:gd name="connsiteY0" fmla="*/ 9931 h 10233"/>
                <a:gd name="connsiteX1" fmla="*/ 9943 w 10000"/>
                <a:gd name="connsiteY1" fmla="*/ 8820 h 10233"/>
                <a:gd name="connsiteX2" fmla="*/ 8796 w 10000"/>
                <a:gd name="connsiteY2" fmla="*/ 808 h 10233"/>
                <a:gd name="connsiteX3" fmla="*/ 4523 w 10000"/>
                <a:gd name="connsiteY3" fmla="*/ 887 h 10233"/>
                <a:gd name="connsiteX4" fmla="*/ 4620 w 10000"/>
                <a:gd name="connsiteY4" fmla="*/ 761 h 10233"/>
                <a:gd name="connsiteX5" fmla="*/ 4711 w 10000"/>
                <a:gd name="connsiteY5" fmla="*/ 642 h 10233"/>
                <a:gd name="connsiteX6" fmla="*/ 4796 w 10000"/>
                <a:gd name="connsiteY6" fmla="*/ 531 h 10233"/>
                <a:gd name="connsiteX7" fmla="*/ 4888 w 10000"/>
                <a:gd name="connsiteY7" fmla="*/ 420 h 10233"/>
                <a:gd name="connsiteX8" fmla="*/ 4979 w 10000"/>
                <a:gd name="connsiteY8" fmla="*/ 317 h 10233"/>
                <a:gd name="connsiteX9" fmla="*/ 5070 w 10000"/>
                <a:gd name="connsiteY9" fmla="*/ 206 h 10233"/>
                <a:gd name="connsiteX10" fmla="*/ 5167 w 10000"/>
                <a:gd name="connsiteY10" fmla="*/ 103 h 10233"/>
                <a:gd name="connsiteX11" fmla="*/ 5258 w 10000"/>
                <a:gd name="connsiteY11" fmla="*/ 0 h 10233"/>
                <a:gd name="connsiteX12" fmla="*/ 9915 w 10000"/>
                <a:gd name="connsiteY12" fmla="*/ 238 h 10233"/>
                <a:gd name="connsiteX13" fmla="*/ 10000 w 10000"/>
                <a:gd name="connsiteY13" fmla="*/ 8891 h 10233"/>
                <a:gd name="connsiteX14" fmla="*/ 407 w 10000"/>
                <a:gd name="connsiteY14" fmla="*/ 10000 h 10233"/>
                <a:gd name="connsiteX15" fmla="*/ 0 w 10000"/>
                <a:gd name="connsiteY15" fmla="*/ 4897 h 10233"/>
                <a:gd name="connsiteX16" fmla="*/ 140 w 10000"/>
                <a:gd name="connsiteY16" fmla="*/ 4921 h 10233"/>
                <a:gd name="connsiteX17" fmla="*/ 267 w 10000"/>
                <a:gd name="connsiteY17" fmla="*/ 4929 h 10233"/>
                <a:gd name="connsiteX18" fmla="*/ 407 w 10000"/>
                <a:gd name="connsiteY18" fmla="*/ 4945 h 10233"/>
                <a:gd name="connsiteX19" fmla="*/ 535 w 10000"/>
                <a:gd name="connsiteY19" fmla="*/ 4960 h 10233"/>
                <a:gd name="connsiteX20" fmla="*/ 657 w 10000"/>
                <a:gd name="connsiteY20" fmla="*/ 4968 h 10233"/>
                <a:gd name="connsiteX21" fmla="*/ 784 w 10000"/>
                <a:gd name="connsiteY21" fmla="*/ 4968 h 10233"/>
                <a:gd name="connsiteX22" fmla="*/ 906 w 10000"/>
                <a:gd name="connsiteY22" fmla="*/ 4968 h 10233"/>
                <a:gd name="connsiteX23" fmla="*/ 1027 w 10000"/>
                <a:gd name="connsiteY23" fmla="*/ 4960 h 10233"/>
                <a:gd name="connsiteX24" fmla="*/ 366 w 10000"/>
                <a:gd name="connsiteY24" fmla="*/ 10233 h 10233"/>
                <a:gd name="connsiteX25" fmla="*/ 2176 w 10000"/>
                <a:gd name="connsiteY25" fmla="*/ 7488 h 10233"/>
                <a:gd name="connsiteX26" fmla="*/ 1836 w 10000"/>
                <a:gd name="connsiteY26" fmla="*/ 8352 h 10233"/>
                <a:gd name="connsiteX27" fmla="*/ 1787 w 10000"/>
                <a:gd name="connsiteY27" fmla="*/ 8328 h 10233"/>
                <a:gd name="connsiteX28" fmla="*/ 1733 w 10000"/>
                <a:gd name="connsiteY28" fmla="*/ 8304 h 10233"/>
                <a:gd name="connsiteX29" fmla="*/ 1678 w 10000"/>
                <a:gd name="connsiteY29" fmla="*/ 8296 h 10233"/>
                <a:gd name="connsiteX30" fmla="*/ 1623 w 10000"/>
                <a:gd name="connsiteY30" fmla="*/ 8288 h 10233"/>
                <a:gd name="connsiteX31" fmla="*/ 1550 w 10000"/>
                <a:gd name="connsiteY31" fmla="*/ 8296 h 10233"/>
                <a:gd name="connsiteX32" fmla="*/ 1483 w 10000"/>
                <a:gd name="connsiteY32" fmla="*/ 8320 h 10233"/>
                <a:gd name="connsiteX33" fmla="*/ 1416 w 10000"/>
                <a:gd name="connsiteY33" fmla="*/ 8352 h 10233"/>
                <a:gd name="connsiteX34" fmla="*/ 1374 w 10000"/>
                <a:gd name="connsiteY34" fmla="*/ 8407 h 10233"/>
                <a:gd name="connsiteX35" fmla="*/ 1325 w 10000"/>
                <a:gd name="connsiteY35" fmla="*/ 8455 h 10233"/>
                <a:gd name="connsiteX36" fmla="*/ 1289 w 10000"/>
                <a:gd name="connsiteY36" fmla="*/ 8518 h 10233"/>
                <a:gd name="connsiteX37" fmla="*/ 1271 w 10000"/>
                <a:gd name="connsiteY37" fmla="*/ 8590 h 10233"/>
                <a:gd name="connsiteX38" fmla="*/ 1258 w 10000"/>
                <a:gd name="connsiteY38" fmla="*/ 8669 h 10233"/>
                <a:gd name="connsiteX39" fmla="*/ 1271 w 10000"/>
                <a:gd name="connsiteY39" fmla="*/ 8748 h 10233"/>
                <a:gd name="connsiteX40" fmla="*/ 1289 w 10000"/>
                <a:gd name="connsiteY40" fmla="*/ 8811 h 10233"/>
                <a:gd name="connsiteX41" fmla="*/ 1325 w 10000"/>
                <a:gd name="connsiteY41" fmla="*/ 8883 h 10233"/>
                <a:gd name="connsiteX42" fmla="*/ 1374 w 10000"/>
                <a:gd name="connsiteY42" fmla="*/ 8930 h 10233"/>
                <a:gd name="connsiteX43" fmla="*/ 1416 w 10000"/>
                <a:gd name="connsiteY43" fmla="*/ 8978 h 10233"/>
                <a:gd name="connsiteX44" fmla="*/ 1483 w 10000"/>
                <a:gd name="connsiteY44" fmla="*/ 9017 h 10233"/>
                <a:gd name="connsiteX45" fmla="*/ 1550 w 10000"/>
                <a:gd name="connsiteY45" fmla="*/ 9033 h 10233"/>
                <a:gd name="connsiteX46" fmla="*/ 1623 w 10000"/>
                <a:gd name="connsiteY46" fmla="*/ 9049 h 10233"/>
                <a:gd name="connsiteX47" fmla="*/ 1696 w 10000"/>
                <a:gd name="connsiteY47" fmla="*/ 9033 h 10233"/>
                <a:gd name="connsiteX48" fmla="*/ 1763 w 10000"/>
                <a:gd name="connsiteY48" fmla="*/ 9017 h 10233"/>
                <a:gd name="connsiteX49" fmla="*/ 1824 w 10000"/>
                <a:gd name="connsiteY49" fmla="*/ 8978 h 10233"/>
                <a:gd name="connsiteX50" fmla="*/ 1878 w 10000"/>
                <a:gd name="connsiteY50" fmla="*/ 8930 h 10233"/>
                <a:gd name="connsiteX51" fmla="*/ 1921 w 10000"/>
                <a:gd name="connsiteY51" fmla="*/ 8883 h 10233"/>
                <a:gd name="connsiteX52" fmla="*/ 1957 w 10000"/>
                <a:gd name="connsiteY52" fmla="*/ 8811 h 10233"/>
                <a:gd name="connsiteX53" fmla="*/ 1976 w 10000"/>
                <a:gd name="connsiteY53" fmla="*/ 8748 h 10233"/>
                <a:gd name="connsiteX54" fmla="*/ 1982 w 10000"/>
                <a:gd name="connsiteY54" fmla="*/ 8669 h 10233"/>
                <a:gd name="connsiteX55" fmla="*/ 1976 w 10000"/>
                <a:gd name="connsiteY55" fmla="*/ 8566 h 10233"/>
                <a:gd name="connsiteX56" fmla="*/ 1945 w 10000"/>
                <a:gd name="connsiteY56" fmla="*/ 8494 h 10233"/>
                <a:gd name="connsiteX57" fmla="*/ 1903 w 10000"/>
                <a:gd name="connsiteY57" fmla="*/ 8415 h 10233"/>
                <a:gd name="connsiteX58" fmla="*/ 1836 w 10000"/>
                <a:gd name="connsiteY58" fmla="*/ 8352 h 10233"/>
                <a:gd name="connsiteX59" fmla="*/ 523 w 10000"/>
                <a:gd name="connsiteY59" fmla="*/ 9931 h 10233"/>
                <a:gd name="connsiteX0" fmla="*/ 523 w 10000"/>
                <a:gd name="connsiteY0" fmla="*/ 9931 h 10233"/>
                <a:gd name="connsiteX1" fmla="*/ 9943 w 10000"/>
                <a:gd name="connsiteY1" fmla="*/ 8820 h 10233"/>
                <a:gd name="connsiteX2" fmla="*/ 9882 w 10000"/>
                <a:gd name="connsiteY2" fmla="*/ 284 h 10233"/>
                <a:gd name="connsiteX3" fmla="*/ 4523 w 10000"/>
                <a:gd name="connsiteY3" fmla="*/ 887 h 10233"/>
                <a:gd name="connsiteX4" fmla="*/ 4620 w 10000"/>
                <a:gd name="connsiteY4" fmla="*/ 761 h 10233"/>
                <a:gd name="connsiteX5" fmla="*/ 4711 w 10000"/>
                <a:gd name="connsiteY5" fmla="*/ 642 h 10233"/>
                <a:gd name="connsiteX6" fmla="*/ 4796 w 10000"/>
                <a:gd name="connsiteY6" fmla="*/ 531 h 10233"/>
                <a:gd name="connsiteX7" fmla="*/ 4888 w 10000"/>
                <a:gd name="connsiteY7" fmla="*/ 420 h 10233"/>
                <a:gd name="connsiteX8" fmla="*/ 4979 w 10000"/>
                <a:gd name="connsiteY8" fmla="*/ 317 h 10233"/>
                <a:gd name="connsiteX9" fmla="*/ 5070 w 10000"/>
                <a:gd name="connsiteY9" fmla="*/ 206 h 10233"/>
                <a:gd name="connsiteX10" fmla="*/ 5167 w 10000"/>
                <a:gd name="connsiteY10" fmla="*/ 103 h 10233"/>
                <a:gd name="connsiteX11" fmla="*/ 5258 w 10000"/>
                <a:gd name="connsiteY11" fmla="*/ 0 h 10233"/>
                <a:gd name="connsiteX12" fmla="*/ 9915 w 10000"/>
                <a:gd name="connsiteY12" fmla="*/ 238 h 10233"/>
                <a:gd name="connsiteX13" fmla="*/ 10000 w 10000"/>
                <a:gd name="connsiteY13" fmla="*/ 8891 h 10233"/>
                <a:gd name="connsiteX14" fmla="*/ 407 w 10000"/>
                <a:gd name="connsiteY14" fmla="*/ 10000 h 10233"/>
                <a:gd name="connsiteX15" fmla="*/ 0 w 10000"/>
                <a:gd name="connsiteY15" fmla="*/ 4897 h 10233"/>
                <a:gd name="connsiteX16" fmla="*/ 140 w 10000"/>
                <a:gd name="connsiteY16" fmla="*/ 4921 h 10233"/>
                <a:gd name="connsiteX17" fmla="*/ 267 w 10000"/>
                <a:gd name="connsiteY17" fmla="*/ 4929 h 10233"/>
                <a:gd name="connsiteX18" fmla="*/ 407 w 10000"/>
                <a:gd name="connsiteY18" fmla="*/ 4945 h 10233"/>
                <a:gd name="connsiteX19" fmla="*/ 535 w 10000"/>
                <a:gd name="connsiteY19" fmla="*/ 4960 h 10233"/>
                <a:gd name="connsiteX20" fmla="*/ 657 w 10000"/>
                <a:gd name="connsiteY20" fmla="*/ 4968 h 10233"/>
                <a:gd name="connsiteX21" fmla="*/ 784 w 10000"/>
                <a:gd name="connsiteY21" fmla="*/ 4968 h 10233"/>
                <a:gd name="connsiteX22" fmla="*/ 906 w 10000"/>
                <a:gd name="connsiteY22" fmla="*/ 4968 h 10233"/>
                <a:gd name="connsiteX23" fmla="*/ 1027 w 10000"/>
                <a:gd name="connsiteY23" fmla="*/ 4960 h 10233"/>
                <a:gd name="connsiteX24" fmla="*/ 366 w 10000"/>
                <a:gd name="connsiteY24" fmla="*/ 10233 h 10233"/>
                <a:gd name="connsiteX25" fmla="*/ 2176 w 10000"/>
                <a:gd name="connsiteY25" fmla="*/ 7488 h 10233"/>
                <a:gd name="connsiteX26" fmla="*/ 1836 w 10000"/>
                <a:gd name="connsiteY26" fmla="*/ 8352 h 10233"/>
                <a:gd name="connsiteX27" fmla="*/ 1787 w 10000"/>
                <a:gd name="connsiteY27" fmla="*/ 8328 h 10233"/>
                <a:gd name="connsiteX28" fmla="*/ 1733 w 10000"/>
                <a:gd name="connsiteY28" fmla="*/ 8304 h 10233"/>
                <a:gd name="connsiteX29" fmla="*/ 1678 w 10000"/>
                <a:gd name="connsiteY29" fmla="*/ 8296 h 10233"/>
                <a:gd name="connsiteX30" fmla="*/ 1623 w 10000"/>
                <a:gd name="connsiteY30" fmla="*/ 8288 h 10233"/>
                <a:gd name="connsiteX31" fmla="*/ 1550 w 10000"/>
                <a:gd name="connsiteY31" fmla="*/ 8296 h 10233"/>
                <a:gd name="connsiteX32" fmla="*/ 1483 w 10000"/>
                <a:gd name="connsiteY32" fmla="*/ 8320 h 10233"/>
                <a:gd name="connsiteX33" fmla="*/ 1416 w 10000"/>
                <a:gd name="connsiteY33" fmla="*/ 8352 h 10233"/>
                <a:gd name="connsiteX34" fmla="*/ 1374 w 10000"/>
                <a:gd name="connsiteY34" fmla="*/ 8407 h 10233"/>
                <a:gd name="connsiteX35" fmla="*/ 1325 w 10000"/>
                <a:gd name="connsiteY35" fmla="*/ 8455 h 10233"/>
                <a:gd name="connsiteX36" fmla="*/ 1289 w 10000"/>
                <a:gd name="connsiteY36" fmla="*/ 8518 h 10233"/>
                <a:gd name="connsiteX37" fmla="*/ 1271 w 10000"/>
                <a:gd name="connsiteY37" fmla="*/ 8590 h 10233"/>
                <a:gd name="connsiteX38" fmla="*/ 1258 w 10000"/>
                <a:gd name="connsiteY38" fmla="*/ 8669 h 10233"/>
                <a:gd name="connsiteX39" fmla="*/ 1271 w 10000"/>
                <a:gd name="connsiteY39" fmla="*/ 8748 h 10233"/>
                <a:gd name="connsiteX40" fmla="*/ 1289 w 10000"/>
                <a:gd name="connsiteY40" fmla="*/ 8811 h 10233"/>
                <a:gd name="connsiteX41" fmla="*/ 1325 w 10000"/>
                <a:gd name="connsiteY41" fmla="*/ 8883 h 10233"/>
                <a:gd name="connsiteX42" fmla="*/ 1374 w 10000"/>
                <a:gd name="connsiteY42" fmla="*/ 8930 h 10233"/>
                <a:gd name="connsiteX43" fmla="*/ 1416 w 10000"/>
                <a:gd name="connsiteY43" fmla="*/ 8978 h 10233"/>
                <a:gd name="connsiteX44" fmla="*/ 1483 w 10000"/>
                <a:gd name="connsiteY44" fmla="*/ 9017 h 10233"/>
                <a:gd name="connsiteX45" fmla="*/ 1550 w 10000"/>
                <a:gd name="connsiteY45" fmla="*/ 9033 h 10233"/>
                <a:gd name="connsiteX46" fmla="*/ 1623 w 10000"/>
                <a:gd name="connsiteY46" fmla="*/ 9049 h 10233"/>
                <a:gd name="connsiteX47" fmla="*/ 1696 w 10000"/>
                <a:gd name="connsiteY47" fmla="*/ 9033 h 10233"/>
                <a:gd name="connsiteX48" fmla="*/ 1763 w 10000"/>
                <a:gd name="connsiteY48" fmla="*/ 9017 h 10233"/>
                <a:gd name="connsiteX49" fmla="*/ 1824 w 10000"/>
                <a:gd name="connsiteY49" fmla="*/ 8978 h 10233"/>
                <a:gd name="connsiteX50" fmla="*/ 1878 w 10000"/>
                <a:gd name="connsiteY50" fmla="*/ 8930 h 10233"/>
                <a:gd name="connsiteX51" fmla="*/ 1921 w 10000"/>
                <a:gd name="connsiteY51" fmla="*/ 8883 h 10233"/>
                <a:gd name="connsiteX52" fmla="*/ 1957 w 10000"/>
                <a:gd name="connsiteY52" fmla="*/ 8811 h 10233"/>
                <a:gd name="connsiteX53" fmla="*/ 1976 w 10000"/>
                <a:gd name="connsiteY53" fmla="*/ 8748 h 10233"/>
                <a:gd name="connsiteX54" fmla="*/ 1982 w 10000"/>
                <a:gd name="connsiteY54" fmla="*/ 8669 h 10233"/>
                <a:gd name="connsiteX55" fmla="*/ 1976 w 10000"/>
                <a:gd name="connsiteY55" fmla="*/ 8566 h 10233"/>
                <a:gd name="connsiteX56" fmla="*/ 1945 w 10000"/>
                <a:gd name="connsiteY56" fmla="*/ 8494 h 10233"/>
                <a:gd name="connsiteX57" fmla="*/ 1903 w 10000"/>
                <a:gd name="connsiteY57" fmla="*/ 8415 h 10233"/>
                <a:gd name="connsiteX58" fmla="*/ 1836 w 10000"/>
                <a:gd name="connsiteY58" fmla="*/ 8352 h 10233"/>
                <a:gd name="connsiteX59" fmla="*/ 523 w 10000"/>
                <a:gd name="connsiteY59" fmla="*/ 9931 h 10233"/>
                <a:gd name="connsiteX0" fmla="*/ 523 w 10000"/>
                <a:gd name="connsiteY0" fmla="*/ 10004 h 10306"/>
                <a:gd name="connsiteX1" fmla="*/ 9943 w 10000"/>
                <a:gd name="connsiteY1" fmla="*/ 8893 h 10306"/>
                <a:gd name="connsiteX2" fmla="*/ 9882 w 10000"/>
                <a:gd name="connsiteY2" fmla="*/ 357 h 10306"/>
                <a:gd name="connsiteX3" fmla="*/ 5578 w 10000"/>
                <a:gd name="connsiteY3" fmla="*/ 4 h 10306"/>
                <a:gd name="connsiteX4" fmla="*/ 4523 w 10000"/>
                <a:gd name="connsiteY4" fmla="*/ 960 h 10306"/>
                <a:gd name="connsiteX5" fmla="*/ 4620 w 10000"/>
                <a:gd name="connsiteY5" fmla="*/ 834 h 10306"/>
                <a:gd name="connsiteX6" fmla="*/ 4711 w 10000"/>
                <a:gd name="connsiteY6" fmla="*/ 715 h 10306"/>
                <a:gd name="connsiteX7" fmla="*/ 4796 w 10000"/>
                <a:gd name="connsiteY7" fmla="*/ 604 h 10306"/>
                <a:gd name="connsiteX8" fmla="*/ 4888 w 10000"/>
                <a:gd name="connsiteY8" fmla="*/ 493 h 10306"/>
                <a:gd name="connsiteX9" fmla="*/ 4979 w 10000"/>
                <a:gd name="connsiteY9" fmla="*/ 390 h 10306"/>
                <a:gd name="connsiteX10" fmla="*/ 5070 w 10000"/>
                <a:gd name="connsiteY10" fmla="*/ 279 h 10306"/>
                <a:gd name="connsiteX11" fmla="*/ 5167 w 10000"/>
                <a:gd name="connsiteY11" fmla="*/ 176 h 10306"/>
                <a:gd name="connsiteX12" fmla="*/ 5258 w 10000"/>
                <a:gd name="connsiteY12" fmla="*/ 73 h 10306"/>
                <a:gd name="connsiteX13" fmla="*/ 9915 w 10000"/>
                <a:gd name="connsiteY13" fmla="*/ 311 h 10306"/>
                <a:gd name="connsiteX14" fmla="*/ 10000 w 10000"/>
                <a:gd name="connsiteY14" fmla="*/ 8964 h 10306"/>
                <a:gd name="connsiteX15" fmla="*/ 407 w 10000"/>
                <a:gd name="connsiteY15" fmla="*/ 10073 h 10306"/>
                <a:gd name="connsiteX16" fmla="*/ 0 w 10000"/>
                <a:gd name="connsiteY16" fmla="*/ 4970 h 10306"/>
                <a:gd name="connsiteX17" fmla="*/ 140 w 10000"/>
                <a:gd name="connsiteY17" fmla="*/ 4994 h 10306"/>
                <a:gd name="connsiteX18" fmla="*/ 267 w 10000"/>
                <a:gd name="connsiteY18" fmla="*/ 5002 h 10306"/>
                <a:gd name="connsiteX19" fmla="*/ 407 w 10000"/>
                <a:gd name="connsiteY19" fmla="*/ 5018 h 10306"/>
                <a:gd name="connsiteX20" fmla="*/ 535 w 10000"/>
                <a:gd name="connsiteY20" fmla="*/ 5033 h 10306"/>
                <a:gd name="connsiteX21" fmla="*/ 657 w 10000"/>
                <a:gd name="connsiteY21" fmla="*/ 5041 h 10306"/>
                <a:gd name="connsiteX22" fmla="*/ 784 w 10000"/>
                <a:gd name="connsiteY22" fmla="*/ 5041 h 10306"/>
                <a:gd name="connsiteX23" fmla="*/ 906 w 10000"/>
                <a:gd name="connsiteY23" fmla="*/ 5041 h 10306"/>
                <a:gd name="connsiteX24" fmla="*/ 1027 w 10000"/>
                <a:gd name="connsiteY24" fmla="*/ 5033 h 10306"/>
                <a:gd name="connsiteX25" fmla="*/ 366 w 10000"/>
                <a:gd name="connsiteY25" fmla="*/ 10306 h 10306"/>
                <a:gd name="connsiteX26" fmla="*/ 2176 w 10000"/>
                <a:gd name="connsiteY26" fmla="*/ 7561 h 10306"/>
                <a:gd name="connsiteX27" fmla="*/ 1836 w 10000"/>
                <a:gd name="connsiteY27" fmla="*/ 8425 h 10306"/>
                <a:gd name="connsiteX28" fmla="*/ 1787 w 10000"/>
                <a:gd name="connsiteY28" fmla="*/ 8401 h 10306"/>
                <a:gd name="connsiteX29" fmla="*/ 1733 w 10000"/>
                <a:gd name="connsiteY29" fmla="*/ 8377 h 10306"/>
                <a:gd name="connsiteX30" fmla="*/ 1678 w 10000"/>
                <a:gd name="connsiteY30" fmla="*/ 8369 h 10306"/>
                <a:gd name="connsiteX31" fmla="*/ 1623 w 10000"/>
                <a:gd name="connsiteY31" fmla="*/ 8361 h 10306"/>
                <a:gd name="connsiteX32" fmla="*/ 1550 w 10000"/>
                <a:gd name="connsiteY32" fmla="*/ 8369 h 10306"/>
                <a:gd name="connsiteX33" fmla="*/ 1483 w 10000"/>
                <a:gd name="connsiteY33" fmla="*/ 8393 h 10306"/>
                <a:gd name="connsiteX34" fmla="*/ 1416 w 10000"/>
                <a:gd name="connsiteY34" fmla="*/ 8425 h 10306"/>
                <a:gd name="connsiteX35" fmla="*/ 1374 w 10000"/>
                <a:gd name="connsiteY35" fmla="*/ 8480 h 10306"/>
                <a:gd name="connsiteX36" fmla="*/ 1325 w 10000"/>
                <a:gd name="connsiteY36" fmla="*/ 8528 h 10306"/>
                <a:gd name="connsiteX37" fmla="*/ 1289 w 10000"/>
                <a:gd name="connsiteY37" fmla="*/ 8591 h 10306"/>
                <a:gd name="connsiteX38" fmla="*/ 1271 w 10000"/>
                <a:gd name="connsiteY38" fmla="*/ 8663 h 10306"/>
                <a:gd name="connsiteX39" fmla="*/ 1258 w 10000"/>
                <a:gd name="connsiteY39" fmla="*/ 8742 h 10306"/>
                <a:gd name="connsiteX40" fmla="*/ 1271 w 10000"/>
                <a:gd name="connsiteY40" fmla="*/ 8821 h 10306"/>
                <a:gd name="connsiteX41" fmla="*/ 1289 w 10000"/>
                <a:gd name="connsiteY41" fmla="*/ 8884 h 10306"/>
                <a:gd name="connsiteX42" fmla="*/ 1325 w 10000"/>
                <a:gd name="connsiteY42" fmla="*/ 8956 h 10306"/>
                <a:gd name="connsiteX43" fmla="*/ 1374 w 10000"/>
                <a:gd name="connsiteY43" fmla="*/ 9003 h 10306"/>
                <a:gd name="connsiteX44" fmla="*/ 1416 w 10000"/>
                <a:gd name="connsiteY44" fmla="*/ 9051 h 10306"/>
                <a:gd name="connsiteX45" fmla="*/ 1483 w 10000"/>
                <a:gd name="connsiteY45" fmla="*/ 9090 h 10306"/>
                <a:gd name="connsiteX46" fmla="*/ 1550 w 10000"/>
                <a:gd name="connsiteY46" fmla="*/ 9106 h 10306"/>
                <a:gd name="connsiteX47" fmla="*/ 1623 w 10000"/>
                <a:gd name="connsiteY47" fmla="*/ 9122 h 10306"/>
                <a:gd name="connsiteX48" fmla="*/ 1696 w 10000"/>
                <a:gd name="connsiteY48" fmla="*/ 9106 h 10306"/>
                <a:gd name="connsiteX49" fmla="*/ 1763 w 10000"/>
                <a:gd name="connsiteY49" fmla="*/ 9090 h 10306"/>
                <a:gd name="connsiteX50" fmla="*/ 1824 w 10000"/>
                <a:gd name="connsiteY50" fmla="*/ 9051 h 10306"/>
                <a:gd name="connsiteX51" fmla="*/ 1878 w 10000"/>
                <a:gd name="connsiteY51" fmla="*/ 9003 h 10306"/>
                <a:gd name="connsiteX52" fmla="*/ 1921 w 10000"/>
                <a:gd name="connsiteY52" fmla="*/ 8956 h 10306"/>
                <a:gd name="connsiteX53" fmla="*/ 1957 w 10000"/>
                <a:gd name="connsiteY53" fmla="*/ 8884 h 10306"/>
                <a:gd name="connsiteX54" fmla="*/ 1976 w 10000"/>
                <a:gd name="connsiteY54" fmla="*/ 8821 h 10306"/>
                <a:gd name="connsiteX55" fmla="*/ 1982 w 10000"/>
                <a:gd name="connsiteY55" fmla="*/ 8742 h 10306"/>
                <a:gd name="connsiteX56" fmla="*/ 1976 w 10000"/>
                <a:gd name="connsiteY56" fmla="*/ 8639 h 10306"/>
                <a:gd name="connsiteX57" fmla="*/ 1945 w 10000"/>
                <a:gd name="connsiteY57" fmla="*/ 8567 h 10306"/>
                <a:gd name="connsiteX58" fmla="*/ 1903 w 10000"/>
                <a:gd name="connsiteY58" fmla="*/ 8488 h 10306"/>
                <a:gd name="connsiteX59" fmla="*/ 1836 w 10000"/>
                <a:gd name="connsiteY59" fmla="*/ 8425 h 10306"/>
                <a:gd name="connsiteX60" fmla="*/ 523 w 10000"/>
                <a:gd name="connsiteY60" fmla="*/ 10004 h 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306">
                  <a:moveTo>
                    <a:pt x="523" y="10004"/>
                  </a:moveTo>
                  <a:lnTo>
                    <a:pt x="9943" y="8893"/>
                  </a:lnTo>
                  <a:cubicBezTo>
                    <a:pt x="9923" y="6571"/>
                    <a:pt x="9902" y="2679"/>
                    <a:pt x="9882" y="357"/>
                  </a:cubicBezTo>
                  <a:cubicBezTo>
                    <a:pt x="9361" y="414"/>
                    <a:pt x="6099" y="-53"/>
                    <a:pt x="5578" y="4"/>
                  </a:cubicBezTo>
                  <a:lnTo>
                    <a:pt x="4523" y="960"/>
                  </a:lnTo>
                  <a:cubicBezTo>
                    <a:pt x="4555" y="918"/>
                    <a:pt x="4588" y="876"/>
                    <a:pt x="4620" y="834"/>
                  </a:cubicBezTo>
                  <a:cubicBezTo>
                    <a:pt x="4650" y="794"/>
                    <a:pt x="4681" y="755"/>
                    <a:pt x="4711" y="715"/>
                  </a:cubicBezTo>
                  <a:cubicBezTo>
                    <a:pt x="4739" y="678"/>
                    <a:pt x="4768" y="641"/>
                    <a:pt x="4796" y="604"/>
                  </a:cubicBezTo>
                  <a:cubicBezTo>
                    <a:pt x="4827" y="567"/>
                    <a:pt x="4857" y="530"/>
                    <a:pt x="4888" y="493"/>
                  </a:cubicBezTo>
                  <a:lnTo>
                    <a:pt x="4979" y="390"/>
                  </a:lnTo>
                  <a:cubicBezTo>
                    <a:pt x="5009" y="353"/>
                    <a:pt x="5040" y="316"/>
                    <a:pt x="5070" y="279"/>
                  </a:cubicBezTo>
                  <a:lnTo>
                    <a:pt x="5167" y="176"/>
                  </a:lnTo>
                  <a:lnTo>
                    <a:pt x="5258" y="73"/>
                  </a:lnTo>
                  <a:lnTo>
                    <a:pt x="9915" y="311"/>
                  </a:lnTo>
                  <a:cubicBezTo>
                    <a:pt x="9943" y="3195"/>
                    <a:pt x="9972" y="6080"/>
                    <a:pt x="10000" y="8964"/>
                  </a:cubicBezTo>
                  <a:lnTo>
                    <a:pt x="407" y="10073"/>
                  </a:lnTo>
                  <a:cubicBezTo>
                    <a:pt x="271" y="8372"/>
                    <a:pt x="136" y="6671"/>
                    <a:pt x="0" y="4970"/>
                  </a:cubicBezTo>
                  <a:lnTo>
                    <a:pt x="140" y="4994"/>
                  </a:lnTo>
                  <a:lnTo>
                    <a:pt x="267" y="5002"/>
                  </a:lnTo>
                  <a:lnTo>
                    <a:pt x="407" y="5018"/>
                  </a:lnTo>
                  <a:lnTo>
                    <a:pt x="535" y="5033"/>
                  </a:lnTo>
                  <a:lnTo>
                    <a:pt x="657" y="5041"/>
                  </a:lnTo>
                  <a:lnTo>
                    <a:pt x="784" y="5041"/>
                  </a:lnTo>
                  <a:lnTo>
                    <a:pt x="906" y="5041"/>
                  </a:lnTo>
                  <a:lnTo>
                    <a:pt x="1027" y="5033"/>
                  </a:lnTo>
                  <a:cubicBezTo>
                    <a:pt x="807" y="6791"/>
                    <a:pt x="586" y="8548"/>
                    <a:pt x="366" y="10306"/>
                  </a:cubicBezTo>
                  <a:lnTo>
                    <a:pt x="2176" y="7561"/>
                  </a:lnTo>
                  <a:lnTo>
                    <a:pt x="1836" y="8425"/>
                  </a:lnTo>
                  <a:cubicBezTo>
                    <a:pt x="1820" y="8417"/>
                    <a:pt x="1803" y="8409"/>
                    <a:pt x="1787" y="8401"/>
                  </a:cubicBezTo>
                  <a:lnTo>
                    <a:pt x="1733" y="8377"/>
                  </a:lnTo>
                  <a:cubicBezTo>
                    <a:pt x="1715" y="8374"/>
                    <a:pt x="1696" y="8372"/>
                    <a:pt x="1678" y="8369"/>
                  </a:cubicBezTo>
                  <a:cubicBezTo>
                    <a:pt x="1660" y="8366"/>
                    <a:pt x="1641" y="8364"/>
                    <a:pt x="1623" y="8361"/>
                  </a:cubicBezTo>
                  <a:cubicBezTo>
                    <a:pt x="1599" y="8364"/>
                    <a:pt x="1574" y="8366"/>
                    <a:pt x="1550" y="8369"/>
                  </a:cubicBezTo>
                  <a:lnTo>
                    <a:pt x="1483" y="8393"/>
                  </a:lnTo>
                  <a:cubicBezTo>
                    <a:pt x="1461" y="8404"/>
                    <a:pt x="1438" y="8414"/>
                    <a:pt x="1416" y="8425"/>
                  </a:cubicBezTo>
                  <a:cubicBezTo>
                    <a:pt x="1402" y="8443"/>
                    <a:pt x="1388" y="8462"/>
                    <a:pt x="1374" y="8480"/>
                  </a:cubicBezTo>
                  <a:cubicBezTo>
                    <a:pt x="1358" y="8496"/>
                    <a:pt x="1341" y="8512"/>
                    <a:pt x="1325" y="8528"/>
                  </a:cubicBezTo>
                  <a:lnTo>
                    <a:pt x="1289" y="8591"/>
                  </a:lnTo>
                  <a:lnTo>
                    <a:pt x="1271" y="8663"/>
                  </a:lnTo>
                  <a:cubicBezTo>
                    <a:pt x="1267" y="8689"/>
                    <a:pt x="1262" y="8716"/>
                    <a:pt x="1258" y="8742"/>
                  </a:cubicBezTo>
                  <a:cubicBezTo>
                    <a:pt x="1262" y="8768"/>
                    <a:pt x="1267" y="8795"/>
                    <a:pt x="1271" y="8821"/>
                  </a:cubicBezTo>
                  <a:lnTo>
                    <a:pt x="1289" y="8884"/>
                  </a:lnTo>
                  <a:lnTo>
                    <a:pt x="1325" y="8956"/>
                  </a:lnTo>
                  <a:cubicBezTo>
                    <a:pt x="1341" y="8972"/>
                    <a:pt x="1358" y="8987"/>
                    <a:pt x="1374" y="9003"/>
                  </a:cubicBezTo>
                  <a:lnTo>
                    <a:pt x="1416" y="9051"/>
                  </a:lnTo>
                  <a:lnTo>
                    <a:pt x="1483" y="9090"/>
                  </a:lnTo>
                  <a:cubicBezTo>
                    <a:pt x="1505" y="9095"/>
                    <a:pt x="1528" y="9101"/>
                    <a:pt x="1550" y="9106"/>
                  </a:cubicBezTo>
                  <a:cubicBezTo>
                    <a:pt x="1574" y="9111"/>
                    <a:pt x="1599" y="9117"/>
                    <a:pt x="1623" y="9122"/>
                  </a:cubicBezTo>
                  <a:cubicBezTo>
                    <a:pt x="1647" y="9117"/>
                    <a:pt x="1672" y="9111"/>
                    <a:pt x="1696" y="9106"/>
                  </a:cubicBezTo>
                  <a:cubicBezTo>
                    <a:pt x="1718" y="9101"/>
                    <a:pt x="1741" y="9095"/>
                    <a:pt x="1763" y="9090"/>
                  </a:cubicBezTo>
                  <a:cubicBezTo>
                    <a:pt x="1783" y="9077"/>
                    <a:pt x="1804" y="9064"/>
                    <a:pt x="1824" y="9051"/>
                  </a:cubicBezTo>
                  <a:lnTo>
                    <a:pt x="1878" y="9003"/>
                  </a:lnTo>
                  <a:cubicBezTo>
                    <a:pt x="1892" y="8987"/>
                    <a:pt x="1907" y="8972"/>
                    <a:pt x="1921" y="8956"/>
                  </a:cubicBezTo>
                  <a:lnTo>
                    <a:pt x="1957" y="8884"/>
                  </a:lnTo>
                  <a:cubicBezTo>
                    <a:pt x="1963" y="8863"/>
                    <a:pt x="1970" y="8842"/>
                    <a:pt x="1976" y="8821"/>
                  </a:cubicBezTo>
                  <a:cubicBezTo>
                    <a:pt x="1978" y="8795"/>
                    <a:pt x="1980" y="8768"/>
                    <a:pt x="1982" y="8742"/>
                  </a:cubicBezTo>
                  <a:cubicBezTo>
                    <a:pt x="1980" y="8708"/>
                    <a:pt x="1978" y="8673"/>
                    <a:pt x="1976" y="8639"/>
                  </a:cubicBezTo>
                  <a:cubicBezTo>
                    <a:pt x="1966" y="8615"/>
                    <a:pt x="1955" y="8591"/>
                    <a:pt x="1945" y="8567"/>
                  </a:cubicBezTo>
                  <a:cubicBezTo>
                    <a:pt x="1931" y="8541"/>
                    <a:pt x="1917" y="8514"/>
                    <a:pt x="1903" y="8488"/>
                  </a:cubicBezTo>
                  <a:cubicBezTo>
                    <a:pt x="1881" y="8467"/>
                    <a:pt x="1858" y="8446"/>
                    <a:pt x="1836" y="8425"/>
                  </a:cubicBezTo>
                  <a:lnTo>
                    <a:pt x="523" y="10004"/>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8" name="Freeform 8"/>
            <p:cNvSpPr>
              <a:spLocks/>
            </p:cNvSpPr>
            <p:nvPr/>
          </p:nvSpPr>
          <p:spPr bwMode="auto">
            <a:xfrm>
              <a:off x="895" y="3179"/>
              <a:ext cx="2252" cy="520"/>
            </a:xfrm>
            <a:custGeom>
              <a:avLst/>
              <a:gdLst>
                <a:gd name="T0" fmla="*/ 1664 w 2252"/>
                <a:gd name="T1" fmla="*/ 151 h 520"/>
                <a:gd name="T2" fmla="*/ 2004 w 2252"/>
                <a:gd name="T3" fmla="*/ 194 h 520"/>
                <a:gd name="T4" fmla="*/ 1664 w 2252"/>
                <a:gd name="T5" fmla="*/ 250 h 520"/>
                <a:gd name="T6" fmla="*/ 1495 w 2252"/>
                <a:gd name="T7" fmla="*/ 287 h 520"/>
                <a:gd name="T8" fmla="*/ 1159 w 2252"/>
                <a:gd name="T9" fmla="*/ 250 h 520"/>
                <a:gd name="T10" fmla="*/ 1495 w 2252"/>
                <a:gd name="T11" fmla="*/ 194 h 520"/>
                <a:gd name="T12" fmla="*/ 1546 w 2252"/>
                <a:gd name="T13" fmla="*/ 151 h 520"/>
                <a:gd name="T14" fmla="*/ 206 w 2252"/>
                <a:gd name="T15" fmla="*/ 48 h 520"/>
                <a:gd name="T16" fmla="*/ 272 w 2252"/>
                <a:gd name="T17" fmla="*/ 123 h 520"/>
                <a:gd name="T18" fmla="*/ 350 w 2252"/>
                <a:gd name="T19" fmla="*/ 229 h 520"/>
                <a:gd name="T20" fmla="*/ 420 w 2252"/>
                <a:gd name="T21" fmla="*/ 123 h 520"/>
                <a:gd name="T22" fmla="*/ 498 w 2252"/>
                <a:gd name="T23" fmla="*/ 239 h 520"/>
                <a:gd name="T24" fmla="*/ 568 w 2252"/>
                <a:gd name="T25" fmla="*/ 123 h 520"/>
                <a:gd name="T26" fmla="*/ 654 w 2252"/>
                <a:gd name="T27" fmla="*/ 245 h 520"/>
                <a:gd name="T28" fmla="*/ 724 w 2252"/>
                <a:gd name="T29" fmla="*/ 123 h 520"/>
                <a:gd name="T30" fmla="*/ 654 w 2252"/>
                <a:gd name="T31" fmla="*/ 350 h 520"/>
                <a:gd name="T32" fmla="*/ 568 w 2252"/>
                <a:gd name="T33" fmla="*/ 217 h 520"/>
                <a:gd name="T34" fmla="*/ 498 w 2252"/>
                <a:gd name="T35" fmla="*/ 350 h 520"/>
                <a:gd name="T36" fmla="*/ 420 w 2252"/>
                <a:gd name="T37" fmla="*/ 213 h 520"/>
                <a:gd name="T38" fmla="*/ 350 w 2252"/>
                <a:gd name="T39" fmla="*/ 350 h 520"/>
                <a:gd name="T40" fmla="*/ 272 w 2252"/>
                <a:gd name="T41" fmla="*/ 210 h 520"/>
                <a:gd name="T42" fmla="*/ 202 w 2252"/>
                <a:gd name="T43" fmla="*/ 350 h 520"/>
                <a:gd name="T44" fmla="*/ 237 w 2252"/>
                <a:gd name="T45" fmla="*/ 123 h 520"/>
                <a:gd name="T46" fmla="*/ 0 w 2252"/>
                <a:gd name="T47" fmla="*/ 53 h 520"/>
                <a:gd name="T48" fmla="*/ 23 w 2252"/>
                <a:gd name="T49" fmla="*/ 336 h 520"/>
                <a:gd name="T50" fmla="*/ 55 w 2252"/>
                <a:gd name="T51" fmla="*/ 364 h 520"/>
                <a:gd name="T52" fmla="*/ 89 w 2252"/>
                <a:gd name="T53" fmla="*/ 392 h 520"/>
                <a:gd name="T54" fmla="*/ 122 w 2252"/>
                <a:gd name="T55" fmla="*/ 419 h 520"/>
                <a:gd name="T56" fmla="*/ 2136 w 2252"/>
                <a:gd name="T57" fmla="*/ 520 h 520"/>
                <a:gd name="T58" fmla="*/ 2166 w 2252"/>
                <a:gd name="T59" fmla="*/ 489 h 520"/>
                <a:gd name="T60" fmla="*/ 2195 w 2252"/>
                <a:gd name="T61" fmla="*/ 456 h 520"/>
                <a:gd name="T62" fmla="*/ 2224 w 2252"/>
                <a:gd name="T63" fmla="*/ 422 h 520"/>
                <a:gd name="T64" fmla="*/ 2252 w 2252"/>
                <a:gd name="T65" fmla="*/ 386 h 520"/>
                <a:gd name="T66" fmla="*/ 1520 w 2252"/>
                <a:gd name="T67" fmla="*/ 1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2" h="520">
                  <a:moveTo>
                    <a:pt x="1546" y="151"/>
                  </a:moveTo>
                  <a:lnTo>
                    <a:pt x="1664" y="151"/>
                  </a:lnTo>
                  <a:lnTo>
                    <a:pt x="1664" y="194"/>
                  </a:lnTo>
                  <a:lnTo>
                    <a:pt x="2004" y="194"/>
                  </a:lnTo>
                  <a:lnTo>
                    <a:pt x="2004" y="250"/>
                  </a:lnTo>
                  <a:lnTo>
                    <a:pt x="1664" y="250"/>
                  </a:lnTo>
                  <a:lnTo>
                    <a:pt x="1664" y="287"/>
                  </a:lnTo>
                  <a:lnTo>
                    <a:pt x="1495" y="287"/>
                  </a:lnTo>
                  <a:lnTo>
                    <a:pt x="1495" y="250"/>
                  </a:lnTo>
                  <a:lnTo>
                    <a:pt x="1159" y="250"/>
                  </a:lnTo>
                  <a:lnTo>
                    <a:pt x="1159" y="194"/>
                  </a:lnTo>
                  <a:lnTo>
                    <a:pt x="1495" y="194"/>
                  </a:lnTo>
                  <a:lnTo>
                    <a:pt x="1495" y="151"/>
                  </a:lnTo>
                  <a:lnTo>
                    <a:pt x="1546" y="151"/>
                  </a:lnTo>
                  <a:lnTo>
                    <a:pt x="1520" y="16"/>
                  </a:lnTo>
                  <a:lnTo>
                    <a:pt x="206" y="48"/>
                  </a:lnTo>
                  <a:lnTo>
                    <a:pt x="237" y="123"/>
                  </a:lnTo>
                  <a:lnTo>
                    <a:pt x="272" y="123"/>
                  </a:lnTo>
                  <a:lnTo>
                    <a:pt x="272" y="210"/>
                  </a:lnTo>
                  <a:lnTo>
                    <a:pt x="350" y="229"/>
                  </a:lnTo>
                  <a:lnTo>
                    <a:pt x="350" y="123"/>
                  </a:lnTo>
                  <a:lnTo>
                    <a:pt x="420" y="123"/>
                  </a:lnTo>
                  <a:lnTo>
                    <a:pt x="420" y="213"/>
                  </a:lnTo>
                  <a:lnTo>
                    <a:pt x="498" y="239"/>
                  </a:lnTo>
                  <a:lnTo>
                    <a:pt x="498" y="123"/>
                  </a:lnTo>
                  <a:lnTo>
                    <a:pt x="568" y="123"/>
                  </a:lnTo>
                  <a:lnTo>
                    <a:pt x="568" y="217"/>
                  </a:lnTo>
                  <a:lnTo>
                    <a:pt x="654" y="245"/>
                  </a:lnTo>
                  <a:lnTo>
                    <a:pt x="654" y="123"/>
                  </a:lnTo>
                  <a:lnTo>
                    <a:pt x="724" y="123"/>
                  </a:lnTo>
                  <a:lnTo>
                    <a:pt x="724" y="350"/>
                  </a:lnTo>
                  <a:lnTo>
                    <a:pt x="654" y="350"/>
                  </a:lnTo>
                  <a:lnTo>
                    <a:pt x="654" y="245"/>
                  </a:lnTo>
                  <a:lnTo>
                    <a:pt x="568" y="217"/>
                  </a:lnTo>
                  <a:lnTo>
                    <a:pt x="568" y="350"/>
                  </a:lnTo>
                  <a:lnTo>
                    <a:pt x="498" y="350"/>
                  </a:lnTo>
                  <a:lnTo>
                    <a:pt x="498" y="239"/>
                  </a:lnTo>
                  <a:lnTo>
                    <a:pt x="420" y="213"/>
                  </a:lnTo>
                  <a:lnTo>
                    <a:pt x="420" y="350"/>
                  </a:lnTo>
                  <a:lnTo>
                    <a:pt x="350" y="350"/>
                  </a:lnTo>
                  <a:lnTo>
                    <a:pt x="350" y="230"/>
                  </a:lnTo>
                  <a:lnTo>
                    <a:pt x="272" y="210"/>
                  </a:lnTo>
                  <a:lnTo>
                    <a:pt x="272" y="350"/>
                  </a:lnTo>
                  <a:lnTo>
                    <a:pt x="202" y="350"/>
                  </a:lnTo>
                  <a:lnTo>
                    <a:pt x="202" y="123"/>
                  </a:lnTo>
                  <a:lnTo>
                    <a:pt x="237" y="123"/>
                  </a:lnTo>
                  <a:lnTo>
                    <a:pt x="206" y="48"/>
                  </a:lnTo>
                  <a:lnTo>
                    <a:pt x="0" y="53"/>
                  </a:lnTo>
                  <a:lnTo>
                    <a:pt x="8" y="321"/>
                  </a:lnTo>
                  <a:lnTo>
                    <a:pt x="23" y="336"/>
                  </a:lnTo>
                  <a:lnTo>
                    <a:pt x="40" y="350"/>
                  </a:lnTo>
                  <a:lnTo>
                    <a:pt x="55" y="364"/>
                  </a:lnTo>
                  <a:lnTo>
                    <a:pt x="72" y="379"/>
                  </a:lnTo>
                  <a:lnTo>
                    <a:pt x="89" y="392"/>
                  </a:lnTo>
                  <a:lnTo>
                    <a:pt x="106" y="406"/>
                  </a:lnTo>
                  <a:lnTo>
                    <a:pt x="122" y="419"/>
                  </a:lnTo>
                  <a:lnTo>
                    <a:pt x="139" y="433"/>
                  </a:lnTo>
                  <a:lnTo>
                    <a:pt x="2136" y="520"/>
                  </a:lnTo>
                  <a:lnTo>
                    <a:pt x="2151" y="504"/>
                  </a:lnTo>
                  <a:lnTo>
                    <a:pt x="2166" y="489"/>
                  </a:lnTo>
                  <a:lnTo>
                    <a:pt x="2181" y="473"/>
                  </a:lnTo>
                  <a:lnTo>
                    <a:pt x="2195" y="456"/>
                  </a:lnTo>
                  <a:lnTo>
                    <a:pt x="2210" y="439"/>
                  </a:lnTo>
                  <a:lnTo>
                    <a:pt x="2224" y="422"/>
                  </a:lnTo>
                  <a:lnTo>
                    <a:pt x="2238" y="405"/>
                  </a:lnTo>
                  <a:lnTo>
                    <a:pt x="2252" y="386"/>
                  </a:lnTo>
                  <a:lnTo>
                    <a:pt x="2195" y="0"/>
                  </a:lnTo>
                  <a:lnTo>
                    <a:pt x="1520" y="16"/>
                  </a:lnTo>
                  <a:lnTo>
                    <a:pt x="1546" y="151"/>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9" name="Freeform 9"/>
            <p:cNvSpPr>
              <a:spLocks/>
            </p:cNvSpPr>
            <p:nvPr/>
          </p:nvSpPr>
          <p:spPr bwMode="auto">
            <a:xfrm>
              <a:off x="1114" y="3672"/>
              <a:ext cx="1856" cy="329"/>
            </a:xfrm>
            <a:custGeom>
              <a:avLst/>
              <a:gdLst>
                <a:gd name="T0" fmla="*/ 276 w 1856"/>
                <a:gd name="T1" fmla="*/ 157 h 329"/>
                <a:gd name="T2" fmla="*/ 312 w 1856"/>
                <a:gd name="T3" fmla="*/ 173 h 329"/>
                <a:gd name="T4" fmla="*/ 349 w 1856"/>
                <a:gd name="T5" fmla="*/ 188 h 329"/>
                <a:gd name="T6" fmla="*/ 386 w 1856"/>
                <a:gd name="T7" fmla="*/ 202 h 329"/>
                <a:gd name="T8" fmla="*/ 424 w 1856"/>
                <a:gd name="T9" fmla="*/ 215 h 329"/>
                <a:gd name="T10" fmla="*/ 462 w 1856"/>
                <a:gd name="T11" fmla="*/ 229 h 329"/>
                <a:gd name="T12" fmla="*/ 499 w 1856"/>
                <a:gd name="T13" fmla="*/ 240 h 329"/>
                <a:gd name="T14" fmla="*/ 537 w 1856"/>
                <a:gd name="T15" fmla="*/ 252 h 329"/>
                <a:gd name="T16" fmla="*/ 601 w 1856"/>
                <a:gd name="T17" fmla="*/ 269 h 329"/>
                <a:gd name="T18" fmla="*/ 691 w 1856"/>
                <a:gd name="T19" fmla="*/ 290 h 329"/>
                <a:gd name="T20" fmla="*/ 783 w 1856"/>
                <a:gd name="T21" fmla="*/ 306 h 329"/>
                <a:gd name="T22" fmla="*/ 873 w 1856"/>
                <a:gd name="T23" fmla="*/ 318 h 329"/>
                <a:gd name="T24" fmla="*/ 964 w 1856"/>
                <a:gd name="T25" fmla="*/ 326 h 329"/>
                <a:gd name="T26" fmla="*/ 1054 w 1856"/>
                <a:gd name="T27" fmla="*/ 329 h 329"/>
                <a:gd name="T28" fmla="*/ 1143 w 1856"/>
                <a:gd name="T29" fmla="*/ 328 h 329"/>
                <a:gd name="T30" fmla="*/ 1231 w 1856"/>
                <a:gd name="T31" fmla="*/ 322 h 329"/>
                <a:gd name="T32" fmla="*/ 1315 w 1856"/>
                <a:gd name="T33" fmla="*/ 311 h 329"/>
                <a:gd name="T34" fmla="*/ 1395 w 1856"/>
                <a:gd name="T35" fmla="*/ 295 h 329"/>
                <a:gd name="T36" fmla="*/ 1472 w 1856"/>
                <a:gd name="T37" fmla="*/ 275 h 329"/>
                <a:gd name="T38" fmla="*/ 1547 w 1856"/>
                <a:gd name="T39" fmla="*/ 251 h 329"/>
                <a:gd name="T40" fmla="*/ 1620 w 1856"/>
                <a:gd name="T41" fmla="*/ 221 h 329"/>
                <a:gd name="T42" fmla="*/ 1692 w 1856"/>
                <a:gd name="T43" fmla="*/ 187 h 329"/>
                <a:gd name="T44" fmla="*/ 1759 w 1856"/>
                <a:gd name="T45" fmla="*/ 147 h 329"/>
                <a:gd name="T46" fmla="*/ 1825 w 1856"/>
                <a:gd name="T47" fmla="*/ 104 h 329"/>
                <a:gd name="T48" fmla="*/ 0 w 1856"/>
                <a:gd name="T49" fmla="*/ 0 h 329"/>
                <a:gd name="T50" fmla="*/ 32 w 1856"/>
                <a:gd name="T51" fmla="*/ 22 h 329"/>
                <a:gd name="T52" fmla="*/ 64 w 1856"/>
                <a:gd name="T53" fmla="*/ 43 h 329"/>
                <a:gd name="T54" fmla="*/ 96 w 1856"/>
                <a:gd name="T55" fmla="*/ 63 h 329"/>
                <a:gd name="T56" fmla="*/ 128 w 1856"/>
                <a:gd name="T57" fmla="*/ 82 h 329"/>
                <a:gd name="T58" fmla="*/ 160 w 1856"/>
                <a:gd name="T59" fmla="*/ 101 h 329"/>
                <a:gd name="T60" fmla="*/ 192 w 1856"/>
                <a:gd name="T61" fmla="*/ 118 h 329"/>
                <a:gd name="T62" fmla="*/ 225 w 1856"/>
                <a:gd name="T63" fmla="*/ 134 h 329"/>
                <a:gd name="T64" fmla="*/ 258 w 1856"/>
                <a:gd name="T65" fmla="*/ 14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6" h="329">
                  <a:moveTo>
                    <a:pt x="258" y="149"/>
                  </a:moveTo>
                  <a:lnTo>
                    <a:pt x="276" y="157"/>
                  </a:lnTo>
                  <a:lnTo>
                    <a:pt x="294" y="165"/>
                  </a:lnTo>
                  <a:lnTo>
                    <a:pt x="312" y="173"/>
                  </a:lnTo>
                  <a:lnTo>
                    <a:pt x="331" y="181"/>
                  </a:lnTo>
                  <a:lnTo>
                    <a:pt x="349" y="188"/>
                  </a:lnTo>
                  <a:lnTo>
                    <a:pt x="367" y="195"/>
                  </a:lnTo>
                  <a:lnTo>
                    <a:pt x="386" y="202"/>
                  </a:lnTo>
                  <a:lnTo>
                    <a:pt x="406" y="209"/>
                  </a:lnTo>
                  <a:lnTo>
                    <a:pt x="424" y="215"/>
                  </a:lnTo>
                  <a:lnTo>
                    <a:pt x="442" y="222"/>
                  </a:lnTo>
                  <a:lnTo>
                    <a:pt x="462" y="229"/>
                  </a:lnTo>
                  <a:lnTo>
                    <a:pt x="480" y="235"/>
                  </a:lnTo>
                  <a:lnTo>
                    <a:pt x="499" y="240"/>
                  </a:lnTo>
                  <a:lnTo>
                    <a:pt x="519" y="246"/>
                  </a:lnTo>
                  <a:lnTo>
                    <a:pt x="537" y="252"/>
                  </a:lnTo>
                  <a:lnTo>
                    <a:pt x="557" y="257"/>
                  </a:lnTo>
                  <a:lnTo>
                    <a:pt x="601" y="269"/>
                  </a:lnTo>
                  <a:lnTo>
                    <a:pt x="647" y="280"/>
                  </a:lnTo>
                  <a:lnTo>
                    <a:pt x="691" y="290"/>
                  </a:lnTo>
                  <a:lnTo>
                    <a:pt x="737" y="299"/>
                  </a:lnTo>
                  <a:lnTo>
                    <a:pt x="783" y="306"/>
                  </a:lnTo>
                  <a:lnTo>
                    <a:pt x="827" y="313"/>
                  </a:lnTo>
                  <a:lnTo>
                    <a:pt x="873" y="318"/>
                  </a:lnTo>
                  <a:lnTo>
                    <a:pt x="918" y="323"/>
                  </a:lnTo>
                  <a:lnTo>
                    <a:pt x="964" y="326"/>
                  </a:lnTo>
                  <a:lnTo>
                    <a:pt x="1008" y="328"/>
                  </a:lnTo>
                  <a:lnTo>
                    <a:pt x="1054" y="329"/>
                  </a:lnTo>
                  <a:lnTo>
                    <a:pt x="1098" y="329"/>
                  </a:lnTo>
                  <a:lnTo>
                    <a:pt x="1143" y="328"/>
                  </a:lnTo>
                  <a:lnTo>
                    <a:pt x="1187" y="326"/>
                  </a:lnTo>
                  <a:lnTo>
                    <a:pt x="1231" y="322"/>
                  </a:lnTo>
                  <a:lnTo>
                    <a:pt x="1274" y="317"/>
                  </a:lnTo>
                  <a:lnTo>
                    <a:pt x="1315" y="311"/>
                  </a:lnTo>
                  <a:lnTo>
                    <a:pt x="1355" y="303"/>
                  </a:lnTo>
                  <a:lnTo>
                    <a:pt x="1395" y="295"/>
                  </a:lnTo>
                  <a:lnTo>
                    <a:pt x="1433" y="286"/>
                  </a:lnTo>
                  <a:lnTo>
                    <a:pt x="1472" y="275"/>
                  </a:lnTo>
                  <a:lnTo>
                    <a:pt x="1511" y="264"/>
                  </a:lnTo>
                  <a:lnTo>
                    <a:pt x="1547" y="251"/>
                  </a:lnTo>
                  <a:lnTo>
                    <a:pt x="1585" y="237"/>
                  </a:lnTo>
                  <a:lnTo>
                    <a:pt x="1620" y="221"/>
                  </a:lnTo>
                  <a:lnTo>
                    <a:pt x="1657" y="205"/>
                  </a:lnTo>
                  <a:lnTo>
                    <a:pt x="1692" y="187"/>
                  </a:lnTo>
                  <a:lnTo>
                    <a:pt x="1726" y="168"/>
                  </a:lnTo>
                  <a:lnTo>
                    <a:pt x="1759" y="147"/>
                  </a:lnTo>
                  <a:lnTo>
                    <a:pt x="1793" y="127"/>
                  </a:lnTo>
                  <a:lnTo>
                    <a:pt x="1825" y="104"/>
                  </a:lnTo>
                  <a:lnTo>
                    <a:pt x="1856" y="80"/>
                  </a:lnTo>
                  <a:lnTo>
                    <a:pt x="0" y="0"/>
                  </a:lnTo>
                  <a:lnTo>
                    <a:pt x="15" y="11"/>
                  </a:lnTo>
                  <a:lnTo>
                    <a:pt x="32" y="22"/>
                  </a:lnTo>
                  <a:lnTo>
                    <a:pt x="47" y="32"/>
                  </a:lnTo>
                  <a:lnTo>
                    <a:pt x="64" y="43"/>
                  </a:lnTo>
                  <a:lnTo>
                    <a:pt x="79" y="53"/>
                  </a:lnTo>
                  <a:lnTo>
                    <a:pt x="96" y="63"/>
                  </a:lnTo>
                  <a:lnTo>
                    <a:pt x="111" y="72"/>
                  </a:lnTo>
                  <a:lnTo>
                    <a:pt x="128" y="82"/>
                  </a:lnTo>
                  <a:lnTo>
                    <a:pt x="143" y="91"/>
                  </a:lnTo>
                  <a:lnTo>
                    <a:pt x="160" y="101"/>
                  </a:lnTo>
                  <a:lnTo>
                    <a:pt x="177" y="109"/>
                  </a:lnTo>
                  <a:lnTo>
                    <a:pt x="192" y="118"/>
                  </a:lnTo>
                  <a:lnTo>
                    <a:pt x="209" y="125"/>
                  </a:lnTo>
                  <a:lnTo>
                    <a:pt x="225" y="134"/>
                  </a:lnTo>
                  <a:lnTo>
                    <a:pt x="241" y="141"/>
                  </a:lnTo>
                  <a:lnTo>
                    <a:pt x="258" y="149"/>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0" name="Freeform 10"/>
            <p:cNvSpPr>
              <a:spLocks/>
            </p:cNvSpPr>
            <p:nvPr/>
          </p:nvSpPr>
          <p:spPr bwMode="auto">
            <a:xfrm>
              <a:off x="973" y="1710"/>
              <a:ext cx="1081" cy="711"/>
            </a:xfrm>
            <a:custGeom>
              <a:avLst/>
              <a:gdLst>
                <a:gd name="T0" fmla="*/ 76 w 1081"/>
                <a:gd name="T1" fmla="*/ 58 h 711"/>
                <a:gd name="T2" fmla="*/ 1009 w 1081"/>
                <a:gd name="T3" fmla="*/ 93 h 711"/>
                <a:gd name="T4" fmla="*/ 1018 w 1081"/>
                <a:gd name="T5" fmla="*/ 86 h 711"/>
                <a:gd name="T6" fmla="*/ 1027 w 1081"/>
                <a:gd name="T7" fmla="*/ 80 h 711"/>
                <a:gd name="T8" fmla="*/ 1036 w 1081"/>
                <a:gd name="T9" fmla="*/ 72 h 711"/>
                <a:gd name="T10" fmla="*/ 1046 w 1081"/>
                <a:gd name="T11" fmla="*/ 66 h 711"/>
                <a:gd name="T12" fmla="*/ 1053 w 1081"/>
                <a:gd name="T13" fmla="*/ 59 h 711"/>
                <a:gd name="T14" fmla="*/ 1062 w 1081"/>
                <a:gd name="T15" fmla="*/ 53 h 711"/>
                <a:gd name="T16" fmla="*/ 1072 w 1081"/>
                <a:gd name="T17" fmla="*/ 47 h 711"/>
                <a:gd name="T18" fmla="*/ 1081 w 1081"/>
                <a:gd name="T19" fmla="*/ 40 h 711"/>
                <a:gd name="T20" fmla="*/ 0 w 1081"/>
                <a:gd name="T21" fmla="*/ 0 h 711"/>
                <a:gd name="T22" fmla="*/ 73 w 1081"/>
                <a:gd name="T23" fmla="*/ 704 h 711"/>
                <a:gd name="T24" fmla="*/ 83 w 1081"/>
                <a:gd name="T25" fmla="*/ 705 h 711"/>
                <a:gd name="T26" fmla="*/ 92 w 1081"/>
                <a:gd name="T27" fmla="*/ 705 h 711"/>
                <a:gd name="T28" fmla="*/ 101 w 1081"/>
                <a:gd name="T29" fmla="*/ 706 h 711"/>
                <a:gd name="T30" fmla="*/ 110 w 1081"/>
                <a:gd name="T31" fmla="*/ 708 h 711"/>
                <a:gd name="T32" fmla="*/ 119 w 1081"/>
                <a:gd name="T33" fmla="*/ 709 h 711"/>
                <a:gd name="T34" fmla="*/ 127 w 1081"/>
                <a:gd name="T35" fmla="*/ 709 h 711"/>
                <a:gd name="T36" fmla="*/ 136 w 1081"/>
                <a:gd name="T37" fmla="*/ 710 h 711"/>
                <a:gd name="T38" fmla="*/ 144 w 1081"/>
                <a:gd name="T39" fmla="*/ 711 h 711"/>
                <a:gd name="T40" fmla="*/ 76 w 1081"/>
                <a:gd name="T41" fmla="*/ 58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1" h="711">
                  <a:moveTo>
                    <a:pt x="76" y="58"/>
                  </a:moveTo>
                  <a:lnTo>
                    <a:pt x="1009" y="93"/>
                  </a:lnTo>
                  <a:lnTo>
                    <a:pt x="1018" y="86"/>
                  </a:lnTo>
                  <a:lnTo>
                    <a:pt x="1027" y="80"/>
                  </a:lnTo>
                  <a:lnTo>
                    <a:pt x="1036" y="72"/>
                  </a:lnTo>
                  <a:lnTo>
                    <a:pt x="1046" y="66"/>
                  </a:lnTo>
                  <a:lnTo>
                    <a:pt x="1053" y="59"/>
                  </a:lnTo>
                  <a:lnTo>
                    <a:pt x="1062" y="53"/>
                  </a:lnTo>
                  <a:lnTo>
                    <a:pt x="1072" y="47"/>
                  </a:lnTo>
                  <a:lnTo>
                    <a:pt x="1081" y="40"/>
                  </a:lnTo>
                  <a:lnTo>
                    <a:pt x="0" y="0"/>
                  </a:lnTo>
                  <a:lnTo>
                    <a:pt x="73" y="704"/>
                  </a:lnTo>
                  <a:lnTo>
                    <a:pt x="83" y="705"/>
                  </a:lnTo>
                  <a:lnTo>
                    <a:pt x="92" y="705"/>
                  </a:lnTo>
                  <a:lnTo>
                    <a:pt x="101" y="706"/>
                  </a:lnTo>
                  <a:lnTo>
                    <a:pt x="110" y="708"/>
                  </a:lnTo>
                  <a:lnTo>
                    <a:pt x="119" y="709"/>
                  </a:lnTo>
                  <a:lnTo>
                    <a:pt x="127" y="709"/>
                  </a:lnTo>
                  <a:lnTo>
                    <a:pt x="136" y="710"/>
                  </a:lnTo>
                  <a:lnTo>
                    <a:pt x="144" y="711"/>
                  </a:lnTo>
                  <a:lnTo>
                    <a:pt x="76" y="58"/>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1" name="Freeform 11"/>
            <p:cNvSpPr>
              <a:spLocks/>
            </p:cNvSpPr>
            <p:nvPr/>
          </p:nvSpPr>
          <p:spPr bwMode="auto">
            <a:xfrm>
              <a:off x="459" y="3443"/>
              <a:ext cx="706" cy="589"/>
            </a:xfrm>
            <a:custGeom>
              <a:avLst/>
              <a:gdLst>
                <a:gd name="T0" fmla="*/ 647 w 706"/>
                <a:gd name="T1" fmla="*/ 335 h 589"/>
                <a:gd name="T2" fmla="*/ 618 w 706"/>
                <a:gd name="T3" fmla="*/ 317 h 589"/>
                <a:gd name="T4" fmla="*/ 586 w 706"/>
                <a:gd name="T5" fmla="*/ 303 h 589"/>
                <a:gd name="T6" fmla="*/ 549 w 706"/>
                <a:gd name="T7" fmla="*/ 290 h 589"/>
                <a:gd name="T8" fmla="*/ 510 w 706"/>
                <a:gd name="T9" fmla="*/ 281 h 589"/>
                <a:gd name="T10" fmla="*/ 467 w 706"/>
                <a:gd name="T11" fmla="*/ 272 h 589"/>
                <a:gd name="T12" fmla="*/ 423 w 706"/>
                <a:gd name="T13" fmla="*/ 267 h 589"/>
                <a:gd name="T14" fmla="*/ 375 w 706"/>
                <a:gd name="T15" fmla="*/ 263 h 589"/>
                <a:gd name="T16" fmla="*/ 343 w 706"/>
                <a:gd name="T17" fmla="*/ 263 h 589"/>
                <a:gd name="T18" fmla="*/ 325 w 706"/>
                <a:gd name="T19" fmla="*/ 263 h 589"/>
                <a:gd name="T20" fmla="*/ 305 w 706"/>
                <a:gd name="T21" fmla="*/ 254 h 589"/>
                <a:gd name="T22" fmla="*/ 276 w 706"/>
                <a:gd name="T23" fmla="*/ 217 h 589"/>
                <a:gd name="T24" fmla="*/ 249 w 706"/>
                <a:gd name="T25" fmla="*/ 168 h 589"/>
                <a:gd name="T26" fmla="*/ 239 w 706"/>
                <a:gd name="T27" fmla="*/ 112 h 589"/>
                <a:gd name="T28" fmla="*/ 255 w 706"/>
                <a:gd name="T29" fmla="*/ 75 h 589"/>
                <a:gd name="T30" fmla="*/ 297 w 706"/>
                <a:gd name="T31" fmla="*/ 62 h 589"/>
                <a:gd name="T32" fmla="*/ 357 w 706"/>
                <a:gd name="T33" fmla="*/ 57 h 589"/>
                <a:gd name="T34" fmla="*/ 413 w 706"/>
                <a:gd name="T35" fmla="*/ 57 h 589"/>
                <a:gd name="T36" fmla="*/ 366 w 706"/>
                <a:gd name="T37" fmla="*/ 3 h 589"/>
                <a:gd name="T38" fmla="*/ 285 w 706"/>
                <a:gd name="T39" fmla="*/ 3 h 589"/>
                <a:gd name="T40" fmla="*/ 232 w 706"/>
                <a:gd name="T41" fmla="*/ 18 h 589"/>
                <a:gd name="T42" fmla="*/ 198 w 706"/>
                <a:gd name="T43" fmla="*/ 41 h 589"/>
                <a:gd name="T44" fmla="*/ 180 w 706"/>
                <a:gd name="T45" fmla="*/ 68 h 589"/>
                <a:gd name="T46" fmla="*/ 169 w 706"/>
                <a:gd name="T47" fmla="*/ 127 h 589"/>
                <a:gd name="T48" fmla="*/ 181 w 706"/>
                <a:gd name="T49" fmla="*/ 182 h 589"/>
                <a:gd name="T50" fmla="*/ 207 w 706"/>
                <a:gd name="T51" fmla="*/ 233 h 589"/>
                <a:gd name="T52" fmla="*/ 236 w 706"/>
                <a:gd name="T53" fmla="*/ 272 h 589"/>
                <a:gd name="T54" fmla="*/ 140 w 706"/>
                <a:gd name="T55" fmla="*/ 295 h 589"/>
                <a:gd name="T56" fmla="*/ 65 w 706"/>
                <a:gd name="T57" fmla="*/ 331 h 589"/>
                <a:gd name="T58" fmla="*/ 17 w 706"/>
                <a:gd name="T59" fmla="*/ 375 h 589"/>
                <a:gd name="T60" fmla="*/ 0 w 706"/>
                <a:gd name="T61" fmla="*/ 427 h 589"/>
                <a:gd name="T62" fmla="*/ 3 w 706"/>
                <a:gd name="T63" fmla="*/ 449 h 589"/>
                <a:gd name="T64" fmla="*/ 12 w 706"/>
                <a:gd name="T65" fmla="*/ 470 h 589"/>
                <a:gd name="T66" fmla="*/ 26 w 706"/>
                <a:gd name="T67" fmla="*/ 489 h 589"/>
                <a:gd name="T68" fmla="*/ 47 w 706"/>
                <a:gd name="T69" fmla="*/ 509 h 589"/>
                <a:gd name="T70" fmla="*/ 73 w 706"/>
                <a:gd name="T71" fmla="*/ 526 h 589"/>
                <a:gd name="T72" fmla="*/ 102 w 706"/>
                <a:gd name="T73" fmla="*/ 542 h 589"/>
                <a:gd name="T74" fmla="*/ 137 w 706"/>
                <a:gd name="T75" fmla="*/ 556 h 589"/>
                <a:gd name="T76" fmla="*/ 175 w 706"/>
                <a:gd name="T77" fmla="*/ 567 h 589"/>
                <a:gd name="T78" fmla="*/ 217 w 706"/>
                <a:gd name="T79" fmla="*/ 577 h 589"/>
                <a:gd name="T80" fmla="*/ 259 w 706"/>
                <a:gd name="T81" fmla="*/ 583 h 589"/>
                <a:gd name="T82" fmla="*/ 305 w 706"/>
                <a:gd name="T83" fmla="*/ 588 h 589"/>
                <a:gd name="T84" fmla="*/ 352 w 706"/>
                <a:gd name="T85" fmla="*/ 589 h 589"/>
                <a:gd name="T86" fmla="*/ 400 w 706"/>
                <a:gd name="T87" fmla="*/ 588 h 589"/>
                <a:gd name="T88" fmla="*/ 445 w 706"/>
                <a:gd name="T89" fmla="*/ 583 h 589"/>
                <a:gd name="T90" fmla="*/ 488 w 706"/>
                <a:gd name="T91" fmla="*/ 577 h 589"/>
                <a:gd name="T92" fmla="*/ 529 w 706"/>
                <a:gd name="T93" fmla="*/ 567 h 589"/>
                <a:gd name="T94" fmla="*/ 568 w 706"/>
                <a:gd name="T95" fmla="*/ 556 h 589"/>
                <a:gd name="T96" fmla="*/ 603 w 706"/>
                <a:gd name="T97" fmla="*/ 542 h 589"/>
                <a:gd name="T98" fmla="*/ 633 w 706"/>
                <a:gd name="T99" fmla="*/ 526 h 589"/>
                <a:gd name="T100" fmla="*/ 659 w 706"/>
                <a:gd name="T101" fmla="*/ 509 h 589"/>
                <a:gd name="T102" fmla="*/ 679 w 706"/>
                <a:gd name="T103" fmla="*/ 489 h 589"/>
                <a:gd name="T104" fmla="*/ 694 w 706"/>
                <a:gd name="T105" fmla="*/ 470 h 589"/>
                <a:gd name="T106" fmla="*/ 703 w 706"/>
                <a:gd name="T107" fmla="*/ 449 h 589"/>
                <a:gd name="T108" fmla="*/ 706 w 706"/>
                <a:gd name="T109" fmla="*/ 427 h 589"/>
                <a:gd name="T110" fmla="*/ 703 w 706"/>
                <a:gd name="T111" fmla="*/ 405 h 589"/>
                <a:gd name="T112" fmla="*/ 694 w 706"/>
                <a:gd name="T113" fmla="*/ 383 h 589"/>
                <a:gd name="T114" fmla="*/ 679 w 706"/>
                <a:gd name="T115" fmla="*/ 363 h 589"/>
                <a:gd name="T116" fmla="*/ 659 w 706"/>
                <a:gd name="T117" fmla="*/ 343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589">
                  <a:moveTo>
                    <a:pt x="659" y="343"/>
                  </a:moveTo>
                  <a:lnTo>
                    <a:pt x="647" y="335"/>
                  </a:lnTo>
                  <a:lnTo>
                    <a:pt x="633" y="326"/>
                  </a:lnTo>
                  <a:lnTo>
                    <a:pt x="618" y="317"/>
                  </a:lnTo>
                  <a:lnTo>
                    <a:pt x="603" y="310"/>
                  </a:lnTo>
                  <a:lnTo>
                    <a:pt x="586" y="303"/>
                  </a:lnTo>
                  <a:lnTo>
                    <a:pt x="568" y="297"/>
                  </a:lnTo>
                  <a:lnTo>
                    <a:pt x="549" y="290"/>
                  </a:lnTo>
                  <a:lnTo>
                    <a:pt x="529" y="284"/>
                  </a:lnTo>
                  <a:lnTo>
                    <a:pt x="510" y="281"/>
                  </a:lnTo>
                  <a:lnTo>
                    <a:pt x="488" y="276"/>
                  </a:lnTo>
                  <a:lnTo>
                    <a:pt x="467" y="272"/>
                  </a:lnTo>
                  <a:lnTo>
                    <a:pt x="445" y="270"/>
                  </a:lnTo>
                  <a:lnTo>
                    <a:pt x="423" y="267"/>
                  </a:lnTo>
                  <a:lnTo>
                    <a:pt x="400" y="265"/>
                  </a:lnTo>
                  <a:lnTo>
                    <a:pt x="375" y="263"/>
                  </a:lnTo>
                  <a:lnTo>
                    <a:pt x="352" y="263"/>
                  </a:lnTo>
                  <a:lnTo>
                    <a:pt x="343" y="263"/>
                  </a:lnTo>
                  <a:lnTo>
                    <a:pt x="334" y="263"/>
                  </a:lnTo>
                  <a:lnTo>
                    <a:pt x="325" y="263"/>
                  </a:lnTo>
                  <a:lnTo>
                    <a:pt x="316" y="265"/>
                  </a:lnTo>
                  <a:lnTo>
                    <a:pt x="305" y="254"/>
                  </a:lnTo>
                  <a:lnTo>
                    <a:pt x="291" y="236"/>
                  </a:lnTo>
                  <a:lnTo>
                    <a:pt x="276" y="217"/>
                  </a:lnTo>
                  <a:lnTo>
                    <a:pt x="261" y="193"/>
                  </a:lnTo>
                  <a:lnTo>
                    <a:pt x="249" y="168"/>
                  </a:lnTo>
                  <a:lnTo>
                    <a:pt x="241" y="141"/>
                  </a:lnTo>
                  <a:lnTo>
                    <a:pt x="239" y="112"/>
                  </a:lnTo>
                  <a:lnTo>
                    <a:pt x="246" y="85"/>
                  </a:lnTo>
                  <a:lnTo>
                    <a:pt x="255" y="75"/>
                  </a:lnTo>
                  <a:lnTo>
                    <a:pt x="273" y="67"/>
                  </a:lnTo>
                  <a:lnTo>
                    <a:pt x="297" y="62"/>
                  </a:lnTo>
                  <a:lnTo>
                    <a:pt x="326" y="58"/>
                  </a:lnTo>
                  <a:lnTo>
                    <a:pt x="357" y="57"/>
                  </a:lnTo>
                  <a:lnTo>
                    <a:pt x="386" y="56"/>
                  </a:lnTo>
                  <a:lnTo>
                    <a:pt x="413" y="57"/>
                  </a:lnTo>
                  <a:lnTo>
                    <a:pt x="435" y="58"/>
                  </a:lnTo>
                  <a:lnTo>
                    <a:pt x="366" y="3"/>
                  </a:lnTo>
                  <a:lnTo>
                    <a:pt x="322" y="0"/>
                  </a:lnTo>
                  <a:lnTo>
                    <a:pt x="285" y="3"/>
                  </a:lnTo>
                  <a:lnTo>
                    <a:pt x="256" y="9"/>
                  </a:lnTo>
                  <a:lnTo>
                    <a:pt x="232" y="18"/>
                  </a:lnTo>
                  <a:lnTo>
                    <a:pt x="212" y="29"/>
                  </a:lnTo>
                  <a:lnTo>
                    <a:pt x="198" y="41"/>
                  </a:lnTo>
                  <a:lnTo>
                    <a:pt x="188" y="55"/>
                  </a:lnTo>
                  <a:lnTo>
                    <a:pt x="180" y="68"/>
                  </a:lnTo>
                  <a:lnTo>
                    <a:pt x="171" y="98"/>
                  </a:lnTo>
                  <a:lnTo>
                    <a:pt x="169" y="127"/>
                  </a:lnTo>
                  <a:lnTo>
                    <a:pt x="172" y="155"/>
                  </a:lnTo>
                  <a:lnTo>
                    <a:pt x="181" y="182"/>
                  </a:lnTo>
                  <a:lnTo>
                    <a:pt x="194" y="209"/>
                  </a:lnTo>
                  <a:lnTo>
                    <a:pt x="207" y="233"/>
                  </a:lnTo>
                  <a:lnTo>
                    <a:pt x="221" y="254"/>
                  </a:lnTo>
                  <a:lnTo>
                    <a:pt x="236" y="272"/>
                  </a:lnTo>
                  <a:lnTo>
                    <a:pt x="186" y="282"/>
                  </a:lnTo>
                  <a:lnTo>
                    <a:pt x="140" y="295"/>
                  </a:lnTo>
                  <a:lnTo>
                    <a:pt x="101" y="311"/>
                  </a:lnTo>
                  <a:lnTo>
                    <a:pt x="65" y="331"/>
                  </a:lnTo>
                  <a:lnTo>
                    <a:pt x="38" y="352"/>
                  </a:lnTo>
                  <a:lnTo>
                    <a:pt x="17" y="375"/>
                  </a:lnTo>
                  <a:lnTo>
                    <a:pt x="4" y="400"/>
                  </a:lnTo>
                  <a:lnTo>
                    <a:pt x="0" y="427"/>
                  </a:lnTo>
                  <a:lnTo>
                    <a:pt x="0" y="438"/>
                  </a:lnTo>
                  <a:lnTo>
                    <a:pt x="3" y="449"/>
                  </a:lnTo>
                  <a:lnTo>
                    <a:pt x="6" y="459"/>
                  </a:lnTo>
                  <a:lnTo>
                    <a:pt x="12" y="470"/>
                  </a:lnTo>
                  <a:lnTo>
                    <a:pt x="18" y="480"/>
                  </a:lnTo>
                  <a:lnTo>
                    <a:pt x="26" y="489"/>
                  </a:lnTo>
                  <a:lnTo>
                    <a:pt x="36" y="499"/>
                  </a:lnTo>
                  <a:lnTo>
                    <a:pt x="47" y="509"/>
                  </a:lnTo>
                  <a:lnTo>
                    <a:pt x="59" y="518"/>
                  </a:lnTo>
                  <a:lnTo>
                    <a:pt x="73" y="526"/>
                  </a:lnTo>
                  <a:lnTo>
                    <a:pt x="87" y="535"/>
                  </a:lnTo>
                  <a:lnTo>
                    <a:pt x="102" y="542"/>
                  </a:lnTo>
                  <a:lnTo>
                    <a:pt x="119" y="550"/>
                  </a:lnTo>
                  <a:lnTo>
                    <a:pt x="137" y="556"/>
                  </a:lnTo>
                  <a:lnTo>
                    <a:pt x="155" y="562"/>
                  </a:lnTo>
                  <a:lnTo>
                    <a:pt x="175" y="567"/>
                  </a:lnTo>
                  <a:lnTo>
                    <a:pt x="195" y="572"/>
                  </a:lnTo>
                  <a:lnTo>
                    <a:pt x="217" y="577"/>
                  </a:lnTo>
                  <a:lnTo>
                    <a:pt x="238" y="580"/>
                  </a:lnTo>
                  <a:lnTo>
                    <a:pt x="259" y="583"/>
                  </a:lnTo>
                  <a:lnTo>
                    <a:pt x="282" y="585"/>
                  </a:lnTo>
                  <a:lnTo>
                    <a:pt x="305" y="588"/>
                  </a:lnTo>
                  <a:lnTo>
                    <a:pt x="329" y="589"/>
                  </a:lnTo>
                  <a:lnTo>
                    <a:pt x="352" y="589"/>
                  </a:lnTo>
                  <a:lnTo>
                    <a:pt x="375" y="589"/>
                  </a:lnTo>
                  <a:lnTo>
                    <a:pt x="400" y="588"/>
                  </a:lnTo>
                  <a:lnTo>
                    <a:pt x="423" y="585"/>
                  </a:lnTo>
                  <a:lnTo>
                    <a:pt x="445" y="583"/>
                  </a:lnTo>
                  <a:lnTo>
                    <a:pt x="467" y="580"/>
                  </a:lnTo>
                  <a:lnTo>
                    <a:pt x="488" y="577"/>
                  </a:lnTo>
                  <a:lnTo>
                    <a:pt x="510" y="572"/>
                  </a:lnTo>
                  <a:lnTo>
                    <a:pt x="529" y="567"/>
                  </a:lnTo>
                  <a:lnTo>
                    <a:pt x="549" y="562"/>
                  </a:lnTo>
                  <a:lnTo>
                    <a:pt x="568" y="556"/>
                  </a:lnTo>
                  <a:lnTo>
                    <a:pt x="586" y="550"/>
                  </a:lnTo>
                  <a:lnTo>
                    <a:pt x="603" y="542"/>
                  </a:lnTo>
                  <a:lnTo>
                    <a:pt x="618" y="535"/>
                  </a:lnTo>
                  <a:lnTo>
                    <a:pt x="633" y="526"/>
                  </a:lnTo>
                  <a:lnTo>
                    <a:pt x="647" y="518"/>
                  </a:lnTo>
                  <a:lnTo>
                    <a:pt x="659" y="509"/>
                  </a:lnTo>
                  <a:lnTo>
                    <a:pt x="670" y="499"/>
                  </a:lnTo>
                  <a:lnTo>
                    <a:pt x="679" y="489"/>
                  </a:lnTo>
                  <a:lnTo>
                    <a:pt x="688" y="480"/>
                  </a:lnTo>
                  <a:lnTo>
                    <a:pt x="694" y="470"/>
                  </a:lnTo>
                  <a:lnTo>
                    <a:pt x="699" y="459"/>
                  </a:lnTo>
                  <a:lnTo>
                    <a:pt x="703" y="449"/>
                  </a:lnTo>
                  <a:lnTo>
                    <a:pt x="705" y="438"/>
                  </a:lnTo>
                  <a:lnTo>
                    <a:pt x="706" y="427"/>
                  </a:lnTo>
                  <a:lnTo>
                    <a:pt x="705" y="416"/>
                  </a:lnTo>
                  <a:lnTo>
                    <a:pt x="703" y="405"/>
                  </a:lnTo>
                  <a:lnTo>
                    <a:pt x="699" y="394"/>
                  </a:lnTo>
                  <a:lnTo>
                    <a:pt x="694" y="383"/>
                  </a:lnTo>
                  <a:lnTo>
                    <a:pt x="688" y="373"/>
                  </a:lnTo>
                  <a:lnTo>
                    <a:pt x="679" y="363"/>
                  </a:lnTo>
                  <a:lnTo>
                    <a:pt x="670" y="353"/>
                  </a:lnTo>
                  <a:lnTo>
                    <a:pt x="659" y="343"/>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12"/>
            <p:cNvSpPr>
              <a:spLocks/>
            </p:cNvSpPr>
            <p:nvPr/>
          </p:nvSpPr>
          <p:spPr bwMode="auto">
            <a:xfrm>
              <a:off x="1214" y="1854"/>
              <a:ext cx="1375" cy="903"/>
            </a:xfrm>
            <a:custGeom>
              <a:avLst/>
              <a:gdLst>
                <a:gd name="T0" fmla="*/ 1375 w 1375"/>
                <a:gd name="T1" fmla="*/ 46 h 903"/>
                <a:gd name="T2" fmla="*/ 0 w 1375"/>
                <a:gd name="T3" fmla="*/ 0 h 903"/>
                <a:gd name="T4" fmla="*/ 37 w 1375"/>
                <a:gd name="T5" fmla="*/ 903 h 903"/>
                <a:gd name="T6" fmla="*/ 100 w 1375"/>
                <a:gd name="T7" fmla="*/ 901 h 903"/>
                <a:gd name="T8" fmla="*/ 66 w 1375"/>
                <a:gd name="T9" fmla="*/ 52 h 903"/>
                <a:gd name="T10" fmla="*/ 1372 w 1375"/>
                <a:gd name="T11" fmla="*/ 98 h 903"/>
                <a:gd name="T12" fmla="*/ 1375 w 1375"/>
                <a:gd name="T13" fmla="*/ 46 h 903"/>
              </a:gdLst>
              <a:ahLst/>
              <a:cxnLst>
                <a:cxn ang="0">
                  <a:pos x="T0" y="T1"/>
                </a:cxn>
                <a:cxn ang="0">
                  <a:pos x="T2" y="T3"/>
                </a:cxn>
                <a:cxn ang="0">
                  <a:pos x="T4" y="T5"/>
                </a:cxn>
                <a:cxn ang="0">
                  <a:pos x="T6" y="T7"/>
                </a:cxn>
                <a:cxn ang="0">
                  <a:pos x="T8" y="T9"/>
                </a:cxn>
                <a:cxn ang="0">
                  <a:pos x="T10" y="T11"/>
                </a:cxn>
                <a:cxn ang="0">
                  <a:pos x="T12" y="T13"/>
                </a:cxn>
              </a:cxnLst>
              <a:rect l="0" t="0" r="r" b="b"/>
              <a:pathLst>
                <a:path w="1375" h="903">
                  <a:moveTo>
                    <a:pt x="1375" y="46"/>
                  </a:moveTo>
                  <a:lnTo>
                    <a:pt x="0" y="0"/>
                  </a:lnTo>
                  <a:lnTo>
                    <a:pt x="37" y="903"/>
                  </a:lnTo>
                  <a:lnTo>
                    <a:pt x="100" y="901"/>
                  </a:lnTo>
                  <a:lnTo>
                    <a:pt x="66" y="52"/>
                  </a:lnTo>
                  <a:lnTo>
                    <a:pt x="1372" y="98"/>
                  </a:lnTo>
                  <a:lnTo>
                    <a:pt x="1375" y="46"/>
                  </a:lnTo>
                  <a:close/>
                </a:path>
              </a:pathLst>
            </a:custGeom>
            <a:solidFill>
              <a:srgbClr val="217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grpSp>
      <p:sp>
        <p:nvSpPr>
          <p:cNvPr id="14" name="مستطيل 13"/>
          <p:cNvSpPr/>
          <p:nvPr/>
        </p:nvSpPr>
        <p:spPr>
          <a:xfrm>
            <a:off x="1517465" y="1527445"/>
            <a:ext cx="2739853" cy="1754326"/>
          </a:xfrm>
          <a:prstGeom prst="rect">
            <a:avLst/>
          </a:prstGeom>
          <a:solidFill>
            <a:schemeClr val="bg2">
              <a:lumMod val="50000"/>
            </a:schemeClr>
          </a:solidFill>
        </p:spPr>
        <p:txBody>
          <a:bodyPr wrap="none">
            <a:spAutoFit/>
          </a:bodyPr>
          <a:lstStyle/>
          <a:p>
            <a:r>
              <a:rPr lang="ar-SA" sz="3600" b="1" dirty="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rPr>
              <a:t>لجبر ما يقع في الصلاة </a:t>
            </a:r>
            <a:endPar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endParaRPr>
          </a:p>
          <a:p>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rPr>
              <a:t>من </a:t>
            </a:r>
            <a:r>
              <a:rPr lang="ar-SA" sz="3600" b="1" dirty="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rPr>
              <a:t>زيادة أو نقص أو </a:t>
            </a:r>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rPr>
              <a:t>شك</a:t>
            </a:r>
          </a:p>
          <a:p>
            <a:r>
              <a:rPr lang="ar-SA" sz="3600" b="1" dirty="0" smtClean="0">
                <a:ln w="12700">
                  <a:solidFill>
                    <a:schemeClr val="tx2">
                      <a:satMod val="155000"/>
                    </a:schemeClr>
                  </a:solidFill>
                  <a:prstDash val="solid"/>
                </a:ln>
                <a:effectLst>
                  <a:outerShdw blurRad="41275" dist="20320" dir="1800000" algn="tl" rotWithShape="0">
                    <a:srgbClr val="000000">
                      <a:alpha val="40000"/>
                    </a:srgbClr>
                  </a:outerShdw>
                </a:effectLst>
                <a:cs typeface="DecoType Naskh Swashes" pitchFamily="2" charset="-78"/>
              </a:rPr>
              <a:t> </a:t>
            </a:r>
            <a:r>
              <a:rPr lang="ar-SA"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DecoType Naskh Swashes" pitchFamily="2" charset="-78"/>
              </a:rPr>
              <a:t>في </a:t>
            </a:r>
            <a:r>
              <a:rPr lang="ar-SA"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cs typeface="DecoType Naskh Swashes" pitchFamily="2" charset="-78"/>
              </a:rPr>
              <a:t>الواجبات فقط </a:t>
            </a:r>
            <a:endParaRPr lang="ar-SA" sz="3600" b="1" dirty="0">
              <a:solidFill>
                <a:srgbClr val="FFFF00"/>
              </a:solidFill>
            </a:endParaRPr>
          </a:p>
        </p:txBody>
      </p:sp>
      <p:sp>
        <p:nvSpPr>
          <p:cNvPr id="16" name="انفجار 1 15"/>
          <p:cNvSpPr/>
          <p:nvPr/>
        </p:nvSpPr>
        <p:spPr>
          <a:xfrm>
            <a:off x="5358560" y="3352800"/>
            <a:ext cx="3785440" cy="3505200"/>
          </a:xfrm>
          <a:prstGeom prst="irregularSeal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accent6"/>
                </a:solidFill>
              </a:rPr>
              <a:t>أما الأركان فلا يجبرها سجود السهو </a:t>
            </a:r>
          </a:p>
          <a:p>
            <a:pPr algn="ctr"/>
            <a:r>
              <a:rPr lang="en-US" b="1" dirty="0" smtClean="0">
                <a:solidFill>
                  <a:schemeClr val="accent6"/>
                </a:solidFill>
              </a:rPr>
              <a:t>  </a:t>
            </a:r>
            <a:r>
              <a:rPr lang="ar-SA" b="1" dirty="0" smtClean="0">
                <a:solidFill>
                  <a:schemeClr val="accent6"/>
                </a:solidFill>
              </a:rPr>
              <a:t>إن لم يأتي بما نقص</a:t>
            </a:r>
            <a:r>
              <a:rPr lang="en-US" b="1" dirty="0" smtClean="0">
                <a:solidFill>
                  <a:schemeClr val="accent6"/>
                </a:solidFill>
              </a:rPr>
              <a:t> </a:t>
            </a:r>
            <a:r>
              <a:rPr lang="ar-SA" b="1" dirty="0" smtClean="0">
                <a:solidFill>
                  <a:schemeClr val="accent6"/>
                </a:solidFill>
              </a:rPr>
              <a:t>بل تبطل الصلاة مباشرة</a:t>
            </a:r>
            <a:endParaRPr lang="en-US" b="1" dirty="0">
              <a:solidFill>
                <a:schemeClr val="accent6"/>
              </a:solidFill>
            </a:endParaRPr>
          </a:p>
        </p:txBody>
      </p:sp>
    </p:spTree>
    <p:extLst>
      <p:ext uri="{BB962C8B-B14F-4D97-AF65-F5344CB8AC3E}">
        <p14:creationId xmlns:p14="http://schemas.microsoft.com/office/powerpoint/2010/main" val="1113024549"/>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3"/>
          <p:cNvSpPr/>
          <p:nvPr/>
        </p:nvSpPr>
        <p:spPr>
          <a:xfrm>
            <a:off x="3200400" y="762000"/>
            <a:ext cx="3657600" cy="990600"/>
          </a:xfrm>
          <a:prstGeom prst="wedgeRectCallout">
            <a:avLst>
              <a:gd name="adj1" fmla="val -26288"/>
              <a:gd name="adj2" fmla="val 95227"/>
            </a:avLst>
          </a:prstGeom>
          <a:gradFill>
            <a:gsLst>
              <a:gs pos="7900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tx1"/>
                </a:solidFill>
                <a:latin typeface="Simplified Arabic" pitchFamily="18" charset="-78"/>
                <a:cs typeface="Simplified Arabic" pitchFamily="18" charset="-78"/>
              </a:rPr>
              <a:t>خامساً</a:t>
            </a:r>
            <a:r>
              <a:rPr lang="ar-SA" sz="8000" b="1" dirty="0" smtClean="0">
                <a:latin typeface="Simplified Arabic" pitchFamily="18" charset="-78"/>
                <a:cs typeface="Simplified Arabic" pitchFamily="18" charset="-78"/>
              </a:rPr>
              <a:t> </a:t>
            </a:r>
            <a:r>
              <a:rPr lang="ar-SA" sz="8000" b="1" dirty="0" smtClean="0">
                <a:solidFill>
                  <a:schemeClr val="tx1"/>
                </a:solidFill>
              </a:rPr>
              <a:t>:</a:t>
            </a:r>
            <a:endParaRPr lang="en-US" sz="8000" b="1" dirty="0"/>
          </a:p>
        </p:txBody>
      </p:sp>
      <p:sp>
        <p:nvSpPr>
          <p:cNvPr id="5" name="شكل بيضاوي 4"/>
          <p:cNvSpPr/>
          <p:nvPr/>
        </p:nvSpPr>
        <p:spPr>
          <a:xfrm>
            <a:off x="0" y="2209800"/>
            <a:ext cx="9067800" cy="3581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t>إذا عرفت ذلك فأين</a:t>
            </a:r>
          </a:p>
          <a:p>
            <a:pPr algn="ctr"/>
            <a:r>
              <a:rPr lang="ar-SA" sz="4800" b="1" dirty="0" smtClean="0"/>
              <a:t>يكون موضع السجود ؟</a:t>
            </a:r>
            <a:endParaRPr lang="en-US" sz="4800" b="1" dirty="0"/>
          </a:p>
        </p:txBody>
      </p:sp>
    </p:spTree>
    <p:extLst>
      <p:ext uri="{BB962C8B-B14F-4D97-AF65-F5344CB8AC3E}">
        <p14:creationId xmlns:p14="http://schemas.microsoft.com/office/powerpoint/2010/main" val="1495971675"/>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263236" y="762000"/>
            <a:ext cx="876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t>في حال </a:t>
            </a:r>
            <a:r>
              <a:rPr lang="ar-SA" sz="4800" b="1" dirty="0" smtClean="0">
                <a:solidFill>
                  <a:srgbClr val="FFFF00"/>
                </a:solidFill>
              </a:rPr>
              <a:t>الزيادة</a:t>
            </a:r>
            <a:r>
              <a:rPr lang="ar-SA" sz="3200" b="1" dirty="0" smtClean="0">
                <a:solidFill>
                  <a:srgbClr val="FFFF00"/>
                </a:solidFill>
              </a:rPr>
              <a:t> </a:t>
            </a:r>
            <a:r>
              <a:rPr lang="ar-SA" sz="3200" b="1" dirty="0" smtClean="0"/>
              <a:t>في </a:t>
            </a:r>
            <a:r>
              <a:rPr lang="ar-SA" sz="3600" b="1" dirty="0" smtClean="0"/>
              <a:t>الصلاة </a:t>
            </a:r>
            <a:r>
              <a:rPr lang="ar-SA" sz="3200" b="1" dirty="0" smtClean="0"/>
              <a:t>فإنه</a:t>
            </a:r>
            <a:endParaRPr lang="en-US" sz="3200" b="1" dirty="0"/>
          </a:p>
        </p:txBody>
      </p:sp>
      <p:sp>
        <p:nvSpPr>
          <p:cNvPr id="3" name="سهم للأسفل 2"/>
          <p:cNvSpPr/>
          <p:nvPr/>
        </p:nvSpPr>
        <p:spPr>
          <a:xfrm>
            <a:off x="4111336" y="2133600"/>
            <a:ext cx="1679864"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SA" sz="4400" dirty="0" smtClean="0"/>
              <a:t>يكون</a:t>
            </a:r>
            <a:endParaRPr lang="en-US" sz="4400" dirty="0"/>
          </a:p>
        </p:txBody>
      </p:sp>
      <p:sp>
        <p:nvSpPr>
          <p:cNvPr id="4" name="مستطيل مستدير الزوايا 3"/>
          <p:cNvSpPr/>
          <p:nvPr/>
        </p:nvSpPr>
        <p:spPr>
          <a:xfrm>
            <a:off x="1371600" y="4495800"/>
            <a:ext cx="6705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rgbClr val="FFFF00"/>
                </a:solidFill>
              </a:rPr>
              <a:t>بعد</a:t>
            </a:r>
            <a:r>
              <a:rPr lang="ar-SA" sz="3600" dirty="0" smtClean="0"/>
              <a:t> السلام من الصلاة</a:t>
            </a:r>
            <a:endParaRPr lang="en-US" sz="36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47711700"/>
      </p:ext>
    </p:extLst>
  </p:cSld>
  <p:clrMapOvr>
    <a:masterClrMapping/>
  </p:clrMapOvr>
  <mc:AlternateContent xmlns:mc="http://schemas.openxmlformats.org/markup-compatibility/2006" xmlns:p14="http://schemas.microsoft.com/office/powerpoint/2010/main">
    <mc:Choice Requires="p14">
      <p:transition p14:dur="10">
        <p:cover/>
      </p:transition>
    </mc:Choice>
    <mc:Fallback xmlns="">
      <p:transition>
        <p:cov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364</TotalTime>
  <Words>564</Words>
  <Application>Microsoft Office PowerPoint</Application>
  <PresentationFormat>عرض على الشاشة (3:4)‏</PresentationFormat>
  <Paragraphs>83</Paragraphs>
  <Slides>25</Slides>
  <Notes>2</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تدفق</vt:lpstr>
      <vt:lpstr>أحكام  سجود السهو التي يجب  على المسلم معرفتها</vt:lpstr>
      <vt:lpstr> هذا العرض وقف لله تعالى  يحق لكل مسلم الاستفادة منه مجاناً معده الفقير إلى عفو ربه :نواف بن توفيق العبيد  إمام مسجد الصحابة  :الرياض ـ حي العزيزية للتواصل وإبداء الملاحظات           الإيميل :ntyo@yahoo.com           تويتر: nwaf9091</vt:lpstr>
      <vt:lpstr>عرض تقديمي في PowerPoint</vt:lpstr>
      <vt:lpstr>عرض تقديمي في PowerPoint</vt:lpstr>
      <vt:lpstr>         ثانياً : تعريف سجود السهو: هي :سجدتان يسجدها الإمام أو المنفرد قبل السلام أو بعده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الحالة الأولى : فإنه في هذه الحالة يلزمه السجود لقوله   ((إنما جعل الإمام ليؤتم به فإذا كبر فكبروا وإذا ركع فاركعوا ))الحديث سوءً أدرك سهو الإمام أو لم يدرك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أحكام سجود السهو التي يجب على المسلم معرفتها</dc:title>
  <dc:creator>user</dc:creator>
  <cp:lastModifiedBy>Dell</cp:lastModifiedBy>
  <cp:revision>45</cp:revision>
  <dcterms:created xsi:type="dcterms:W3CDTF">2012-02-05T14:26:31Z</dcterms:created>
  <dcterms:modified xsi:type="dcterms:W3CDTF">2012-05-28T18:03:35Z</dcterms:modified>
</cp:coreProperties>
</file>