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01C"/>
    <a:srgbClr val="68D000"/>
    <a:srgbClr val="37441C"/>
    <a:srgbClr val="CCF567"/>
    <a:srgbClr val="96CD0D"/>
    <a:srgbClr val="FFFF66"/>
    <a:srgbClr val="669900"/>
    <a:srgbClr val="A1DC0E"/>
    <a:srgbClr val="87AA1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EE0962-1497-403F-8672-BB9BDE3ED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F1E11-68E6-49C5-BF11-0B493E6AC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ircl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8438" y="714356"/>
            <a:ext cx="27414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79E32"/>
                </a:solidFill>
                <a:latin typeface="+mj-lt"/>
                <a:cs typeface="+mj-cs"/>
              </a:rPr>
              <a:t>كيف أخدم</a:t>
            </a:r>
          </a:p>
          <a:p>
            <a:pPr algn="ctr"/>
            <a:r>
              <a:rPr lang="ar-SA" sz="72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+mj-lt"/>
                <a:cs typeface="+mj-cs"/>
              </a:rPr>
              <a:t> </a:t>
            </a:r>
            <a:r>
              <a:rPr lang="ar-SA" sz="7200" b="1" dirty="0" smtClean="0">
                <a:ln w="18415" cmpd="sng">
                  <a:solidFill>
                    <a:srgbClr val="37441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90500" dist="310007" dir="7680000" sx="163000" sy="163000" kx="1300200" algn="ctr" rotWithShape="0">
                    <a:srgbClr val="96CD0D">
                      <a:alpha val="76000"/>
                    </a:srgbClr>
                  </a:outerShdw>
                </a:effectLst>
                <a:latin typeface="+mj-lt"/>
                <a:cs typeface="+mj-cs"/>
              </a:rPr>
              <a:t>الإسلام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CCF567"/>
            </a:gs>
            <a:gs pos="55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hlinkClick r:id="rId2" action="ppaction://hlinksldjump"/>
          </p:cNvPr>
          <p:cNvSpPr/>
          <p:nvPr/>
        </p:nvSpPr>
        <p:spPr>
          <a:xfrm>
            <a:off x="5786446" y="1714488"/>
            <a:ext cx="2428892" cy="1071570"/>
          </a:xfrm>
          <a:prstGeom prst="rect">
            <a:avLst/>
          </a:prstGeom>
          <a:solidFill>
            <a:srgbClr val="87AA16"/>
          </a:solidFill>
          <a:ln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177800" h="635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10000"/>
                  </a:schemeClr>
                </a:solidFill>
              </a:rPr>
              <a:t>كيف أخدم الاسلام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مستطيل 4">
            <a:hlinkClick r:id="rId3" action="ppaction://hlinksldjump"/>
          </p:cNvPr>
          <p:cNvSpPr/>
          <p:nvPr/>
        </p:nvSpPr>
        <p:spPr>
          <a:xfrm>
            <a:off x="1071538" y="1643050"/>
            <a:ext cx="2428892" cy="1071570"/>
          </a:xfrm>
          <a:prstGeom prst="rect">
            <a:avLst/>
          </a:prstGeom>
          <a:solidFill>
            <a:srgbClr val="87AA16"/>
          </a:solidFill>
          <a:ln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177800" h="635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10000"/>
                  </a:schemeClr>
                </a:solidFill>
              </a:rPr>
              <a:t>ماذا يعود علي اذا خدمت الاسلام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مستطيل 5">
            <a:hlinkClick r:id="rId4" action="ppaction://hlinksldjump"/>
          </p:cNvPr>
          <p:cNvSpPr/>
          <p:nvPr/>
        </p:nvSpPr>
        <p:spPr>
          <a:xfrm>
            <a:off x="1071538" y="4214818"/>
            <a:ext cx="2428892" cy="1071570"/>
          </a:xfrm>
          <a:prstGeom prst="rect">
            <a:avLst/>
          </a:prstGeom>
          <a:solidFill>
            <a:srgbClr val="87AA16"/>
          </a:solidFill>
          <a:ln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177800" h="635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10000"/>
                  </a:schemeClr>
                </a:solidFill>
              </a:rPr>
              <a:t>من خدمة الاسلام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مستطيل 6">
            <a:hlinkClick r:id="rId5" action="ppaction://hlinksldjump"/>
          </p:cNvPr>
          <p:cNvSpPr/>
          <p:nvPr/>
        </p:nvSpPr>
        <p:spPr>
          <a:xfrm>
            <a:off x="5786446" y="4286256"/>
            <a:ext cx="2428892" cy="1071570"/>
          </a:xfrm>
          <a:prstGeom prst="rect">
            <a:avLst/>
          </a:prstGeom>
          <a:solidFill>
            <a:srgbClr val="87AA16"/>
          </a:solidFill>
          <a:ln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177800" h="635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10000"/>
                  </a:schemeClr>
                </a:solidFill>
              </a:rPr>
              <a:t>أين اثرك؟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0580" y="1214422"/>
            <a:ext cx="74142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كيف أخدم الاسلام ...كلمة رنانة لها في القلب وقع وفي النفس أثر..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خدمة هذا الدين امانة عزيزة وهدف سام نبيل لمن رضي بالله ربا وبالاسلام</a:t>
            </a:r>
          </a:p>
          <a:p>
            <a:pPr algn="r"/>
            <a:r>
              <a:rPr lang="en-US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,</a:t>
            </a:r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دينا وبمحمد صلى الله عليه وسلم نبيا ورسولا</a:t>
            </a:r>
            <a:endParaRPr lang="ar-SA" sz="2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96173" y="2800175"/>
            <a:ext cx="87335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الجنة سلعة الله الغالية لاتنال بالأماني والأحلام 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وقد وفق الله من شاء من عباده للقيام بأمر هذا الدين ونصرة أهله والدفاع عنه والدعوة </a:t>
            </a:r>
          </a:p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له,وحرم اخرون من هذا الخير بسبب أنفسهم وضعفها وجبنها وتلبيس ابليس عليها</a:t>
            </a:r>
            <a:endParaRPr lang="ar-SA" sz="2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2844" y="4443249"/>
            <a:ext cx="874316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خدمة الإسلام :شرف مابعده شرف وعز مابعده عز ,خدمة هذا الدين رفعة وعزة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خدمة الإسلام:ليست قصرا على العلماء والفقهاء والمحدثين ,وليست قصرا على الأغنياء</a:t>
            </a:r>
          </a:p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انها باب مفتوح لكل مسلم ومسلمة ,والناس مابين مقل ومستكثر</a:t>
            </a:r>
            <a:endParaRPr lang="ar-SA" sz="2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5" name="مستطيل 4">
            <a:hlinkClick r:id="rId2" action="ppaction://hlinksldjump"/>
          </p:cNvPr>
          <p:cNvSpPr/>
          <p:nvPr/>
        </p:nvSpPr>
        <p:spPr>
          <a:xfrm>
            <a:off x="214282" y="5857892"/>
            <a:ext cx="135732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عودة للصفحة الرئيسة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82246" y="785794"/>
            <a:ext cx="8066631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6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من أعظم مايعود عليك اذا قمت ونهضت لهذا الدين:</a:t>
            </a: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1-الأجر والمثوبة:قال تعالى:(</a:t>
            </a:r>
            <a:r>
              <a:rPr lang="ar-SA" sz="2800" b="1" cap="none" spc="0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فمن يعمل مثقال ذرة خيرا يره</a:t>
            </a:r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 7)ا</a:t>
            </a:r>
            <a:r>
              <a:rPr lang="ar-SA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لزلزلة:</a:t>
            </a:r>
            <a:r>
              <a:rPr lang="ar-SA" sz="16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7</a:t>
            </a:r>
            <a:endParaRPr lang="ar-SA" sz="2800" b="1" cap="none" spc="0" dirty="0" smtClean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  <a:p>
            <a:pPr algn="r"/>
            <a:r>
              <a:rPr lang="ar-SA" sz="28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2-التسديد والتوفيق:قال عز وجل :</a:t>
            </a:r>
          </a:p>
          <a:p>
            <a:pPr algn="r"/>
            <a:r>
              <a:rPr lang="ar-SA" sz="28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(</a:t>
            </a:r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والذين جاهدوا فينا لنهدينهم سبلنا وان الله لمع المحسنين</a:t>
            </a:r>
            <a:r>
              <a:rPr lang="ar-SA" sz="16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) العنكبوت:69</a:t>
            </a: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3- حفظ الذرية:قال تعالى:</a:t>
            </a: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(</a:t>
            </a:r>
            <a:r>
              <a:rPr lang="ar-SA" sz="2400" b="1" cap="none" spc="0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وليخش الذين لو تركوا من خلفهم ذرية ضعافا خافوا عليهم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فليتقوا الله وليقولوا قولا سديدا </a:t>
            </a:r>
            <a:r>
              <a:rPr lang="ar-SA" sz="28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9)</a:t>
            </a:r>
            <a:r>
              <a:rPr lang="ar-SA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النساء:9</a:t>
            </a:r>
            <a:endParaRPr lang="ar-SA" sz="2800" b="1" dirty="0" smtClean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4- تكثير سواد المسلمين: فقد انتشر الفساد وكثر اتباعه,</a:t>
            </a: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وبالدعوة يكثر سواد الأخيار  </a:t>
            </a:r>
          </a:p>
          <a:p>
            <a:pPr algn="r"/>
            <a:r>
              <a:rPr lang="ar-SA" sz="28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ويزيد في الأمة عددهم </a:t>
            </a:r>
          </a:p>
          <a:p>
            <a:pPr algn="r"/>
            <a:r>
              <a:rPr lang="ar-SA" sz="28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5-تقليل الفساد ودحر المفسدين</a:t>
            </a:r>
          </a:p>
          <a:p>
            <a:pPr algn="r"/>
            <a:r>
              <a:rPr lang="ar-SA" sz="28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6- النظر الى نصر قادم لهذا الدين يعيد عز الأمة وكرامتها</a:t>
            </a:r>
            <a:endParaRPr lang="ar-SA" sz="2800" b="1" cap="none" spc="0" dirty="0" smtClean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3" name="مستطيل 2">
            <a:hlinkClick r:id="rId2" action="ppaction://hlinksldjump"/>
          </p:cNvPr>
          <p:cNvSpPr/>
          <p:nvPr/>
        </p:nvSpPr>
        <p:spPr>
          <a:xfrm>
            <a:off x="214282" y="5857892"/>
            <a:ext cx="135732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عودة للصفحة الرئيسة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74762" y="642918"/>
            <a:ext cx="2130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4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أين أثرك؟؟</a:t>
            </a:r>
            <a:endParaRPr lang="ar-SA" sz="4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006" y="1500174"/>
            <a:ext cx="883293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كل من سار على هذه الأرض ترك أثرا وعلامة تدل على مروره على هذه الأرض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دعني أنقلك الى واقع موظف صغير في أحد المستشفيات لترى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 كيف نفع الإسلام والمسلمين.........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*</a:t>
            </a:r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موظف صغير في المرتبة والمكان ولكنه موفق مسدد استثمر مكانه في الأمر بالمعروف 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والنهي عن المنكر وذلك بتطبيق عملي,فهر يعمل في قسم المواعيد ,فإذا أتته امرأة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أحالها الى الطبيبة مباشرة ,واذا تقدم اليه رجل أحاله الى الطبيب,ثم في حالة وجود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عجز وضغط على الطبيبة فإنه يحول النساء الكبيرات في السن الى الطبيب.وهو بهذا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حفظ نساء المسلمين وحفظ رجالهم ومنع وقوع المحظور الشرعي من رؤية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الرجل للمرأة والمرأة للرجل</a:t>
            </a:r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!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أليس هذا الموظف الصغير قدم خدمة عظيمة للإسلام؟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هذا ما استطاع ان يفعله ذلك الشاب لخدمة الاسلام فماذا تستطيع ان تفعل انت؟</a:t>
            </a:r>
          </a:p>
        </p:txBody>
      </p:sp>
      <p:sp>
        <p:nvSpPr>
          <p:cNvPr id="4" name="مستطيل 3">
            <a:hlinkClick r:id="rId2" action="ppaction://hlinksldjump"/>
          </p:cNvPr>
          <p:cNvSpPr/>
          <p:nvPr/>
        </p:nvSpPr>
        <p:spPr>
          <a:xfrm>
            <a:off x="214282" y="5857892"/>
            <a:ext cx="135732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عودة للصفحة الرئيسة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868" y="500042"/>
            <a:ext cx="26645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6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من خدمة الإسلام</a:t>
            </a:r>
            <a:endParaRPr lang="ar-SA" sz="36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93379" y="1214422"/>
            <a:ext cx="86614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تتنوع وسائل وطرق خدمة الإسلام ومنها:</a:t>
            </a:r>
          </a:p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</a:rPr>
              <a:t>أولا</a:t>
            </a:r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:إشاعة كل عمل إسلامي تراه أو تسمع به فتدل عليه وتخبر عنه </a:t>
            </a:r>
            <a:r>
              <a:rPr lang="ar-SA" sz="2400" b="1" u="sng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  <a:uFill>
                  <a:solidFill>
                    <a:srgbClr val="FF0000"/>
                  </a:solidFill>
                </a:uFill>
              </a:rPr>
              <a:t>ولك مثل أجر فاعله</a:t>
            </a:r>
          </a:p>
          <a:p>
            <a:pPr algn="r"/>
            <a:r>
              <a:rPr lang="ar-SA" sz="24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ويكون ذلك حديثا في المجالس أو نشرا عبر الصحف والاذاعة,او من خلال المدرسة او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الجامعة او التجمعات او مواقع الانترنت الاسلامية وغير ذلك....</a:t>
            </a:r>
            <a:endParaRPr lang="ar-SA" sz="2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034" y="3071810"/>
            <a:ext cx="8429684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SA" sz="24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</a:rPr>
              <a:t>ثانيا</a:t>
            </a:r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: الدفاع عن العلماء والدعاة والمصلحين ورد غيبتهم,وذكر محاسنهم وفضائلهم</a:t>
            </a:r>
          </a:p>
          <a:p>
            <a:pPr algn="r"/>
            <a:r>
              <a:rPr lang="ar-SA" sz="24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يقول النبي عليه الصلاة والسلام:(</a:t>
            </a:r>
            <a:r>
              <a:rPr lang="ar-SA" sz="20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من رد عن عرض أخيه رد الله عن وجهه النار يوم القيامة)</a:t>
            </a:r>
          </a:p>
          <a:p>
            <a:pPr algn="r"/>
            <a:r>
              <a:rPr lang="ar-SA" sz="20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رواه احمد</a:t>
            </a:r>
          </a:p>
          <a:p>
            <a:pPr algn="r"/>
            <a:r>
              <a:rPr lang="ar-SA" sz="20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</a:rPr>
              <a:t>ثالثا</a:t>
            </a:r>
            <a:r>
              <a:rPr lang="ar-SA" sz="20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:التحدث بفضائل هذا الدين ومحاسنه وازالة الالتباس الذي زرعه الفكر السيئ الدخيل على الأمة </a:t>
            </a:r>
            <a:r>
              <a:rPr lang="ar-SA" sz="20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,</a:t>
            </a:r>
            <a:endParaRPr lang="en-US" sz="2000" b="1" dirty="0" smtClean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  <a:p>
            <a:pPr algn="r"/>
            <a:r>
              <a:rPr lang="ar-SA" sz="20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ومن المواضيع المطروحة:</a:t>
            </a:r>
          </a:p>
          <a:p>
            <a:pPr algn="r"/>
            <a:r>
              <a:rPr lang="ar-SA" sz="2000" b="1" cap="none" spc="0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تكريم  المرأة في الإسلام,,حقوق الأطفال,,تربية الابناء والحرص على تنشئتهم النشأة الصحيحة </a:t>
            </a:r>
          </a:p>
          <a:p>
            <a:pPr algn="r"/>
            <a:r>
              <a:rPr lang="ar-SA" sz="2000" b="1" dirty="0" smtClean="0">
                <a:ln w="19050">
                  <a:solidFill>
                    <a:srgbClr val="37441C"/>
                  </a:solidFill>
                  <a:prstDash val="solid"/>
                </a:ln>
                <a:solidFill>
                  <a:srgbClr val="71B01C"/>
                </a:solidFill>
              </a:rPr>
              <a:t> حقوق الزوجة المادية والمعنوية ,,تعدد الزوجات ضوابطه وفوائده,,الانجاب وغيره كثير ....</a:t>
            </a:r>
            <a:endParaRPr lang="ar-SA" sz="2400" b="1" cap="none" spc="0" dirty="0">
              <a:ln w="19050">
                <a:solidFill>
                  <a:srgbClr val="37441C"/>
                </a:solidFill>
                <a:prstDash val="solid"/>
              </a:ln>
              <a:solidFill>
                <a:srgbClr val="71B01C"/>
              </a:solidFill>
            </a:endParaRPr>
          </a:p>
        </p:txBody>
      </p:sp>
      <p:sp>
        <p:nvSpPr>
          <p:cNvPr id="7" name="مستطيل 6">
            <a:hlinkClick r:id="rId2" action="ppaction://hlinksldjump"/>
          </p:cNvPr>
          <p:cNvSpPr/>
          <p:nvPr/>
        </p:nvSpPr>
        <p:spPr>
          <a:xfrm>
            <a:off x="214282" y="5857892"/>
            <a:ext cx="135732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عودة للصفحة الرئيسة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495</Words>
  <Application>Microsoft Office PowerPoint</Application>
  <PresentationFormat>عرض على الشاشة (3:4)‏</PresentationFormat>
  <Paragraphs>55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مدني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Company>WwW.Cocoa-Ar.CoM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reda</dc:creator>
  <cp:lastModifiedBy>reda</cp:lastModifiedBy>
  <cp:revision>23</cp:revision>
  <dcterms:created xsi:type="dcterms:W3CDTF">2012-03-28T14:46:57Z</dcterms:created>
  <dcterms:modified xsi:type="dcterms:W3CDTF">2012-03-28T19:14:59Z</dcterms:modified>
</cp:coreProperties>
</file>