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نمط داكن 2 - تمييز 5/تميي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نمط داكن 2 - تمييز 3/تميي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نمط متوسط 3 - تميي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النمط المتوسط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نمط متوسط 3 - تميي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B37-E247-4D85-A199-F2DF17624D97}" type="datetimeFigureOut">
              <a:rPr lang="ar-SA" smtClean="0"/>
              <a:pPr/>
              <a:t>29/03/1432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76BD-89BF-4BB3-AC03-007CE9C7E5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B37-E247-4D85-A199-F2DF17624D97}" type="datetimeFigureOut">
              <a:rPr lang="ar-SA" smtClean="0"/>
              <a:pPr/>
              <a:t>29/03/1432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76BD-89BF-4BB3-AC03-007CE9C7E5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B37-E247-4D85-A199-F2DF17624D97}" type="datetimeFigureOut">
              <a:rPr lang="ar-SA" smtClean="0"/>
              <a:pPr/>
              <a:t>29/03/1432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76BD-89BF-4BB3-AC03-007CE9C7E5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B37-E247-4D85-A199-F2DF17624D97}" type="datetimeFigureOut">
              <a:rPr lang="ar-SA" smtClean="0"/>
              <a:pPr/>
              <a:t>29/03/1432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76BD-89BF-4BB3-AC03-007CE9C7E5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B37-E247-4D85-A199-F2DF17624D97}" type="datetimeFigureOut">
              <a:rPr lang="ar-SA" smtClean="0"/>
              <a:pPr/>
              <a:t>29/03/1432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76BD-89BF-4BB3-AC03-007CE9C7E5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B37-E247-4D85-A199-F2DF17624D97}" type="datetimeFigureOut">
              <a:rPr lang="ar-SA" smtClean="0"/>
              <a:pPr/>
              <a:t>29/03/1432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76BD-89BF-4BB3-AC03-007CE9C7E5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B37-E247-4D85-A199-F2DF17624D97}" type="datetimeFigureOut">
              <a:rPr lang="ar-SA" smtClean="0"/>
              <a:pPr/>
              <a:t>29/03/1432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76BD-89BF-4BB3-AC03-007CE9C7E5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B37-E247-4D85-A199-F2DF17624D97}" type="datetimeFigureOut">
              <a:rPr lang="ar-SA" smtClean="0"/>
              <a:pPr/>
              <a:t>29/03/1432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76BD-89BF-4BB3-AC03-007CE9C7E5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B37-E247-4D85-A199-F2DF17624D97}" type="datetimeFigureOut">
              <a:rPr lang="ar-SA" smtClean="0"/>
              <a:pPr/>
              <a:t>29/03/1432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76BD-89BF-4BB3-AC03-007CE9C7E5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B37-E247-4D85-A199-F2DF17624D97}" type="datetimeFigureOut">
              <a:rPr lang="ar-SA" smtClean="0"/>
              <a:pPr/>
              <a:t>29/03/1432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76BD-89BF-4BB3-AC03-007CE9C7E5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B37-E247-4D85-A199-F2DF17624D97}" type="datetimeFigureOut">
              <a:rPr lang="ar-SA" smtClean="0"/>
              <a:pPr/>
              <a:t>29/03/1432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76BD-89BF-4BB3-AC03-007CE9C7E5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EEB37-E247-4D85-A199-F2DF17624D97}" type="datetimeFigureOut">
              <a:rPr lang="ar-SA" smtClean="0"/>
              <a:pPr/>
              <a:t>29/03/1432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A76BD-89BF-4BB3-AC03-007CE9C7E54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08477" y="2500307"/>
            <a:ext cx="7006795" cy="1214446"/>
          </a:xfrm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e Bold Jut Out" pitchFamily="2" charset="-78"/>
              </a:rPr>
              <a:t>الحصن الواقي ..</a:t>
            </a:r>
            <a:endParaRPr lang="ar-SA" sz="6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20688" y="4143381"/>
            <a:ext cx="6351708" cy="2071702"/>
          </a:xfrm>
        </p:spPr>
        <p:txBody>
          <a:bodyPr>
            <a:normAutofit fontScale="92500" lnSpcReduction="10000"/>
          </a:bodyPr>
          <a:lstStyle/>
          <a:p>
            <a:r>
              <a:rPr lang="ar-SA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old Italic Art" pitchFamily="2" charset="-78"/>
              </a:rPr>
              <a:t>بلسم الآلام </a:t>
            </a:r>
            <a:r>
              <a:rPr lang="ar-SA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old Italic Art" pitchFamily="2" charset="-78"/>
              </a:rPr>
              <a:t>و</a:t>
            </a:r>
            <a:r>
              <a:rPr lang="ar-SA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old Italic Art" pitchFamily="2" charset="-78"/>
              </a:rPr>
              <a:t> الأوجاع ..</a:t>
            </a:r>
          </a:p>
          <a:p>
            <a:endParaRPr lang="ar-SA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old Italic Art" pitchFamily="2" charset="-78"/>
            </a:endParaRPr>
          </a:p>
          <a:p>
            <a:r>
              <a:rPr lang="ar-SA" sz="5400" dirty="0" smtClean="0">
                <a:solidFill>
                  <a:schemeClr val="bg1"/>
                </a:solidFill>
                <a:cs typeface="Old Antic Outline Shaded" pitchFamily="2" charset="-78"/>
              </a:rPr>
              <a:t>ذكر الله </a:t>
            </a:r>
            <a:r>
              <a:rPr lang="ar-SA" sz="5400" dirty="0" smtClean="0">
                <a:solidFill>
                  <a:schemeClr val="bg1"/>
                </a:solidFill>
                <a:cs typeface="Old Antic Outline Shaded" pitchFamily="2" charset="-78"/>
              </a:rPr>
              <a:t>..</a:t>
            </a:r>
          </a:p>
        </p:txBody>
      </p:sp>
      <p:pic>
        <p:nvPicPr>
          <p:cNvPr id="4" name="صورة 3" descr="94792_imgcach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500042"/>
            <a:ext cx="6350000" cy="128588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28596" y="5500702"/>
            <a:ext cx="714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ivaldi" pitchFamily="66" charset="0"/>
                <a:cs typeface="Old Antic Outline Shaded" pitchFamily="2" charset="-78"/>
              </a:rPr>
              <a:t>Sh..</a:t>
            </a:r>
            <a:endParaRPr lang="ar-SA" sz="2000" dirty="0">
              <a:solidFill>
                <a:schemeClr val="tx1">
                  <a:lumMod val="95000"/>
                  <a:lumOff val="5000"/>
                </a:schemeClr>
              </a:solidFill>
              <a:latin typeface="Vivaldi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endParaRPr lang="ar-SA" dirty="0" smtClean="0"/>
          </a:p>
          <a:p>
            <a:pPr>
              <a:buFont typeface="Wingdings" pitchFamily="2" charset="2"/>
              <a:buChar char="v"/>
            </a:pPr>
            <a:endParaRPr lang="ar-SA" dirty="0" smtClean="0"/>
          </a:p>
          <a:p>
            <a:pPr>
              <a:buFont typeface="Wingdings" pitchFamily="2" charset="2"/>
              <a:buChar char="v"/>
            </a:pPr>
            <a:r>
              <a:rPr lang="ar-SA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DecoType Naskh Extensions" pitchFamily="2" charset="-78"/>
              </a:rPr>
              <a:t> </a:t>
            </a:r>
            <a:r>
              <a:rPr lang="ar-SA" sz="4000" dirty="0" smtClean="0">
                <a:solidFill>
                  <a:schemeClr val="accent4">
                    <a:lumMod val="50000"/>
                  </a:schemeClr>
                </a:solidFill>
                <a:cs typeface="DecoType Naskh Extensions" pitchFamily="2" charset="-78"/>
              </a:rPr>
              <a:t>من أعتمد على غير الله ذل</a:t>
            </a:r>
          </a:p>
          <a:p>
            <a:pPr>
              <a:buFont typeface="Wingdings" pitchFamily="2" charset="2"/>
              <a:buChar char="v"/>
            </a:pPr>
            <a:r>
              <a:rPr lang="ar-SA" sz="4000" dirty="0" smtClean="0">
                <a:solidFill>
                  <a:schemeClr val="accent4">
                    <a:lumMod val="50000"/>
                  </a:schemeClr>
                </a:solidFill>
                <a:cs typeface="DecoType Naskh Extensions" pitchFamily="2" charset="-78"/>
              </a:rPr>
              <a:t> من أعتمد على غير الله قل </a:t>
            </a:r>
          </a:p>
          <a:p>
            <a:pPr>
              <a:buFont typeface="Wingdings" pitchFamily="2" charset="2"/>
              <a:buChar char="v"/>
            </a:pPr>
            <a:r>
              <a:rPr lang="ar-SA" sz="4000" dirty="0">
                <a:solidFill>
                  <a:schemeClr val="accent4">
                    <a:lumMod val="50000"/>
                  </a:schemeClr>
                </a:solidFill>
                <a:cs typeface="DecoType Naskh Extensions" pitchFamily="2" charset="-78"/>
              </a:rPr>
              <a:t> </a:t>
            </a:r>
            <a:r>
              <a:rPr lang="ar-SA" sz="4000" dirty="0" smtClean="0">
                <a:solidFill>
                  <a:schemeClr val="accent4">
                    <a:lumMod val="50000"/>
                  </a:schemeClr>
                </a:solidFill>
                <a:cs typeface="DecoType Naskh Extensions" pitchFamily="2" charset="-78"/>
              </a:rPr>
              <a:t>من أعتمد على غير الله ضل </a:t>
            </a:r>
          </a:p>
          <a:p>
            <a:pPr>
              <a:buFont typeface="Wingdings" pitchFamily="2" charset="2"/>
              <a:buChar char="v"/>
            </a:pPr>
            <a:r>
              <a:rPr lang="ar-SA" sz="4000" dirty="0" smtClean="0">
                <a:solidFill>
                  <a:schemeClr val="accent4">
                    <a:lumMod val="50000"/>
                  </a:schemeClr>
                </a:solidFill>
                <a:cs typeface="DecoType Naskh Extensions" pitchFamily="2" charset="-78"/>
              </a:rPr>
              <a:t> من أعتمد على غير الله مل</a:t>
            </a:r>
          </a:p>
          <a:p>
            <a:pPr>
              <a:buFont typeface="Wingdings" pitchFamily="2" charset="2"/>
              <a:buChar char="v"/>
            </a:pPr>
            <a:r>
              <a:rPr lang="ar-SA" sz="4000" dirty="0">
                <a:solidFill>
                  <a:schemeClr val="accent4">
                    <a:lumMod val="50000"/>
                  </a:schemeClr>
                </a:solidFill>
                <a:cs typeface="DecoType Naskh Extensions" pitchFamily="2" charset="-78"/>
              </a:rPr>
              <a:t> </a:t>
            </a:r>
            <a:r>
              <a:rPr lang="ar-SA" sz="4000" dirty="0" smtClean="0">
                <a:solidFill>
                  <a:schemeClr val="accent4">
                    <a:lumMod val="50000"/>
                  </a:schemeClr>
                </a:solidFill>
                <a:cs typeface="DecoType Naskh Extensions" pitchFamily="2" charset="-78"/>
              </a:rPr>
              <a:t>من أعتمد على الله لا ذل </a:t>
            </a:r>
            <a:r>
              <a:rPr lang="ar-SA" sz="4000" dirty="0" err="1" smtClean="0">
                <a:solidFill>
                  <a:schemeClr val="accent4">
                    <a:lumMod val="50000"/>
                  </a:schemeClr>
                </a:solidFill>
                <a:cs typeface="DecoType Naskh Extensions" pitchFamily="2" charset="-78"/>
              </a:rPr>
              <a:t>و</a:t>
            </a:r>
            <a:r>
              <a:rPr lang="ar-SA" sz="4000" dirty="0" smtClean="0">
                <a:solidFill>
                  <a:schemeClr val="accent4">
                    <a:lumMod val="50000"/>
                  </a:schemeClr>
                </a:solidFill>
                <a:cs typeface="DecoType Naskh Extensions" pitchFamily="2" charset="-78"/>
              </a:rPr>
              <a:t> لا قل </a:t>
            </a:r>
            <a:r>
              <a:rPr lang="ar-SA" sz="4000" dirty="0" err="1" smtClean="0">
                <a:solidFill>
                  <a:schemeClr val="accent4">
                    <a:lumMod val="50000"/>
                  </a:schemeClr>
                </a:solidFill>
                <a:cs typeface="DecoType Naskh Extensions" pitchFamily="2" charset="-78"/>
              </a:rPr>
              <a:t>و</a:t>
            </a:r>
            <a:r>
              <a:rPr lang="ar-SA" sz="4000" dirty="0" smtClean="0">
                <a:solidFill>
                  <a:schemeClr val="accent4">
                    <a:lumMod val="50000"/>
                  </a:schemeClr>
                </a:solidFill>
                <a:cs typeface="DecoType Naskh Extensions" pitchFamily="2" charset="-78"/>
              </a:rPr>
              <a:t> لا ضل </a:t>
            </a:r>
            <a:r>
              <a:rPr lang="ar-SA" sz="4000" dirty="0" err="1" smtClean="0">
                <a:solidFill>
                  <a:schemeClr val="accent4">
                    <a:lumMod val="50000"/>
                  </a:schemeClr>
                </a:solidFill>
                <a:cs typeface="DecoType Naskh Extensions" pitchFamily="2" charset="-78"/>
              </a:rPr>
              <a:t>و</a:t>
            </a:r>
            <a:r>
              <a:rPr lang="ar-SA" sz="4000" dirty="0" smtClean="0">
                <a:solidFill>
                  <a:schemeClr val="accent4">
                    <a:lumMod val="50000"/>
                  </a:schemeClr>
                </a:solidFill>
                <a:cs typeface="DecoType Naskh Extensions" pitchFamily="2" charset="-78"/>
              </a:rPr>
              <a:t> لا مل </a:t>
            </a:r>
            <a:endParaRPr lang="ar-SA" sz="4000" dirty="0">
              <a:solidFill>
                <a:schemeClr val="accent4">
                  <a:lumMod val="50000"/>
                </a:schemeClr>
              </a:solidFill>
              <a:cs typeface="DecoType Naskh Extensions" pitchFamily="2" charset="-78"/>
            </a:endParaRPr>
          </a:p>
        </p:txBody>
      </p:sp>
      <p:pic>
        <p:nvPicPr>
          <p:cNvPr id="4" name="صورة 3" descr="94791_imgcach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14290"/>
            <a:ext cx="6643734" cy="128588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214818"/>
            <a:ext cx="7972452" cy="1911345"/>
          </a:xfrm>
        </p:spPr>
        <p:txBody>
          <a:bodyPr>
            <a:normAutofit fontScale="85000" lnSpcReduction="10000"/>
          </a:bodyPr>
          <a:lstStyle/>
          <a:p>
            <a:pPr lvl="1">
              <a:buFont typeface="Wingdings" pitchFamily="2" charset="2"/>
              <a:buChar char="ü"/>
            </a:pPr>
            <a:r>
              <a:rPr lang="ar-SA" sz="3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T Simple Bold Ruled" pitchFamily="2" charset="-78"/>
              </a:rPr>
              <a:t> عظمت البلايا وكثرت الإصابات وتمكنت الشياطين من التصرف في أفراد من المسلمين وصعب علاجهم ؛ وذلك لإهمالهم الأوراد والأدعية وانشغالهم باللهو </a:t>
            </a:r>
            <a:r>
              <a:rPr lang="ar-SA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PT Simple Bold Ruled" pitchFamily="2" charset="-78"/>
              </a:rPr>
              <a:t>و</a:t>
            </a:r>
            <a:r>
              <a:rPr lang="ar-SA" sz="3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T Simple Bold Ruled" pitchFamily="2" charset="-78"/>
              </a:rPr>
              <a:t> الباطل ..</a:t>
            </a:r>
          </a:p>
          <a:p>
            <a:pPr>
              <a:buNone/>
            </a:pP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4" name="صورة 3" descr="3534d29f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57166"/>
            <a:ext cx="2705100" cy="292895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itchFamily="2" charset="-78"/>
              </a:rPr>
              <a:t>أليك ..</a:t>
            </a:r>
            <a:endParaRPr lang="ar-SA" sz="8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Stars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ar-SA" sz="4400" dirty="0" smtClean="0">
                <a:solidFill>
                  <a:schemeClr val="accent3">
                    <a:lumMod val="50000"/>
                  </a:schemeClr>
                </a:solidFill>
                <a:cs typeface="Old Antic Outline Shaded" pitchFamily="2" charset="-78"/>
              </a:rPr>
              <a:t>أسهل الأذكار </a:t>
            </a:r>
            <a:r>
              <a:rPr lang="ar-SA" sz="4400" dirty="0" err="1" smtClean="0">
                <a:solidFill>
                  <a:schemeClr val="accent3">
                    <a:lumMod val="50000"/>
                  </a:schemeClr>
                </a:solidFill>
                <a:cs typeface="Old Antic Outline Shaded" pitchFamily="2" charset="-78"/>
              </a:rPr>
              <a:t>و</a:t>
            </a:r>
            <a:r>
              <a:rPr lang="ar-SA" sz="4400" dirty="0" smtClean="0">
                <a:solidFill>
                  <a:schemeClr val="accent3">
                    <a:lumMod val="50000"/>
                  </a:schemeClr>
                </a:solidFill>
                <a:cs typeface="Old Antic Outline Shaded" pitchFamily="2" charset="-78"/>
              </a:rPr>
              <a:t> أيسرها .. </a:t>
            </a:r>
            <a:r>
              <a:rPr lang="ar-SA" sz="4400" dirty="0" err="1" smtClean="0">
                <a:solidFill>
                  <a:schemeClr val="accent3">
                    <a:lumMod val="50000"/>
                  </a:schemeClr>
                </a:solidFill>
                <a:cs typeface="Old Antic Outline Shaded" pitchFamily="2" charset="-78"/>
              </a:rPr>
              <a:t>مستقاه</a:t>
            </a:r>
            <a:r>
              <a:rPr lang="ar-SA" sz="4400" dirty="0" smtClean="0">
                <a:solidFill>
                  <a:schemeClr val="accent3">
                    <a:lumMod val="50000"/>
                  </a:schemeClr>
                </a:solidFill>
                <a:cs typeface="Old Antic Outline Shaded" pitchFamily="2" charset="-78"/>
              </a:rPr>
              <a:t> من القرآن الكريم </a:t>
            </a:r>
            <a:r>
              <a:rPr lang="ar-SA" sz="4400" dirty="0" err="1" smtClean="0">
                <a:solidFill>
                  <a:schemeClr val="accent3">
                    <a:lumMod val="50000"/>
                  </a:schemeClr>
                </a:solidFill>
                <a:cs typeface="Old Antic Outline Shaded" pitchFamily="2" charset="-78"/>
              </a:rPr>
              <a:t>و</a:t>
            </a:r>
            <a:r>
              <a:rPr lang="ar-SA" sz="4400" dirty="0" smtClean="0">
                <a:solidFill>
                  <a:schemeClr val="accent3">
                    <a:lumMod val="50000"/>
                  </a:schemeClr>
                </a:solidFill>
                <a:cs typeface="Old Antic Outline Shaded" pitchFamily="2" charset="-78"/>
              </a:rPr>
              <a:t> </a:t>
            </a:r>
            <a:r>
              <a:rPr lang="ar-SA" sz="4400" dirty="0" err="1" smtClean="0">
                <a:solidFill>
                  <a:schemeClr val="accent3">
                    <a:lumMod val="50000"/>
                  </a:schemeClr>
                </a:solidFill>
                <a:cs typeface="Old Antic Outline Shaded" pitchFamily="2" charset="-78"/>
              </a:rPr>
              <a:t>السنه</a:t>
            </a:r>
            <a:r>
              <a:rPr lang="ar-SA" sz="4400" dirty="0" smtClean="0">
                <a:solidFill>
                  <a:schemeClr val="accent3">
                    <a:lumMod val="50000"/>
                  </a:schemeClr>
                </a:solidFill>
                <a:cs typeface="Old Antic Outline Shaded" pitchFamily="2" charset="-78"/>
              </a:rPr>
              <a:t> النبوية الصحيحة ..</a:t>
            </a:r>
            <a:endParaRPr lang="ar-SA" sz="4400" dirty="0">
              <a:solidFill>
                <a:schemeClr val="accent3">
                  <a:lumMod val="50000"/>
                </a:schemeClr>
              </a:solidFill>
              <a:cs typeface="Old Antic Outline Shaded" pitchFamily="2" charset="-78"/>
            </a:endParaRPr>
          </a:p>
        </p:txBody>
      </p:sp>
      <p:pic>
        <p:nvPicPr>
          <p:cNvPr id="4" name="صورة 3" descr="94788_imgcach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929198"/>
            <a:ext cx="6215106" cy="1357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142905" y="285728"/>
          <a:ext cx="6072107" cy="6420001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985910"/>
                <a:gridCol w="2057385"/>
                <a:gridCol w="2028812"/>
              </a:tblGrid>
              <a:tr h="629984"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الأذكار المحصنة اليومية </a:t>
                      </a:r>
                      <a:endParaRPr lang="ar-SA" sz="18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العدد والوقت </a:t>
                      </a:r>
                      <a:endParaRPr lang="ar-SA" sz="18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أثرها</a:t>
                      </a:r>
                      <a:r>
                        <a:rPr lang="ar-SA" sz="18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وفضلها </a:t>
                      </a:r>
                      <a:endParaRPr lang="ar-SA" sz="18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</a:tr>
              <a:tr h="1169970"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آية الكرسي ..</a:t>
                      </a:r>
                      <a:endParaRPr lang="ar-SA" sz="18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مرة ..</a:t>
                      </a:r>
                      <a:r>
                        <a:rPr lang="ar-SA" sz="18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صباحا </a:t>
                      </a:r>
                      <a:r>
                        <a:rPr lang="ar-SA" sz="1800" baseline="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و</a:t>
                      </a:r>
                      <a:r>
                        <a:rPr lang="ar-SA" sz="18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مساء..</a:t>
                      </a:r>
                    </a:p>
                    <a:p>
                      <a:pPr rtl="1"/>
                      <a:r>
                        <a:rPr lang="ar-SA" sz="18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و عند النوم ..</a:t>
                      </a:r>
                    </a:p>
                    <a:p>
                      <a:pPr rtl="1"/>
                      <a:r>
                        <a:rPr lang="ar-SA" sz="18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وبعد الفرائض 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تحرسه</a:t>
                      </a:r>
                      <a:r>
                        <a:rPr lang="ar-SA" sz="18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الملائكة, وطاردة للشياطين من المنازل , وسبب لدخول الجنة</a:t>
                      </a:r>
                      <a:endParaRPr lang="ar-SA" sz="18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</a:tr>
              <a:tr h="899977"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آخر آيتين من سورة البقرة</a:t>
                      </a:r>
                      <a:endParaRPr lang="ar-SA" sz="18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مرة مساء أو قبل النوم ,</a:t>
                      </a:r>
                    </a:p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أو</a:t>
                      </a:r>
                      <a:r>
                        <a:rPr lang="ar-SA" sz="18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تقرأ في الدار ..</a:t>
                      </a:r>
                      <a:endParaRPr lang="ar-SA" sz="18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تكفي من شر كل شيء وتطرد الشياطين</a:t>
                      </a:r>
                      <a:r>
                        <a:rPr lang="ar-SA" sz="18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3 ليال</a:t>
                      </a:r>
                      <a:endParaRPr lang="ar-SA" sz="18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</a:tr>
              <a:tr h="1169970"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سورة </a:t>
                      </a:r>
                      <a:r>
                        <a:rPr lang="ar-SA" sz="180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الأخلاص</a:t>
                      </a:r>
                      <a:r>
                        <a:rPr lang="ar-SA" sz="18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- المعوذتين</a:t>
                      </a:r>
                      <a:endParaRPr lang="ar-SA" sz="18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3 صباحا </a:t>
                      </a:r>
                      <a:r>
                        <a:rPr lang="ar-SA" sz="180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و</a:t>
                      </a:r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3 مساء –</a:t>
                      </a:r>
                    </a:p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مرة عند النوم وبعد</a:t>
                      </a:r>
                      <a:r>
                        <a:rPr lang="ar-SA" sz="18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كل صلاة مفروضة</a:t>
                      </a:r>
                      <a:endParaRPr lang="ar-SA" sz="18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تكفي من شرور كل شيء</a:t>
                      </a:r>
                    </a:p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وتحفظ من شر الجان وعين الإنسان .</a:t>
                      </a:r>
                      <a:endParaRPr lang="ar-SA" sz="18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</a:tr>
              <a:tr h="1361247"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بسم الله الذي لا يضر مع اسمه شيء في الأرض ولا في السماء وهو السميع</a:t>
                      </a:r>
                      <a:r>
                        <a:rPr lang="ar-SA" sz="18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العليم </a:t>
                      </a:r>
                      <a:endParaRPr lang="ar-SA" sz="18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3 صباحا</a:t>
                      </a:r>
                    </a:p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3 مساء</a:t>
                      </a:r>
                      <a:endParaRPr lang="ar-SA" sz="18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حامية من كل ضرر ,</a:t>
                      </a:r>
                    </a:p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ولا يصيبه فجأة</a:t>
                      </a:r>
                      <a:r>
                        <a:rPr lang="ar-SA" sz="18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بلاء ,</a:t>
                      </a:r>
                    </a:p>
                    <a:p>
                      <a:pPr rtl="1"/>
                      <a:r>
                        <a:rPr lang="ar-SA" sz="18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ولا يضره شيء ..</a:t>
                      </a:r>
                      <a:endParaRPr lang="ar-SA" sz="18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</a:tr>
              <a:tr h="1126834"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أعوذ</a:t>
                      </a:r>
                      <a:r>
                        <a:rPr lang="ar-SA" sz="18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بكلمات الله التامات</a:t>
                      </a:r>
                    </a:p>
                    <a:p>
                      <a:pPr rtl="1"/>
                      <a:r>
                        <a:rPr lang="ar-SA" sz="18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من شر </a:t>
                      </a:r>
                      <a:r>
                        <a:rPr lang="ar-SA" sz="1800" baseline="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ماخلق</a:t>
                      </a:r>
                      <a:endParaRPr lang="ar-SA" sz="18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3 مرات مساء ,</a:t>
                      </a:r>
                    </a:p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ومن نزل منزلا ..</a:t>
                      </a:r>
                      <a:endParaRPr lang="ar-SA" sz="18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محصنة </a:t>
                      </a:r>
                      <a:r>
                        <a:rPr lang="ar-SA" sz="18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للأماكن من الضرر, ومضادة لسم العقرب وغيره ..</a:t>
                      </a:r>
                      <a:endParaRPr lang="ar-SA" sz="18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157193" y="126388"/>
          <a:ext cx="5953050" cy="658876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252613"/>
                <a:gridCol w="1571614"/>
                <a:gridCol w="2128823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الأذكار اليومية المحصنة </a:t>
                      </a:r>
                      <a:endParaRPr lang="ar-SA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العدد </a:t>
                      </a:r>
                      <a:r>
                        <a:rPr lang="ar-SA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و</a:t>
                      </a:r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الوقت </a:t>
                      </a:r>
                      <a:endParaRPr lang="ar-SA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أثرها وفضلها</a:t>
                      </a:r>
                      <a:endParaRPr lang="ar-SA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حسبي الله لا إله إلا هو عليه توكلت وهو رب العرش</a:t>
                      </a:r>
                      <a:r>
                        <a:rPr lang="ar-SA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العظيم </a:t>
                      </a:r>
                      <a:endParaRPr lang="ar-SA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7 مرات في الصباح </a:t>
                      </a:r>
                    </a:p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7 مرات في</a:t>
                      </a:r>
                      <a:r>
                        <a:rPr lang="ar-SA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المساء</a:t>
                      </a:r>
                      <a:endParaRPr lang="ar-SA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الكافية من هم الدنيا </a:t>
                      </a:r>
                      <a:r>
                        <a:rPr lang="ar-SA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و</a:t>
                      </a:r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الآخرة  </a:t>
                      </a:r>
                      <a:endParaRPr lang="ar-SA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رضيت بالله ربا </a:t>
                      </a:r>
                      <a:r>
                        <a:rPr lang="ar-SA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و</a:t>
                      </a:r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بالإسلام</a:t>
                      </a:r>
                      <a:r>
                        <a:rPr lang="ar-SA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دينا وبمحمد صلى الله عليه وسلم </a:t>
                      </a:r>
                    </a:p>
                    <a:p>
                      <a:pPr rtl="1"/>
                      <a:r>
                        <a:rPr lang="ar-SA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نبيا ورسولا </a:t>
                      </a:r>
                      <a:endParaRPr lang="ar-SA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مرة صباحا</a:t>
                      </a:r>
                    </a:p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مرة مساء</a:t>
                      </a:r>
                      <a:endParaRPr lang="ar-SA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كان حقا على الله أن يرضيه</a:t>
                      </a:r>
                      <a:endParaRPr lang="ar-SA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لا إله إلا الله وحده لا شريك له له الملك وله الحمد وهو على كل شيء قدير </a:t>
                      </a:r>
                      <a:endParaRPr lang="ar-SA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10 مرات صباحا</a:t>
                      </a:r>
                    </a:p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10 مرات مساء</a:t>
                      </a:r>
                    </a:p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أو 100 مره في اليوم أو أكثر</a:t>
                      </a:r>
                      <a:endParaRPr lang="ar-SA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حرز عظيم يكتب له 100حسنه ,وتمحى 100 سيئة,وله عدل 10 رقاب</a:t>
                      </a:r>
                      <a:endParaRPr lang="ar-SA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اللهم إني أعوذ بك من الهم والحزن ,وأعوذ بك من العجز والكسل , وأعوذ بك من الجبن </a:t>
                      </a:r>
                      <a:r>
                        <a:rPr lang="ar-SA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و</a:t>
                      </a:r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البخل وأعوذ بك</a:t>
                      </a:r>
                      <a:r>
                        <a:rPr lang="ar-SA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من غلبة الدين وقهر الرجال ..</a:t>
                      </a:r>
                      <a:endParaRPr lang="ar-SA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مرة صباحا </a:t>
                      </a:r>
                    </a:p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مرة مساء </a:t>
                      </a:r>
                      <a:endParaRPr lang="ar-SA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تذهب همه وغمه , ويقضي دينه </a:t>
                      </a:r>
                      <a:endParaRPr lang="ar-SA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</a:tr>
              <a:tr h="102938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الإكثار من الصلاة على النبي محمد صلى الله عليه وسلم وأفضلها الصلاة الإبراهيمية</a:t>
                      </a:r>
                      <a:endParaRPr lang="ar-SA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لا حد لها , وأقلها:</a:t>
                      </a:r>
                    </a:p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10 مرات صباحا</a:t>
                      </a:r>
                    </a:p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10 مرات مساء</a:t>
                      </a:r>
                      <a:endParaRPr lang="ar-SA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كفاية الهموم</a:t>
                      </a:r>
                    </a:p>
                    <a:p>
                      <a:pPr rtl="1"/>
                      <a:r>
                        <a:rPr lang="ar-SA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وغفران الذنوب وإدراك شفاعة محمد صلى الله عليه</a:t>
                      </a:r>
                      <a:r>
                        <a:rPr lang="ar-SA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وسلم ..</a:t>
                      </a:r>
                      <a:endParaRPr lang="ar-SA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Vivaldi" pitchFamily="66" charset="0"/>
              </a:rPr>
              <a:t>Sh..</a:t>
            </a:r>
            <a:endParaRPr lang="ar-SA" sz="5400" dirty="0">
              <a:latin typeface="Vivaldi" pitchFamily="66" charset="0"/>
            </a:endParaRPr>
          </a:p>
        </p:txBody>
      </p:sp>
      <p:pic>
        <p:nvPicPr>
          <p:cNvPr id="4" name="عنصر نائب للمحتوى 3" descr="94703_imgcache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624158">
            <a:off x="864882" y="1742389"/>
            <a:ext cx="7240945" cy="1125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صورة 4" descr="get-one-49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4214818"/>
            <a:ext cx="3143272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422</Words>
  <Application>Microsoft Office PowerPoint</Application>
  <PresentationFormat>عرض على الشاشة (3:4)‏</PresentationFormat>
  <Paragraphs>72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الحصن الواقي ..</vt:lpstr>
      <vt:lpstr>الشريحة 2</vt:lpstr>
      <vt:lpstr>الشريحة 3</vt:lpstr>
      <vt:lpstr>أليك ..</vt:lpstr>
      <vt:lpstr>الشريحة 5</vt:lpstr>
      <vt:lpstr>الشريحة 6</vt:lpstr>
      <vt:lpstr>Sh..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الحصن الواقي ..</dc:title>
  <dc:creator>acer-m</dc:creator>
  <cp:lastModifiedBy>acer-m</cp:lastModifiedBy>
  <cp:revision>24</cp:revision>
  <dcterms:created xsi:type="dcterms:W3CDTF">2011-03-03T14:18:41Z</dcterms:created>
  <dcterms:modified xsi:type="dcterms:W3CDTF">2011-03-04T19:03:29Z</dcterms:modified>
</cp:coreProperties>
</file>