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83" r:id="rId1"/>
  </p:sldMasterIdLst>
  <p:notesMasterIdLst>
    <p:notesMasterId r:id="rId109"/>
  </p:notesMasterIdLst>
  <p:sldIdLst>
    <p:sldId id="256" r:id="rId2"/>
    <p:sldId id="290" r:id="rId3"/>
    <p:sldId id="423" r:id="rId4"/>
    <p:sldId id="414" r:id="rId5"/>
    <p:sldId id="416" r:id="rId6"/>
    <p:sldId id="497" r:id="rId7"/>
    <p:sldId id="500" r:id="rId8"/>
    <p:sldId id="417" r:id="rId9"/>
    <p:sldId id="418" r:id="rId10"/>
    <p:sldId id="419" r:id="rId11"/>
    <p:sldId id="424" r:id="rId12"/>
    <p:sldId id="492" r:id="rId13"/>
    <p:sldId id="498" r:id="rId14"/>
    <p:sldId id="425" r:id="rId15"/>
    <p:sldId id="501" r:id="rId16"/>
    <p:sldId id="502" r:id="rId17"/>
    <p:sldId id="257" r:id="rId18"/>
    <p:sldId id="258" r:id="rId19"/>
    <p:sldId id="291" r:id="rId20"/>
    <p:sldId id="293" r:id="rId21"/>
    <p:sldId id="294" r:id="rId22"/>
    <p:sldId id="370" r:id="rId23"/>
    <p:sldId id="357" r:id="rId24"/>
    <p:sldId id="358" r:id="rId25"/>
    <p:sldId id="359" r:id="rId26"/>
    <p:sldId id="360" r:id="rId27"/>
    <p:sldId id="361" r:id="rId28"/>
    <p:sldId id="325" r:id="rId29"/>
    <p:sldId id="362" r:id="rId30"/>
    <p:sldId id="368" r:id="rId31"/>
    <p:sldId id="363" r:id="rId32"/>
    <p:sldId id="364" r:id="rId33"/>
    <p:sldId id="369" r:id="rId34"/>
    <p:sldId id="365" r:id="rId35"/>
    <p:sldId id="426" r:id="rId36"/>
    <p:sldId id="427" r:id="rId37"/>
    <p:sldId id="428" r:id="rId38"/>
    <p:sldId id="429" r:id="rId39"/>
    <p:sldId id="430" r:id="rId40"/>
    <p:sldId id="431" r:id="rId41"/>
    <p:sldId id="432" r:id="rId42"/>
    <p:sldId id="433" r:id="rId43"/>
    <p:sldId id="504" r:id="rId44"/>
    <p:sldId id="441" r:id="rId45"/>
    <p:sldId id="442" r:id="rId46"/>
    <p:sldId id="434" r:id="rId47"/>
    <p:sldId id="435" r:id="rId48"/>
    <p:sldId id="436" r:id="rId49"/>
    <p:sldId id="437" r:id="rId50"/>
    <p:sldId id="438" r:id="rId51"/>
    <p:sldId id="439" r:id="rId52"/>
    <p:sldId id="440" r:id="rId53"/>
    <p:sldId id="503" r:id="rId54"/>
    <p:sldId id="444" r:id="rId55"/>
    <p:sldId id="456" r:id="rId56"/>
    <p:sldId id="457" r:id="rId57"/>
    <p:sldId id="443" r:id="rId58"/>
    <p:sldId id="445" r:id="rId59"/>
    <p:sldId id="458" r:id="rId60"/>
    <p:sldId id="446" r:id="rId61"/>
    <p:sldId id="459" r:id="rId62"/>
    <p:sldId id="447" r:id="rId63"/>
    <p:sldId id="448" r:id="rId64"/>
    <p:sldId id="460" r:id="rId65"/>
    <p:sldId id="449" r:id="rId66"/>
    <p:sldId id="450" r:id="rId67"/>
    <p:sldId id="451" r:id="rId68"/>
    <p:sldId id="452" r:id="rId69"/>
    <p:sldId id="462" r:id="rId70"/>
    <p:sldId id="461" r:id="rId71"/>
    <p:sldId id="453" r:id="rId72"/>
    <p:sldId id="454" r:id="rId73"/>
    <p:sldId id="455" r:id="rId74"/>
    <p:sldId id="469" r:id="rId75"/>
    <p:sldId id="470" r:id="rId76"/>
    <p:sldId id="499" r:id="rId77"/>
    <p:sldId id="463" r:id="rId78"/>
    <p:sldId id="464" r:id="rId79"/>
    <p:sldId id="465" r:id="rId80"/>
    <p:sldId id="466" r:id="rId81"/>
    <p:sldId id="467" r:id="rId82"/>
    <p:sldId id="471" r:id="rId83"/>
    <p:sldId id="472" r:id="rId84"/>
    <p:sldId id="468" r:id="rId85"/>
    <p:sldId id="481" r:id="rId86"/>
    <p:sldId id="482" r:id="rId87"/>
    <p:sldId id="473" r:id="rId88"/>
    <p:sldId id="474" r:id="rId89"/>
    <p:sldId id="483" r:id="rId90"/>
    <p:sldId id="484" r:id="rId91"/>
    <p:sldId id="475" r:id="rId92"/>
    <p:sldId id="476" r:id="rId93"/>
    <p:sldId id="477" r:id="rId94"/>
    <p:sldId id="505" r:id="rId95"/>
    <p:sldId id="485" r:id="rId96"/>
    <p:sldId id="486" r:id="rId97"/>
    <p:sldId id="478" r:id="rId98"/>
    <p:sldId id="479" r:id="rId99"/>
    <p:sldId id="487" r:id="rId100"/>
    <p:sldId id="480" r:id="rId101"/>
    <p:sldId id="490" r:id="rId102"/>
    <p:sldId id="489" r:id="rId103"/>
    <p:sldId id="495" r:id="rId104"/>
    <p:sldId id="491" r:id="rId105"/>
    <p:sldId id="494" r:id="rId106"/>
    <p:sldId id="260" r:id="rId107"/>
    <p:sldId id="265" r:id="rId108"/>
  </p:sldIdLst>
  <p:sldSz cx="12193588" cy="6858000"/>
  <p:notesSz cx="6858000" cy="9144000"/>
  <p:embeddedFontLst>
    <p:embeddedFont>
      <p:font typeface="Calibri" panose="020F0502020204030204" pitchFamily="34" charset="0"/>
      <p:regular r:id="rId110"/>
      <p:bold r:id="rId111"/>
      <p:italic r:id="rId112"/>
      <p:boldItalic r:id="rId113"/>
    </p:embeddedFont>
    <p:embeddedFont>
      <p:font typeface="JF Flat" panose="020B0604020202020204" charset="-78"/>
      <p:regular r:id="rId114"/>
    </p:embeddedFont>
    <p:embeddedFont>
      <p:font typeface="Poppins" panose="00000500000000000000" pitchFamily="2" charset="0"/>
      <p:regular r:id="rId115"/>
      <p:bold r:id="rId116"/>
      <p:italic r:id="rId117"/>
      <p:boldItalic r:id="rId118"/>
    </p:embeddedFont>
    <p:embeddedFont>
      <p:font typeface="Sakkal Majalla" panose="02000000000000000000" pitchFamily="2" charset="-78"/>
      <p:regular r:id="rId119"/>
      <p:bold r:id="rId1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7333" userDrawn="1">
          <p15:clr>
            <a:srgbClr val="A4A3A4"/>
          </p15:clr>
        </p15:guide>
        <p15:guide id="3" pos="302" userDrawn="1">
          <p15:clr>
            <a:srgbClr val="A4A3A4"/>
          </p15:clr>
        </p15:guide>
        <p15:guide id="4" orient="horz" pos="30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 id="2" name="ادركها بوربوينت" initials="ادركها" lastIdx="1" clrIdx="1">
    <p:extLst>
      <p:ext uri="{19B8F6BF-5375-455C-9EA6-DF929625EA0E}">
        <p15:presenceInfo xmlns:p15="http://schemas.microsoft.com/office/powerpoint/2012/main" userId="4a1857ebb623e3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9D626"/>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31" autoAdjust="0"/>
    <p:restoredTop sz="94660" autoAdjust="0"/>
  </p:normalViewPr>
  <p:slideViewPr>
    <p:cSldViewPr snapToGrid="0">
      <p:cViewPr varScale="1">
        <p:scale>
          <a:sx n="73" d="100"/>
          <a:sy n="73" d="100"/>
        </p:scale>
        <p:origin x="594" y="60"/>
      </p:cViewPr>
      <p:guideLst>
        <p:guide orient="horz" pos="3997"/>
        <p:guide pos="7333"/>
        <p:guide pos="302"/>
        <p:guide orient="horz" pos="3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89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8.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3.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4.fntdata"/><Relationship Id="rId11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7.fntdata"/><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5.fntdata"/><Relationship Id="rId119"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1.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fntdata"/><Relationship Id="rId115"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D6DE8-B048-43FE-84EC-E1BC45D039EB}"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pPr rtl="1"/>
          <a:endParaRPr lang="ar-SA"/>
        </a:p>
      </dgm:t>
    </dgm:pt>
    <dgm:pt modelId="{989937DA-CF94-46CB-8F58-C115187D694D}">
      <dgm:prSet phldrT="[نص]" custT="1"/>
      <dgm:spPr/>
      <dgm:t>
        <a:bodyPr/>
        <a:lstStyle/>
        <a:p>
          <a:pPr rtl="1"/>
          <a:r>
            <a:rPr lang="ar-SA" sz="3000" b="1" dirty="0">
              <a:solidFill>
                <a:schemeClr val="tx1"/>
              </a:solidFill>
              <a:latin typeface="JF Flat" panose="02000500000000000000" pitchFamily="2" charset="-78"/>
              <a:cs typeface="JF Flat" panose="02000500000000000000" pitchFamily="2" charset="-78"/>
            </a:rPr>
            <a:t>المال</a:t>
          </a:r>
        </a:p>
      </dgm:t>
    </dgm:pt>
    <dgm:pt modelId="{8C9B7A3E-3055-476E-9406-120B935321E6}" type="parTrans" cxnId="{BA95E5EF-D1E5-498D-8C34-1D0A29FC8C4F}">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43C4D147-BC5B-44EE-BCB6-B8A12084B032}" type="sibTrans" cxnId="{BA95E5EF-D1E5-498D-8C34-1D0A29FC8C4F}">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6740F86C-AEE8-4CA7-B443-11F4B1C9B4EC}">
      <dgm:prSet phldrT="[نص]" custT="1"/>
      <dgm:spPr/>
      <dgm:t>
        <a:bodyPr/>
        <a:lstStyle/>
        <a:p>
          <a:pPr rtl="1"/>
          <a:r>
            <a:rPr lang="ar-SA" sz="3000" b="1" dirty="0">
              <a:solidFill>
                <a:schemeClr val="tx1"/>
              </a:solidFill>
              <a:latin typeface="JF Flat" panose="02000500000000000000" pitchFamily="2" charset="-78"/>
              <a:cs typeface="JF Flat" panose="02000500000000000000" pitchFamily="2" charset="-78"/>
            </a:rPr>
            <a:t>حقوق</a:t>
          </a:r>
        </a:p>
      </dgm:t>
    </dgm:pt>
    <dgm:pt modelId="{1D961661-CC7A-4B32-AEDE-F8E572C3A9C6}" type="parTrans" cxnId="{C86B968B-BB66-4B42-AAC7-1444405BEB76}">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A27FAD09-A374-47B8-B989-0F6F7AB7A832}" type="sibTrans" cxnId="{C86B968B-BB66-4B42-AAC7-1444405BEB76}">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B50EDFF6-E6A8-4875-8334-07B33E904A41}">
      <dgm:prSet phldrT="[نص]" custT="1"/>
      <dgm:spPr/>
      <dgm:t>
        <a:bodyPr/>
        <a:lstStyle/>
        <a:p>
          <a:pPr rtl="1"/>
          <a:r>
            <a:rPr lang="ar-SA" sz="3000" b="1" dirty="0">
              <a:solidFill>
                <a:schemeClr val="tx1"/>
              </a:solidFill>
              <a:latin typeface="JF Flat" panose="02000500000000000000" pitchFamily="2" charset="-78"/>
              <a:cs typeface="JF Flat" panose="02000500000000000000" pitchFamily="2" charset="-78"/>
            </a:rPr>
            <a:t>منافع</a:t>
          </a:r>
        </a:p>
      </dgm:t>
    </dgm:pt>
    <dgm:pt modelId="{D2F0D019-7E99-4B15-9F4D-502C9BD5BDFB}" type="parTrans" cxnId="{A682C7A6-476D-4EF5-B8CC-F242FDD55836}">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687BCA7B-CFCF-4DD6-8056-277CADA3E079}" type="sibTrans" cxnId="{A682C7A6-476D-4EF5-B8CC-F242FDD55836}">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1B8A8886-22B2-4B0F-913D-EA9AC718BE6D}">
      <dgm:prSet phldrT="[نص]" custT="1"/>
      <dgm:spPr/>
      <dgm:t>
        <a:bodyPr/>
        <a:lstStyle/>
        <a:p>
          <a:pPr rtl="1"/>
          <a:r>
            <a:rPr lang="ar-SA" sz="3000" b="1" dirty="0">
              <a:solidFill>
                <a:schemeClr val="tx1"/>
              </a:solidFill>
              <a:latin typeface="JF Flat" panose="02000500000000000000" pitchFamily="2" charset="-78"/>
              <a:cs typeface="JF Flat" panose="02000500000000000000" pitchFamily="2" charset="-78"/>
            </a:rPr>
            <a:t>أعيان</a:t>
          </a:r>
        </a:p>
      </dgm:t>
    </dgm:pt>
    <dgm:pt modelId="{2AF90AB2-2398-449C-AEBD-1FBDF736EE01}" type="parTrans" cxnId="{161367EF-890E-4406-8C3F-35A635EC02F8}">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E75158D4-614F-4393-940F-4B82B24C9702}" type="sibTrans" cxnId="{161367EF-890E-4406-8C3F-35A635EC02F8}">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B7BFAFBC-F9C4-40B5-9A4F-C9B89C67D53A}">
      <dgm:prSet custT="1"/>
      <dgm:spPr/>
      <dgm:t>
        <a:bodyPr/>
        <a:lstStyle/>
        <a:p>
          <a:pPr rtl="1"/>
          <a:r>
            <a:rPr lang="ar-SA" sz="3000" b="1" dirty="0">
              <a:solidFill>
                <a:schemeClr val="tx1"/>
              </a:solidFill>
              <a:latin typeface="JF Flat" panose="02000500000000000000" pitchFamily="2" charset="-78"/>
              <a:cs typeface="JF Flat" panose="02000500000000000000" pitchFamily="2" charset="-78"/>
            </a:rPr>
            <a:t>منقول</a:t>
          </a:r>
        </a:p>
      </dgm:t>
    </dgm:pt>
    <dgm:pt modelId="{7BDC4B91-BA01-4818-BF06-26EA5B5C2763}" type="parTrans" cxnId="{EA072633-34F9-4BE9-A6CB-21935956BB3D}">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FEFFA0AF-3DBC-441A-AB40-1C9FE84B366D}" type="sibTrans" cxnId="{EA072633-34F9-4BE9-A6CB-21935956BB3D}">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42C9BEB2-6961-43DC-B76E-F66F8D907C6C}">
      <dgm:prSet custT="1"/>
      <dgm:spPr/>
      <dgm:t>
        <a:bodyPr/>
        <a:lstStyle/>
        <a:p>
          <a:pPr rtl="1"/>
          <a:r>
            <a:rPr lang="ar-SA" sz="3000" b="1" dirty="0">
              <a:solidFill>
                <a:schemeClr val="tx1"/>
              </a:solidFill>
              <a:latin typeface="JF Flat" panose="02000500000000000000" pitchFamily="2" charset="-78"/>
              <a:cs typeface="JF Flat" panose="02000500000000000000" pitchFamily="2" charset="-78"/>
            </a:rPr>
            <a:t>عقار</a:t>
          </a:r>
        </a:p>
      </dgm:t>
    </dgm:pt>
    <dgm:pt modelId="{B4756B8F-904A-47D5-8606-3488B623513A}" type="parTrans" cxnId="{A94BC823-8134-4EB6-9274-685726106B7B}">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8A303D17-B0B4-47DD-B62E-436B28BE1B96}" type="sibTrans" cxnId="{A94BC823-8134-4EB6-9274-685726106B7B}">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AB160B0B-C1D4-4DC6-B9E5-B8098A9A69D1}">
      <dgm:prSet custT="1"/>
      <dgm:spPr/>
      <dgm:t>
        <a:bodyPr/>
        <a:lstStyle/>
        <a:p>
          <a:pPr rtl="1"/>
          <a:r>
            <a:rPr lang="ar-SA" sz="3000" b="1" dirty="0">
              <a:solidFill>
                <a:schemeClr val="tx1"/>
              </a:solidFill>
              <a:latin typeface="JF Flat" panose="02000500000000000000" pitchFamily="2" charset="-78"/>
              <a:cs typeface="JF Flat" panose="02000500000000000000" pitchFamily="2" charset="-78"/>
            </a:rPr>
            <a:t>ديون</a:t>
          </a:r>
        </a:p>
      </dgm:t>
    </dgm:pt>
    <dgm:pt modelId="{E442A72E-0F7E-42E2-A78B-8414A4D41C17}" type="parTrans" cxnId="{3FE5497A-891B-43FB-B694-BB1EEBD7E5E0}">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B8C32549-6786-4175-AD4E-3520E3A91152}" type="sibTrans" cxnId="{3FE5497A-891B-43FB-B694-BB1EEBD7E5E0}">
      <dgm:prSet/>
      <dgm:spPr/>
      <dgm:t>
        <a:bodyPr/>
        <a:lstStyle/>
        <a:p>
          <a:pPr rtl="1"/>
          <a:endParaRPr lang="ar-SA" sz="3000" b="1">
            <a:solidFill>
              <a:schemeClr val="tx1"/>
            </a:solidFill>
            <a:latin typeface="JF Flat" panose="02000500000000000000" pitchFamily="2" charset="-78"/>
            <a:cs typeface="JF Flat" panose="02000500000000000000" pitchFamily="2" charset="-78"/>
          </a:endParaRPr>
        </a:p>
      </dgm:t>
    </dgm:pt>
    <dgm:pt modelId="{D06A504E-381A-4333-828E-9698CF94A187}" type="pres">
      <dgm:prSet presAssocID="{057D6DE8-B048-43FE-84EC-E1BC45D039EB}" presName="hierChild1" presStyleCnt="0">
        <dgm:presLayoutVars>
          <dgm:orgChart val="1"/>
          <dgm:chPref val="1"/>
          <dgm:dir/>
          <dgm:animOne val="branch"/>
          <dgm:animLvl val="lvl"/>
          <dgm:resizeHandles/>
        </dgm:presLayoutVars>
      </dgm:prSet>
      <dgm:spPr/>
    </dgm:pt>
    <dgm:pt modelId="{E592FB98-D012-4767-98D8-151A187831C0}" type="pres">
      <dgm:prSet presAssocID="{989937DA-CF94-46CB-8F58-C115187D694D}" presName="hierRoot1" presStyleCnt="0">
        <dgm:presLayoutVars>
          <dgm:hierBranch val="init"/>
        </dgm:presLayoutVars>
      </dgm:prSet>
      <dgm:spPr/>
    </dgm:pt>
    <dgm:pt modelId="{F4DE2E28-3EFE-4033-AC1C-3757B36B53EF}" type="pres">
      <dgm:prSet presAssocID="{989937DA-CF94-46CB-8F58-C115187D694D}" presName="rootComposite1" presStyleCnt="0"/>
      <dgm:spPr/>
    </dgm:pt>
    <dgm:pt modelId="{96BF1014-19E3-4F02-AAEE-381D3CD0D461}" type="pres">
      <dgm:prSet presAssocID="{989937DA-CF94-46CB-8F58-C115187D694D}" presName="rootText1" presStyleLbl="node0" presStyleIdx="0" presStyleCnt="1">
        <dgm:presLayoutVars>
          <dgm:chPref val="3"/>
        </dgm:presLayoutVars>
      </dgm:prSet>
      <dgm:spPr/>
    </dgm:pt>
    <dgm:pt modelId="{68CBE9C3-16CD-4F3C-8AD9-57C7FBA364F2}" type="pres">
      <dgm:prSet presAssocID="{989937DA-CF94-46CB-8F58-C115187D694D}" presName="rootConnector1" presStyleLbl="node1" presStyleIdx="0" presStyleCnt="0"/>
      <dgm:spPr/>
    </dgm:pt>
    <dgm:pt modelId="{9550B456-98F9-44EA-AE4B-C5E02389F345}" type="pres">
      <dgm:prSet presAssocID="{989937DA-CF94-46CB-8F58-C115187D694D}" presName="hierChild2" presStyleCnt="0"/>
      <dgm:spPr/>
    </dgm:pt>
    <dgm:pt modelId="{257CCB24-19AC-4B92-A7CD-83ED39EC9716}" type="pres">
      <dgm:prSet presAssocID="{E442A72E-0F7E-42E2-A78B-8414A4D41C17}" presName="Name37" presStyleLbl="parChTrans1D2" presStyleIdx="0" presStyleCnt="4"/>
      <dgm:spPr/>
    </dgm:pt>
    <dgm:pt modelId="{71E4CADD-7469-4533-AABA-88FED7F9D6BF}" type="pres">
      <dgm:prSet presAssocID="{AB160B0B-C1D4-4DC6-B9E5-B8098A9A69D1}" presName="hierRoot2" presStyleCnt="0">
        <dgm:presLayoutVars>
          <dgm:hierBranch val="init"/>
        </dgm:presLayoutVars>
      </dgm:prSet>
      <dgm:spPr/>
    </dgm:pt>
    <dgm:pt modelId="{CC9B3194-9A30-47C4-8EA3-0660DBAF88E6}" type="pres">
      <dgm:prSet presAssocID="{AB160B0B-C1D4-4DC6-B9E5-B8098A9A69D1}" presName="rootComposite" presStyleCnt="0"/>
      <dgm:spPr/>
    </dgm:pt>
    <dgm:pt modelId="{DACB34A3-B843-4536-B1E0-F0700961CFCF}" type="pres">
      <dgm:prSet presAssocID="{AB160B0B-C1D4-4DC6-B9E5-B8098A9A69D1}" presName="rootText" presStyleLbl="node2" presStyleIdx="0" presStyleCnt="4">
        <dgm:presLayoutVars>
          <dgm:chPref val="3"/>
        </dgm:presLayoutVars>
      </dgm:prSet>
      <dgm:spPr/>
    </dgm:pt>
    <dgm:pt modelId="{F55A3D15-6192-4439-93F2-7EC20A04D8E5}" type="pres">
      <dgm:prSet presAssocID="{AB160B0B-C1D4-4DC6-B9E5-B8098A9A69D1}" presName="rootConnector" presStyleLbl="node2" presStyleIdx="0" presStyleCnt="4"/>
      <dgm:spPr/>
    </dgm:pt>
    <dgm:pt modelId="{BEC0FB15-C41B-4A42-8555-715F2A7A2E1B}" type="pres">
      <dgm:prSet presAssocID="{AB160B0B-C1D4-4DC6-B9E5-B8098A9A69D1}" presName="hierChild4" presStyleCnt="0"/>
      <dgm:spPr/>
    </dgm:pt>
    <dgm:pt modelId="{D8208281-C818-4C33-9DC8-F57AFE5DAB4E}" type="pres">
      <dgm:prSet presAssocID="{AB160B0B-C1D4-4DC6-B9E5-B8098A9A69D1}" presName="hierChild5" presStyleCnt="0"/>
      <dgm:spPr/>
    </dgm:pt>
    <dgm:pt modelId="{B2CC3DAC-CCF6-4044-B093-42CD60E72657}" type="pres">
      <dgm:prSet presAssocID="{1D961661-CC7A-4B32-AEDE-F8E572C3A9C6}" presName="Name37" presStyleLbl="parChTrans1D2" presStyleIdx="1" presStyleCnt="4"/>
      <dgm:spPr/>
    </dgm:pt>
    <dgm:pt modelId="{D1C0E866-2B4D-4AB1-B815-51834A35C8BC}" type="pres">
      <dgm:prSet presAssocID="{6740F86C-AEE8-4CA7-B443-11F4B1C9B4EC}" presName="hierRoot2" presStyleCnt="0">
        <dgm:presLayoutVars>
          <dgm:hierBranch val="init"/>
        </dgm:presLayoutVars>
      </dgm:prSet>
      <dgm:spPr/>
    </dgm:pt>
    <dgm:pt modelId="{8D95B430-4FEB-4B11-967C-4D6623DA93A3}" type="pres">
      <dgm:prSet presAssocID="{6740F86C-AEE8-4CA7-B443-11F4B1C9B4EC}" presName="rootComposite" presStyleCnt="0"/>
      <dgm:spPr/>
    </dgm:pt>
    <dgm:pt modelId="{3DAD486A-9FF5-48AF-8CA6-13E6A6B76FB5}" type="pres">
      <dgm:prSet presAssocID="{6740F86C-AEE8-4CA7-B443-11F4B1C9B4EC}" presName="rootText" presStyleLbl="node2" presStyleIdx="1" presStyleCnt="4">
        <dgm:presLayoutVars>
          <dgm:chPref val="3"/>
        </dgm:presLayoutVars>
      </dgm:prSet>
      <dgm:spPr/>
    </dgm:pt>
    <dgm:pt modelId="{E95528A4-8C38-4E31-A6EA-EF1F85EB3C67}" type="pres">
      <dgm:prSet presAssocID="{6740F86C-AEE8-4CA7-B443-11F4B1C9B4EC}" presName="rootConnector" presStyleLbl="node2" presStyleIdx="1" presStyleCnt="4"/>
      <dgm:spPr/>
    </dgm:pt>
    <dgm:pt modelId="{790ACEDA-69B6-44A6-9266-64834B8586DE}" type="pres">
      <dgm:prSet presAssocID="{6740F86C-AEE8-4CA7-B443-11F4B1C9B4EC}" presName="hierChild4" presStyleCnt="0"/>
      <dgm:spPr/>
    </dgm:pt>
    <dgm:pt modelId="{B974B419-0D98-4B6A-AA47-4BD390D66476}" type="pres">
      <dgm:prSet presAssocID="{6740F86C-AEE8-4CA7-B443-11F4B1C9B4EC}" presName="hierChild5" presStyleCnt="0"/>
      <dgm:spPr/>
    </dgm:pt>
    <dgm:pt modelId="{94518CC5-D88B-4711-8845-4F4CDC668C36}" type="pres">
      <dgm:prSet presAssocID="{D2F0D019-7E99-4B15-9F4D-502C9BD5BDFB}" presName="Name37" presStyleLbl="parChTrans1D2" presStyleIdx="2" presStyleCnt="4"/>
      <dgm:spPr/>
    </dgm:pt>
    <dgm:pt modelId="{0268235A-7F42-484A-BABA-E3356101766C}" type="pres">
      <dgm:prSet presAssocID="{B50EDFF6-E6A8-4875-8334-07B33E904A41}" presName="hierRoot2" presStyleCnt="0">
        <dgm:presLayoutVars>
          <dgm:hierBranch val="init"/>
        </dgm:presLayoutVars>
      </dgm:prSet>
      <dgm:spPr/>
    </dgm:pt>
    <dgm:pt modelId="{60A9F64E-FECF-41DC-8769-397B7AF735AB}" type="pres">
      <dgm:prSet presAssocID="{B50EDFF6-E6A8-4875-8334-07B33E904A41}" presName="rootComposite" presStyleCnt="0"/>
      <dgm:spPr/>
    </dgm:pt>
    <dgm:pt modelId="{1BB0BA4A-C9FC-4BB0-BB1C-4536ACBF17CD}" type="pres">
      <dgm:prSet presAssocID="{B50EDFF6-E6A8-4875-8334-07B33E904A41}" presName="rootText" presStyleLbl="node2" presStyleIdx="2" presStyleCnt="4">
        <dgm:presLayoutVars>
          <dgm:chPref val="3"/>
        </dgm:presLayoutVars>
      </dgm:prSet>
      <dgm:spPr/>
    </dgm:pt>
    <dgm:pt modelId="{167D8D25-8774-4068-B3C6-A21EEDC713CD}" type="pres">
      <dgm:prSet presAssocID="{B50EDFF6-E6A8-4875-8334-07B33E904A41}" presName="rootConnector" presStyleLbl="node2" presStyleIdx="2" presStyleCnt="4"/>
      <dgm:spPr/>
    </dgm:pt>
    <dgm:pt modelId="{282F191F-4460-4BE1-BF3F-F5D0E29C2790}" type="pres">
      <dgm:prSet presAssocID="{B50EDFF6-E6A8-4875-8334-07B33E904A41}" presName="hierChild4" presStyleCnt="0"/>
      <dgm:spPr/>
    </dgm:pt>
    <dgm:pt modelId="{06D67C36-187D-4EEF-9D49-77996AD7E99F}" type="pres">
      <dgm:prSet presAssocID="{B50EDFF6-E6A8-4875-8334-07B33E904A41}" presName="hierChild5" presStyleCnt="0"/>
      <dgm:spPr/>
    </dgm:pt>
    <dgm:pt modelId="{99AB6B71-900C-458C-B8D3-F5D4456887F4}" type="pres">
      <dgm:prSet presAssocID="{2AF90AB2-2398-449C-AEBD-1FBDF736EE01}" presName="Name37" presStyleLbl="parChTrans1D2" presStyleIdx="3" presStyleCnt="4"/>
      <dgm:spPr/>
    </dgm:pt>
    <dgm:pt modelId="{D73DB3B8-EB2B-4AFE-AAD1-6D2CB0BD5380}" type="pres">
      <dgm:prSet presAssocID="{1B8A8886-22B2-4B0F-913D-EA9AC718BE6D}" presName="hierRoot2" presStyleCnt="0">
        <dgm:presLayoutVars>
          <dgm:hierBranch val="init"/>
        </dgm:presLayoutVars>
      </dgm:prSet>
      <dgm:spPr/>
    </dgm:pt>
    <dgm:pt modelId="{F95FF9BE-7E4E-4578-874C-86CA1BA23EE8}" type="pres">
      <dgm:prSet presAssocID="{1B8A8886-22B2-4B0F-913D-EA9AC718BE6D}" presName="rootComposite" presStyleCnt="0"/>
      <dgm:spPr/>
    </dgm:pt>
    <dgm:pt modelId="{084B4998-E7FD-4D7A-8AED-FFE034495B71}" type="pres">
      <dgm:prSet presAssocID="{1B8A8886-22B2-4B0F-913D-EA9AC718BE6D}" presName="rootText" presStyleLbl="node2" presStyleIdx="3" presStyleCnt="4">
        <dgm:presLayoutVars>
          <dgm:chPref val="3"/>
        </dgm:presLayoutVars>
      </dgm:prSet>
      <dgm:spPr/>
    </dgm:pt>
    <dgm:pt modelId="{B78BACC2-4673-46E6-B6B7-CFA2A013796B}" type="pres">
      <dgm:prSet presAssocID="{1B8A8886-22B2-4B0F-913D-EA9AC718BE6D}" presName="rootConnector" presStyleLbl="node2" presStyleIdx="3" presStyleCnt="4"/>
      <dgm:spPr/>
    </dgm:pt>
    <dgm:pt modelId="{D1C81F93-3E23-44D3-9F46-51AF21C586EE}" type="pres">
      <dgm:prSet presAssocID="{1B8A8886-22B2-4B0F-913D-EA9AC718BE6D}" presName="hierChild4" presStyleCnt="0"/>
      <dgm:spPr/>
    </dgm:pt>
    <dgm:pt modelId="{13B6BDE3-40A0-433E-9AD8-784D52CFB5CD}" type="pres">
      <dgm:prSet presAssocID="{7BDC4B91-BA01-4818-BF06-26EA5B5C2763}" presName="Name37" presStyleLbl="parChTrans1D3" presStyleIdx="0" presStyleCnt="2"/>
      <dgm:spPr/>
    </dgm:pt>
    <dgm:pt modelId="{5590E11F-846E-4B0C-806D-4EF0C51BF6A7}" type="pres">
      <dgm:prSet presAssocID="{B7BFAFBC-F9C4-40B5-9A4F-C9B89C67D53A}" presName="hierRoot2" presStyleCnt="0">
        <dgm:presLayoutVars>
          <dgm:hierBranch val="init"/>
        </dgm:presLayoutVars>
      </dgm:prSet>
      <dgm:spPr/>
    </dgm:pt>
    <dgm:pt modelId="{57E56A4A-E638-4D8B-A2F8-9F0679BAF339}" type="pres">
      <dgm:prSet presAssocID="{B7BFAFBC-F9C4-40B5-9A4F-C9B89C67D53A}" presName="rootComposite" presStyleCnt="0"/>
      <dgm:spPr/>
    </dgm:pt>
    <dgm:pt modelId="{41963A7B-EDAD-4B1B-9E53-83D81CCCAC77}" type="pres">
      <dgm:prSet presAssocID="{B7BFAFBC-F9C4-40B5-9A4F-C9B89C67D53A}" presName="rootText" presStyleLbl="node3" presStyleIdx="0" presStyleCnt="2">
        <dgm:presLayoutVars>
          <dgm:chPref val="3"/>
        </dgm:presLayoutVars>
      </dgm:prSet>
      <dgm:spPr/>
    </dgm:pt>
    <dgm:pt modelId="{44BC109F-A821-4C8C-9593-AD2AC48CC05E}" type="pres">
      <dgm:prSet presAssocID="{B7BFAFBC-F9C4-40B5-9A4F-C9B89C67D53A}" presName="rootConnector" presStyleLbl="node3" presStyleIdx="0" presStyleCnt="2"/>
      <dgm:spPr/>
    </dgm:pt>
    <dgm:pt modelId="{F7C6C5BC-C770-46E8-9F6C-EC8CD20757AF}" type="pres">
      <dgm:prSet presAssocID="{B7BFAFBC-F9C4-40B5-9A4F-C9B89C67D53A}" presName="hierChild4" presStyleCnt="0"/>
      <dgm:spPr/>
    </dgm:pt>
    <dgm:pt modelId="{0BD330A6-F6E5-46B9-AF08-50272B42B3B6}" type="pres">
      <dgm:prSet presAssocID="{B7BFAFBC-F9C4-40B5-9A4F-C9B89C67D53A}" presName="hierChild5" presStyleCnt="0"/>
      <dgm:spPr/>
    </dgm:pt>
    <dgm:pt modelId="{92850760-BFBE-430C-B466-D972F6B8FF6B}" type="pres">
      <dgm:prSet presAssocID="{B4756B8F-904A-47D5-8606-3488B623513A}" presName="Name37" presStyleLbl="parChTrans1D3" presStyleIdx="1" presStyleCnt="2"/>
      <dgm:spPr/>
    </dgm:pt>
    <dgm:pt modelId="{AACAE825-41AB-4106-985B-CAA902BB0970}" type="pres">
      <dgm:prSet presAssocID="{42C9BEB2-6961-43DC-B76E-F66F8D907C6C}" presName="hierRoot2" presStyleCnt="0">
        <dgm:presLayoutVars>
          <dgm:hierBranch val="init"/>
        </dgm:presLayoutVars>
      </dgm:prSet>
      <dgm:spPr/>
    </dgm:pt>
    <dgm:pt modelId="{DB0298AE-A9B6-4D7D-A106-167CCD6B9769}" type="pres">
      <dgm:prSet presAssocID="{42C9BEB2-6961-43DC-B76E-F66F8D907C6C}" presName="rootComposite" presStyleCnt="0"/>
      <dgm:spPr/>
    </dgm:pt>
    <dgm:pt modelId="{4C5FEBB2-ABE7-414E-B22E-3C8E47DA02C0}" type="pres">
      <dgm:prSet presAssocID="{42C9BEB2-6961-43DC-B76E-F66F8D907C6C}" presName="rootText" presStyleLbl="node3" presStyleIdx="1" presStyleCnt="2">
        <dgm:presLayoutVars>
          <dgm:chPref val="3"/>
        </dgm:presLayoutVars>
      </dgm:prSet>
      <dgm:spPr/>
    </dgm:pt>
    <dgm:pt modelId="{4143CFED-D9AB-4C90-8B2F-7A18B01FFB25}" type="pres">
      <dgm:prSet presAssocID="{42C9BEB2-6961-43DC-B76E-F66F8D907C6C}" presName="rootConnector" presStyleLbl="node3" presStyleIdx="1" presStyleCnt="2"/>
      <dgm:spPr/>
    </dgm:pt>
    <dgm:pt modelId="{E682E9EF-CB26-4DD3-AC78-1044E9E196D9}" type="pres">
      <dgm:prSet presAssocID="{42C9BEB2-6961-43DC-B76E-F66F8D907C6C}" presName="hierChild4" presStyleCnt="0"/>
      <dgm:spPr/>
    </dgm:pt>
    <dgm:pt modelId="{9033624E-F8DC-4879-9A60-29E19026CAC9}" type="pres">
      <dgm:prSet presAssocID="{42C9BEB2-6961-43DC-B76E-F66F8D907C6C}" presName="hierChild5" presStyleCnt="0"/>
      <dgm:spPr/>
    </dgm:pt>
    <dgm:pt modelId="{76E10E03-3471-477C-AFD6-3454DD61510B}" type="pres">
      <dgm:prSet presAssocID="{1B8A8886-22B2-4B0F-913D-EA9AC718BE6D}" presName="hierChild5" presStyleCnt="0"/>
      <dgm:spPr/>
    </dgm:pt>
    <dgm:pt modelId="{016699F6-42DD-4667-928C-4444C33D8CA4}" type="pres">
      <dgm:prSet presAssocID="{989937DA-CF94-46CB-8F58-C115187D694D}" presName="hierChild3" presStyleCnt="0"/>
      <dgm:spPr/>
    </dgm:pt>
  </dgm:ptLst>
  <dgm:cxnLst>
    <dgm:cxn modelId="{E4D19201-DAC1-4BD0-B870-A44F48097343}" type="presOf" srcId="{B7BFAFBC-F9C4-40B5-9A4F-C9B89C67D53A}" destId="{44BC109F-A821-4C8C-9593-AD2AC48CC05E}" srcOrd="1" destOrd="0" presId="urn:microsoft.com/office/officeart/2005/8/layout/orgChart1"/>
    <dgm:cxn modelId="{333D1118-7854-405E-85EA-C6254D89BD0A}" type="presOf" srcId="{6740F86C-AEE8-4CA7-B443-11F4B1C9B4EC}" destId="{3DAD486A-9FF5-48AF-8CA6-13E6A6B76FB5}" srcOrd="0" destOrd="0" presId="urn:microsoft.com/office/officeart/2005/8/layout/orgChart1"/>
    <dgm:cxn modelId="{98610E22-EC2D-4D04-9E7B-F1ABE7252E89}" type="presOf" srcId="{1D961661-CC7A-4B32-AEDE-F8E572C3A9C6}" destId="{B2CC3DAC-CCF6-4044-B093-42CD60E72657}" srcOrd="0" destOrd="0" presId="urn:microsoft.com/office/officeart/2005/8/layout/orgChart1"/>
    <dgm:cxn modelId="{A94BC823-8134-4EB6-9274-685726106B7B}" srcId="{1B8A8886-22B2-4B0F-913D-EA9AC718BE6D}" destId="{42C9BEB2-6961-43DC-B76E-F66F8D907C6C}" srcOrd="1" destOrd="0" parTransId="{B4756B8F-904A-47D5-8606-3488B623513A}" sibTransId="{8A303D17-B0B4-47DD-B62E-436B28BE1B96}"/>
    <dgm:cxn modelId="{9786772A-B35D-4C08-A6C3-525B40135756}" type="presOf" srcId="{057D6DE8-B048-43FE-84EC-E1BC45D039EB}" destId="{D06A504E-381A-4333-828E-9698CF94A187}" srcOrd="0" destOrd="0" presId="urn:microsoft.com/office/officeart/2005/8/layout/orgChart1"/>
    <dgm:cxn modelId="{3277442E-C5A5-4776-A885-42D0394F68E1}" type="presOf" srcId="{42C9BEB2-6961-43DC-B76E-F66F8D907C6C}" destId="{4C5FEBB2-ABE7-414E-B22E-3C8E47DA02C0}" srcOrd="0" destOrd="0" presId="urn:microsoft.com/office/officeart/2005/8/layout/orgChart1"/>
    <dgm:cxn modelId="{EA072633-34F9-4BE9-A6CB-21935956BB3D}" srcId="{1B8A8886-22B2-4B0F-913D-EA9AC718BE6D}" destId="{B7BFAFBC-F9C4-40B5-9A4F-C9B89C67D53A}" srcOrd="0" destOrd="0" parTransId="{7BDC4B91-BA01-4818-BF06-26EA5B5C2763}" sibTransId="{FEFFA0AF-3DBC-441A-AB40-1C9FE84B366D}"/>
    <dgm:cxn modelId="{C72A2737-FDD7-421E-8E01-75C4609C7F08}" type="presOf" srcId="{AB160B0B-C1D4-4DC6-B9E5-B8098A9A69D1}" destId="{DACB34A3-B843-4536-B1E0-F0700961CFCF}" srcOrd="0" destOrd="0" presId="urn:microsoft.com/office/officeart/2005/8/layout/orgChart1"/>
    <dgm:cxn modelId="{F9E1DF38-B85C-4A87-A35F-450626F37200}" type="presOf" srcId="{B7BFAFBC-F9C4-40B5-9A4F-C9B89C67D53A}" destId="{41963A7B-EDAD-4B1B-9E53-83D81CCCAC77}" srcOrd="0" destOrd="0" presId="urn:microsoft.com/office/officeart/2005/8/layout/orgChart1"/>
    <dgm:cxn modelId="{4F264D5C-B8D8-4243-95E9-FB81B5023960}" type="presOf" srcId="{D2F0D019-7E99-4B15-9F4D-502C9BD5BDFB}" destId="{94518CC5-D88B-4711-8845-4F4CDC668C36}" srcOrd="0" destOrd="0" presId="urn:microsoft.com/office/officeart/2005/8/layout/orgChart1"/>
    <dgm:cxn modelId="{79D40C68-89DF-4F07-8B87-0CED191B2CB6}" type="presOf" srcId="{42C9BEB2-6961-43DC-B76E-F66F8D907C6C}" destId="{4143CFED-D9AB-4C90-8B2F-7A18B01FFB25}" srcOrd="1" destOrd="0" presId="urn:microsoft.com/office/officeart/2005/8/layout/orgChart1"/>
    <dgm:cxn modelId="{6184EB6C-13D1-4DD6-8A54-725068EE83C3}" type="presOf" srcId="{1B8A8886-22B2-4B0F-913D-EA9AC718BE6D}" destId="{B78BACC2-4673-46E6-B6B7-CFA2A013796B}" srcOrd="1" destOrd="0" presId="urn:microsoft.com/office/officeart/2005/8/layout/orgChart1"/>
    <dgm:cxn modelId="{449A0973-A826-49B7-8F06-81941D27F02B}" type="presOf" srcId="{989937DA-CF94-46CB-8F58-C115187D694D}" destId="{68CBE9C3-16CD-4F3C-8AD9-57C7FBA364F2}" srcOrd="1" destOrd="0" presId="urn:microsoft.com/office/officeart/2005/8/layout/orgChart1"/>
    <dgm:cxn modelId="{2E9FFB77-D4B5-4CD5-828D-AF6292B630E1}" type="presOf" srcId="{E442A72E-0F7E-42E2-A78B-8414A4D41C17}" destId="{257CCB24-19AC-4B92-A7CD-83ED39EC9716}" srcOrd="0" destOrd="0" presId="urn:microsoft.com/office/officeart/2005/8/layout/orgChart1"/>
    <dgm:cxn modelId="{3FE5497A-891B-43FB-B694-BB1EEBD7E5E0}" srcId="{989937DA-CF94-46CB-8F58-C115187D694D}" destId="{AB160B0B-C1D4-4DC6-B9E5-B8098A9A69D1}" srcOrd="0" destOrd="0" parTransId="{E442A72E-0F7E-42E2-A78B-8414A4D41C17}" sibTransId="{B8C32549-6786-4175-AD4E-3520E3A91152}"/>
    <dgm:cxn modelId="{58998B7C-4172-4488-B172-D7D24B76AE0A}" type="presOf" srcId="{2AF90AB2-2398-449C-AEBD-1FBDF736EE01}" destId="{99AB6B71-900C-458C-B8D3-F5D4456887F4}" srcOrd="0" destOrd="0" presId="urn:microsoft.com/office/officeart/2005/8/layout/orgChart1"/>
    <dgm:cxn modelId="{C86B968B-BB66-4B42-AAC7-1444405BEB76}" srcId="{989937DA-CF94-46CB-8F58-C115187D694D}" destId="{6740F86C-AEE8-4CA7-B443-11F4B1C9B4EC}" srcOrd="1" destOrd="0" parTransId="{1D961661-CC7A-4B32-AEDE-F8E572C3A9C6}" sibTransId="{A27FAD09-A374-47B8-B989-0F6F7AB7A832}"/>
    <dgm:cxn modelId="{3187808E-0589-4D85-98F0-B742E27D624D}" type="presOf" srcId="{7BDC4B91-BA01-4818-BF06-26EA5B5C2763}" destId="{13B6BDE3-40A0-433E-9AD8-784D52CFB5CD}" srcOrd="0" destOrd="0" presId="urn:microsoft.com/office/officeart/2005/8/layout/orgChart1"/>
    <dgm:cxn modelId="{A682C7A6-476D-4EF5-B8CC-F242FDD55836}" srcId="{989937DA-CF94-46CB-8F58-C115187D694D}" destId="{B50EDFF6-E6A8-4875-8334-07B33E904A41}" srcOrd="2" destOrd="0" parTransId="{D2F0D019-7E99-4B15-9F4D-502C9BD5BDFB}" sibTransId="{687BCA7B-CFCF-4DD6-8056-277CADA3E079}"/>
    <dgm:cxn modelId="{263657B5-E71F-49B4-9581-B7044760CFC6}" type="presOf" srcId="{B50EDFF6-E6A8-4875-8334-07B33E904A41}" destId="{1BB0BA4A-C9FC-4BB0-BB1C-4536ACBF17CD}" srcOrd="0" destOrd="0" presId="urn:microsoft.com/office/officeart/2005/8/layout/orgChart1"/>
    <dgm:cxn modelId="{BB827AB6-8A77-4FDF-A026-77BC47034162}" type="presOf" srcId="{AB160B0B-C1D4-4DC6-B9E5-B8098A9A69D1}" destId="{F55A3D15-6192-4439-93F2-7EC20A04D8E5}" srcOrd="1" destOrd="0" presId="urn:microsoft.com/office/officeart/2005/8/layout/orgChart1"/>
    <dgm:cxn modelId="{17DBCEBE-06FC-4837-8A06-61AA16C7875F}" type="presOf" srcId="{B4756B8F-904A-47D5-8606-3488B623513A}" destId="{92850760-BFBE-430C-B466-D972F6B8FF6B}" srcOrd="0" destOrd="0" presId="urn:microsoft.com/office/officeart/2005/8/layout/orgChart1"/>
    <dgm:cxn modelId="{BAB621D3-37B6-456D-BFEB-C29C456CAAEC}" type="presOf" srcId="{1B8A8886-22B2-4B0F-913D-EA9AC718BE6D}" destId="{084B4998-E7FD-4D7A-8AED-FFE034495B71}" srcOrd="0" destOrd="0" presId="urn:microsoft.com/office/officeart/2005/8/layout/orgChart1"/>
    <dgm:cxn modelId="{28330FE2-85AF-4C44-9115-7D3EEBE873FC}" type="presOf" srcId="{B50EDFF6-E6A8-4875-8334-07B33E904A41}" destId="{167D8D25-8774-4068-B3C6-A21EEDC713CD}" srcOrd="1" destOrd="0" presId="urn:microsoft.com/office/officeart/2005/8/layout/orgChart1"/>
    <dgm:cxn modelId="{161367EF-890E-4406-8C3F-35A635EC02F8}" srcId="{989937DA-CF94-46CB-8F58-C115187D694D}" destId="{1B8A8886-22B2-4B0F-913D-EA9AC718BE6D}" srcOrd="3" destOrd="0" parTransId="{2AF90AB2-2398-449C-AEBD-1FBDF736EE01}" sibTransId="{E75158D4-614F-4393-940F-4B82B24C9702}"/>
    <dgm:cxn modelId="{BA95E5EF-D1E5-498D-8C34-1D0A29FC8C4F}" srcId="{057D6DE8-B048-43FE-84EC-E1BC45D039EB}" destId="{989937DA-CF94-46CB-8F58-C115187D694D}" srcOrd="0" destOrd="0" parTransId="{8C9B7A3E-3055-476E-9406-120B935321E6}" sibTransId="{43C4D147-BC5B-44EE-BCB6-B8A12084B032}"/>
    <dgm:cxn modelId="{66581FF1-5F66-4B65-BF5C-F1C910941415}" type="presOf" srcId="{989937DA-CF94-46CB-8F58-C115187D694D}" destId="{96BF1014-19E3-4F02-AAEE-381D3CD0D461}" srcOrd="0" destOrd="0" presId="urn:microsoft.com/office/officeart/2005/8/layout/orgChart1"/>
    <dgm:cxn modelId="{DC6C68F1-4CB9-445F-9C7E-9DB538E9FC2D}" type="presOf" srcId="{6740F86C-AEE8-4CA7-B443-11F4B1C9B4EC}" destId="{E95528A4-8C38-4E31-A6EA-EF1F85EB3C67}" srcOrd="1" destOrd="0" presId="urn:microsoft.com/office/officeart/2005/8/layout/orgChart1"/>
    <dgm:cxn modelId="{42302E8F-DEB1-4C5B-A40F-C9D0F25C628F}" type="presParOf" srcId="{D06A504E-381A-4333-828E-9698CF94A187}" destId="{E592FB98-D012-4767-98D8-151A187831C0}" srcOrd="0" destOrd="0" presId="urn:microsoft.com/office/officeart/2005/8/layout/orgChart1"/>
    <dgm:cxn modelId="{54DBFB92-E4CA-4799-A0B8-5F4F69CFFD46}" type="presParOf" srcId="{E592FB98-D012-4767-98D8-151A187831C0}" destId="{F4DE2E28-3EFE-4033-AC1C-3757B36B53EF}" srcOrd="0" destOrd="0" presId="urn:microsoft.com/office/officeart/2005/8/layout/orgChart1"/>
    <dgm:cxn modelId="{36FCC6D4-0B41-408A-91BE-016B537A84DE}" type="presParOf" srcId="{F4DE2E28-3EFE-4033-AC1C-3757B36B53EF}" destId="{96BF1014-19E3-4F02-AAEE-381D3CD0D461}" srcOrd="0" destOrd="0" presId="urn:microsoft.com/office/officeart/2005/8/layout/orgChart1"/>
    <dgm:cxn modelId="{CE53C084-CC20-4595-9959-AFE410CF7B19}" type="presParOf" srcId="{F4DE2E28-3EFE-4033-AC1C-3757B36B53EF}" destId="{68CBE9C3-16CD-4F3C-8AD9-57C7FBA364F2}" srcOrd="1" destOrd="0" presId="urn:microsoft.com/office/officeart/2005/8/layout/orgChart1"/>
    <dgm:cxn modelId="{8462BDC3-B112-4742-B1FA-03909351F069}" type="presParOf" srcId="{E592FB98-D012-4767-98D8-151A187831C0}" destId="{9550B456-98F9-44EA-AE4B-C5E02389F345}" srcOrd="1" destOrd="0" presId="urn:microsoft.com/office/officeart/2005/8/layout/orgChart1"/>
    <dgm:cxn modelId="{922A14D5-9830-4EF5-A398-E8084D380CC0}" type="presParOf" srcId="{9550B456-98F9-44EA-AE4B-C5E02389F345}" destId="{257CCB24-19AC-4B92-A7CD-83ED39EC9716}" srcOrd="0" destOrd="0" presId="urn:microsoft.com/office/officeart/2005/8/layout/orgChart1"/>
    <dgm:cxn modelId="{51DC4A8D-BAA3-48C5-A543-51B9B264DEA4}" type="presParOf" srcId="{9550B456-98F9-44EA-AE4B-C5E02389F345}" destId="{71E4CADD-7469-4533-AABA-88FED7F9D6BF}" srcOrd="1" destOrd="0" presId="urn:microsoft.com/office/officeart/2005/8/layout/orgChart1"/>
    <dgm:cxn modelId="{072425B1-6878-47A7-B2E8-1E2D908B949C}" type="presParOf" srcId="{71E4CADD-7469-4533-AABA-88FED7F9D6BF}" destId="{CC9B3194-9A30-47C4-8EA3-0660DBAF88E6}" srcOrd="0" destOrd="0" presId="urn:microsoft.com/office/officeart/2005/8/layout/orgChart1"/>
    <dgm:cxn modelId="{E02F6BE5-1698-456D-8129-0139BB172EA3}" type="presParOf" srcId="{CC9B3194-9A30-47C4-8EA3-0660DBAF88E6}" destId="{DACB34A3-B843-4536-B1E0-F0700961CFCF}" srcOrd="0" destOrd="0" presId="urn:microsoft.com/office/officeart/2005/8/layout/orgChart1"/>
    <dgm:cxn modelId="{A22E4344-01CD-4E6F-BAC9-428DDF69F687}" type="presParOf" srcId="{CC9B3194-9A30-47C4-8EA3-0660DBAF88E6}" destId="{F55A3D15-6192-4439-93F2-7EC20A04D8E5}" srcOrd="1" destOrd="0" presId="urn:microsoft.com/office/officeart/2005/8/layout/orgChart1"/>
    <dgm:cxn modelId="{2E438B3F-3622-41D5-B88A-2178D0E593BD}" type="presParOf" srcId="{71E4CADD-7469-4533-AABA-88FED7F9D6BF}" destId="{BEC0FB15-C41B-4A42-8555-715F2A7A2E1B}" srcOrd="1" destOrd="0" presId="urn:microsoft.com/office/officeart/2005/8/layout/orgChart1"/>
    <dgm:cxn modelId="{E7A6B37C-E2D8-4E5B-A3FC-D1A9DAC192B0}" type="presParOf" srcId="{71E4CADD-7469-4533-AABA-88FED7F9D6BF}" destId="{D8208281-C818-4C33-9DC8-F57AFE5DAB4E}" srcOrd="2" destOrd="0" presId="urn:microsoft.com/office/officeart/2005/8/layout/orgChart1"/>
    <dgm:cxn modelId="{D43EF9E1-80DC-455C-A6B7-ABE5BA027621}" type="presParOf" srcId="{9550B456-98F9-44EA-AE4B-C5E02389F345}" destId="{B2CC3DAC-CCF6-4044-B093-42CD60E72657}" srcOrd="2" destOrd="0" presId="urn:microsoft.com/office/officeart/2005/8/layout/orgChart1"/>
    <dgm:cxn modelId="{990C92E2-4193-4847-B5A4-102FE6B82AE7}" type="presParOf" srcId="{9550B456-98F9-44EA-AE4B-C5E02389F345}" destId="{D1C0E866-2B4D-4AB1-B815-51834A35C8BC}" srcOrd="3" destOrd="0" presId="urn:microsoft.com/office/officeart/2005/8/layout/orgChart1"/>
    <dgm:cxn modelId="{249F7628-A10A-454B-9920-2E94D1803829}" type="presParOf" srcId="{D1C0E866-2B4D-4AB1-B815-51834A35C8BC}" destId="{8D95B430-4FEB-4B11-967C-4D6623DA93A3}" srcOrd="0" destOrd="0" presId="urn:microsoft.com/office/officeart/2005/8/layout/orgChart1"/>
    <dgm:cxn modelId="{F67A62C9-5A3C-4CB8-A21B-D739ED4EF1A3}" type="presParOf" srcId="{8D95B430-4FEB-4B11-967C-4D6623DA93A3}" destId="{3DAD486A-9FF5-48AF-8CA6-13E6A6B76FB5}" srcOrd="0" destOrd="0" presId="urn:microsoft.com/office/officeart/2005/8/layout/orgChart1"/>
    <dgm:cxn modelId="{6931208C-A13F-47EE-821C-492031C69A6E}" type="presParOf" srcId="{8D95B430-4FEB-4B11-967C-4D6623DA93A3}" destId="{E95528A4-8C38-4E31-A6EA-EF1F85EB3C67}" srcOrd="1" destOrd="0" presId="urn:microsoft.com/office/officeart/2005/8/layout/orgChart1"/>
    <dgm:cxn modelId="{F515998D-D3FE-40E2-B110-7D5A0108D406}" type="presParOf" srcId="{D1C0E866-2B4D-4AB1-B815-51834A35C8BC}" destId="{790ACEDA-69B6-44A6-9266-64834B8586DE}" srcOrd="1" destOrd="0" presId="urn:microsoft.com/office/officeart/2005/8/layout/orgChart1"/>
    <dgm:cxn modelId="{FD70EA8A-6243-4DB9-B032-5D8B963EE17D}" type="presParOf" srcId="{D1C0E866-2B4D-4AB1-B815-51834A35C8BC}" destId="{B974B419-0D98-4B6A-AA47-4BD390D66476}" srcOrd="2" destOrd="0" presId="urn:microsoft.com/office/officeart/2005/8/layout/orgChart1"/>
    <dgm:cxn modelId="{9325C648-4432-47F4-8FC3-D4514340A593}" type="presParOf" srcId="{9550B456-98F9-44EA-AE4B-C5E02389F345}" destId="{94518CC5-D88B-4711-8845-4F4CDC668C36}" srcOrd="4" destOrd="0" presId="urn:microsoft.com/office/officeart/2005/8/layout/orgChart1"/>
    <dgm:cxn modelId="{494DCA9C-8742-4296-8E0F-EAAF95A1492E}" type="presParOf" srcId="{9550B456-98F9-44EA-AE4B-C5E02389F345}" destId="{0268235A-7F42-484A-BABA-E3356101766C}" srcOrd="5" destOrd="0" presId="urn:microsoft.com/office/officeart/2005/8/layout/orgChart1"/>
    <dgm:cxn modelId="{646C005C-8647-4114-BB2A-0A0160D862EF}" type="presParOf" srcId="{0268235A-7F42-484A-BABA-E3356101766C}" destId="{60A9F64E-FECF-41DC-8769-397B7AF735AB}" srcOrd="0" destOrd="0" presId="urn:microsoft.com/office/officeart/2005/8/layout/orgChart1"/>
    <dgm:cxn modelId="{3DE39150-6ACA-4362-AEB8-B963A6D73E5C}" type="presParOf" srcId="{60A9F64E-FECF-41DC-8769-397B7AF735AB}" destId="{1BB0BA4A-C9FC-4BB0-BB1C-4536ACBF17CD}" srcOrd="0" destOrd="0" presId="urn:microsoft.com/office/officeart/2005/8/layout/orgChart1"/>
    <dgm:cxn modelId="{04E9DBEB-5AF5-4332-BC0D-5CD60C26A287}" type="presParOf" srcId="{60A9F64E-FECF-41DC-8769-397B7AF735AB}" destId="{167D8D25-8774-4068-B3C6-A21EEDC713CD}" srcOrd="1" destOrd="0" presId="urn:microsoft.com/office/officeart/2005/8/layout/orgChart1"/>
    <dgm:cxn modelId="{EF2A32A8-FD07-4204-996C-50FF26177D01}" type="presParOf" srcId="{0268235A-7F42-484A-BABA-E3356101766C}" destId="{282F191F-4460-4BE1-BF3F-F5D0E29C2790}" srcOrd="1" destOrd="0" presId="urn:microsoft.com/office/officeart/2005/8/layout/orgChart1"/>
    <dgm:cxn modelId="{7A76AFD1-6353-4B3F-BE9C-BB3FBF4511A1}" type="presParOf" srcId="{0268235A-7F42-484A-BABA-E3356101766C}" destId="{06D67C36-187D-4EEF-9D49-77996AD7E99F}" srcOrd="2" destOrd="0" presId="urn:microsoft.com/office/officeart/2005/8/layout/orgChart1"/>
    <dgm:cxn modelId="{F9A92565-A54B-4E03-B9F0-A356FE5EF088}" type="presParOf" srcId="{9550B456-98F9-44EA-AE4B-C5E02389F345}" destId="{99AB6B71-900C-458C-B8D3-F5D4456887F4}" srcOrd="6" destOrd="0" presId="urn:microsoft.com/office/officeart/2005/8/layout/orgChart1"/>
    <dgm:cxn modelId="{94BB119C-93C8-4398-A5EC-A49440827A1B}" type="presParOf" srcId="{9550B456-98F9-44EA-AE4B-C5E02389F345}" destId="{D73DB3B8-EB2B-4AFE-AAD1-6D2CB0BD5380}" srcOrd="7" destOrd="0" presId="urn:microsoft.com/office/officeart/2005/8/layout/orgChart1"/>
    <dgm:cxn modelId="{4ED3406B-95F9-406D-8F94-B082E35AF050}" type="presParOf" srcId="{D73DB3B8-EB2B-4AFE-AAD1-6D2CB0BD5380}" destId="{F95FF9BE-7E4E-4578-874C-86CA1BA23EE8}" srcOrd="0" destOrd="0" presId="urn:microsoft.com/office/officeart/2005/8/layout/orgChart1"/>
    <dgm:cxn modelId="{604B22C5-05CD-4DAD-AF64-E7412D8E768D}" type="presParOf" srcId="{F95FF9BE-7E4E-4578-874C-86CA1BA23EE8}" destId="{084B4998-E7FD-4D7A-8AED-FFE034495B71}" srcOrd="0" destOrd="0" presId="urn:microsoft.com/office/officeart/2005/8/layout/orgChart1"/>
    <dgm:cxn modelId="{A9D3F5F2-CBBA-4B03-92BD-DBEA274D58ED}" type="presParOf" srcId="{F95FF9BE-7E4E-4578-874C-86CA1BA23EE8}" destId="{B78BACC2-4673-46E6-B6B7-CFA2A013796B}" srcOrd="1" destOrd="0" presId="urn:microsoft.com/office/officeart/2005/8/layout/orgChart1"/>
    <dgm:cxn modelId="{70B790F4-7A68-496C-9E11-CF4CFA5E19B1}" type="presParOf" srcId="{D73DB3B8-EB2B-4AFE-AAD1-6D2CB0BD5380}" destId="{D1C81F93-3E23-44D3-9F46-51AF21C586EE}" srcOrd="1" destOrd="0" presId="urn:microsoft.com/office/officeart/2005/8/layout/orgChart1"/>
    <dgm:cxn modelId="{57015545-CE33-464C-87A6-352BB34E6679}" type="presParOf" srcId="{D1C81F93-3E23-44D3-9F46-51AF21C586EE}" destId="{13B6BDE3-40A0-433E-9AD8-784D52CFB5CD}" srcOrd="0" destOrd="0" presId="urn:microsoft.com/office/officeart/2005/8/layout/orgChart1"/>
    <dgm:cxn modelId="{331EA0F5-3088-4911-9315-8EB765A698DA}" type="presParOf" srcId="{D1C81F93-3E23-44D3-9F46-51AF21C586EE}" destId="{5590E11F-846E-4B0C-806D-4EF0C51BF6A7}" srcOrd="1" destOrd="0" presId="urn:microsoft.com/office/officeart/2005/8/layout/orgChart1"/>
    <dgm:cxn modelId="{F2427056-4A22-472B-BCEC-7E518538585D}" type="presParOf" srcId="{5590E11F-846E-4B0C-806D-4EF0C51BF6A7}" destId="{57E56A4A-E638-4D8B-A2F8-9F0679BAF339}" srcOrd="0" destOrd="0" presId="urn:microsoft.com/office/officeart/2005/8/layout/orgChart1"/>
    <dgm:cxn modelId="{BB3B1276-5ED8-48F3-8BE7-18487A5BDDB4}" type="presParOf" srcId="{57E56A4A-E638-4D8B-A2F8-9F0679BAF339}" destId="{41963A7B-EDAD-4B1B-9E53-83D81CCCAC77}" srcOrd="0" destOrd="0" presId="urn:microsoft.com/office/officeart/2005/8/layout/orgChart1"/>
    <dgm:cxn modelId="{4B04AD9A-C1B8-4B5F-AFB1-251467482AFC}" type="presParOf" srcId="{57E56A4A-E638-4D8B-A2F8-9F0679BAF339}" destId="{44BC109F-A821-4C8C-9593-AD2AC48CC05E}" srcOrd="1" destOrd="0" presId="urn:microsoft.com/office/officeart/2005/8/layout/orgChart1"/>
    <dgm:cxn modelId="{2517DEC0-B0E1-4C0B-88FC-263866DFC364}" type="presParOf" srcId="{5590E11F-846E-4B0C-806D-4EF0C51BF6A7}" destId="{F7C6C5BC-C770-46E8-9F6C-EC8CD20757AF}" srcOrd="1" destOrd="0" presId="urn:microsoft.com/office/officeart/2005/8/layout/orgChart1"/>
    <dgm:cxn modelId="{CC2BEEA0-5BEC-4C10-BF3E-06991BC7EFEB}" type="presParOf" srcId="{5590E11F-846E-4B0C-806D-4EF0C51BF6A7}" destId="{0BD330A6-F6E5-46B9-AF08-50272B42B3B6}" srcOrd="2" destOrd="0" presId="urn:microsoft.com/office/officeart/2005/8/layout/orgChart1"/>
    <dgm:cxn modelId="{28D093DA-6239-4E25-B2C3-CDFA755F23E6}" type="presParOf" srcId="{D1C81F93-3E23-44D3-9F46-51AF21C586EE}" destId="{92850760-BFBE-430C-B466-D972F6B8FF6B}" srcOrd="2" destOrd="0" presId="urn:microsoft.com/office/officeart/2005/8/layout/orgChart1"/>
    <dgm:cxn modelId="{FC6352D9-2BBF-417E-B380-42655986E325}" type="presParOf" srcId="{D1C81F93-3E23-44D3-9F46-51AF21C586EE}" destId="{AACAE825-41AB-4106-985B-CAA902BB0970}" srcOrd="3" destOrd="0" presId="urn:microsoft.com/office/officeart/2005/8/layout/orgChart1"/>
    <dgm:cxn modelId="{91253F8E-6D58-4DF9-9B04-866DF541AC89}" type="presParOf" srcId="{AACAE825-41AB-4106-985B-CAA902BB0970}" destId="{DB0298AE-A9B6-4D7D-A106-167CCD6B9769}" srcOrd="0" destOrd="0" presId="urn:microsoft.com/office/officeart/2005/8/layout/orgChart1"/>
    <dgm:cxn modelId="{A1521910-A8C5-41BA-818C-79E439D148BA}" type="presParOf" srcId="{DB0298AE-A9B6-4D7D-A106-167CCD6B9769}" destId="{4C5FEBB2-ABE7-414E-B22E-3C8E47DA02C0}" srcOrd="0" destOrd="0" presId="urn:microsoft.com/office/officeart/2005/8/layout/orgChart1"/>
    <dgm:cxn modelId="{1D343C24-C48E-45B0-919F-3F4FC3D48222}" type="presParOf" srcId="{DB0298AE-A9B6-4D7D-A106-167CCD6B9769}" destId="{4143CFED-D9AB-4C90-8B2F-7A18B01FFB25}" srcOrd="1" destOrd="0" presId="urn:microsoft.com/office/officeart/2005/8/layout/orgChart1"/>
    <dgm:cxn modelId="{6BB16F86-BE14-4F38-A97E-B14AC2B2B276}" type="presParOf" srcId="{AACAE825-41AB-4106-985B-CAA902BB0970}" destId="{E682E9EF-CB26-4DD3-AC78-1044E9E196D9}" srcOrd="1" destOrd="0" presId="urn:microsoft.com/office/officeart/2005/8/layout/orgChart1"/>
    <dgm:cxn modelId="{DCF3DE0C-6D6E-4CB6-AAF2-730341F9F7ED}" type="presParOf" srcId="{AACAE825-41AB-4106-985B-CAA902BB0970}" destId="{9033624E-F8DC-4879-9A60-29E19026CAC9}" srcOrd="2" destOrd="0" presId="urn:microsoft.com/office/officeart/2005/8/layout/orgChart1"/>
    <dgm:cxn modelId="{4DD6920F-A979-4575-82BF-8522A01097A1}" type="presParOf" srcId="{D73DB3B8-EB2B-4AFE-AAD1-6D2CB0BD5380}" destId="{76E10E03-3471-477C-AFD6-3454DD61510B}" srcOrd="2" destOrd="0" presId="urn:microsoft.com/office/officeart/2005/8/layout/orgChart1"/>
    <dgm:cxn modelId="{E2CD4CA9-D10A-47C6-A3E5-38D2F3E132DD}" type="presParOf" srcId="{E592FB98-D012-4767-98D8-151A187831C0}" destId="{016699F6-42DD-4667-928C-4444C33D8CA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FF816A-B684-482E-84ED-A62495199C50}"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7ABE5512-999F-423E-8F80-4FE000479AD0}">
      <dgm:prSet phldrT="[نص]" custT="1"/>
      <dgm:spPr/>
      <dgm:t>
        <a:bodyPr/>
        <a:lstStyle/>
        <a:p>
          <a:pPr rtl="1"/>
          <a:r>
            <a:rPr lang="ar-SA" sz="1800" dirty="0">
              <a:solidFill>
                <a:schemeClr val="accent6">
                  <a:lumMod val="50000"/>
                </a:schemeClr>
              </a:solidFill>
              <a:latin typeface="Sakkal Majalla" panose="02000000000000000000" pitchFamily="2" charset="-78"/>
              <a:cs typeface="Sakkal Majalla" panose="02000000000000000000" pitchFamily="2" charset="-78"/>
            </a:rPr>
            <a:t>يمكن إنشاء مؤسسة وقفية أخرى ثم يتم إنشاء شركة وقفية مكونة من منشآت وقفية، أو تحول المؤسسة إلى شركة شخص واحد وقد أتيح في نظام الشركات السعودي إنشاء الشركات غير الربحية في الباب السابع من المادة 185-196</a:t>
          </a:r>
        </a:p>
      </dgm:t>
    </dgm:pt>
    <dgm:pt modelId="{718493CF-A8BE-498F-84C6-C9967CA244B9}" type="par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B32E1A12-A5CD-4095-8B53-186113BCC86A}" type="sib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E0568249-B903-41EF-8E86-515AB291E4F2}">
      <dgm:prSet custT="1"/>
      <dgm:spPr/>
      <dgm:t>
        <a:bodyPr/>
        <a:lstStyle/>
        <a:p>
          <a:pPr rtl="1"/>
          <a:r>
            <a:rPr lang="ar-SA" sz="1800" dirty="0">
              <a:solidFill>
                <a:schemeClr val="accent6">
                  <a:lumMod val="50000"/>
                </a:schemeClr>
              </a:solidFill>
              <a:latin typeface="Sakkal Majalla" panose="02000000000000000000" pitchFamily="2" charset="-78"/>
              <a:cs typeface="Sakkal Majalla" panose="02000000000000000000" pitchFamily="2" charset="-78"/>
            </a:rPr>
            <a:t>ويفضل القائمون على الأوقاف تحويل المنشأة الوقفية إلى شركة لتميزها اقتصاديا عن المؤسسة من جهة المحافظة على استمرارية النشاط، والمحافظة على الكادر الوظيفي، إضافة إلى مراعاة أحوال الورثة في حالة عدم قدرتهم على إدارة المؤسسة.	</a:t>
          </a:r>
        </a:p>
      </dgm:t>
    </dgm:pt>
    <dgm:pt modelId="{0F8FF80E-E869-4575-9AF0-3D7AEA0621FE}" type="parTrans" cxnId="{F42525B6-D452-47D1-AC74-B25DDFA1E263}">
      <dgm:prSet/>
      <dgm:spPr/>
      <dgm:t>
        <a:bodyPr/>
        <a:lstStyle/>
        <a:p>
          <a:pPr rtl="1"/>
          <a:endParaRPr lang="ar-SA"/>
        </a:p>
      </dgm:t>
    </dgm:pt>
    <dgm:pt modelId="{B8A45CCE-C7CA-4B5F-A230-D81F0711DA04}" type="sibTrans" cxnId="{F42525B6-D452-47D1-AC74-B25DDFA1E263}">
      <dgm:prSet/>
      <dgm:spPr/>
      <dgm:t>
        <a:bodyPr/>
        <a:lstStyle/>
        <a:p>
          <a:pPr rtl="1"/>
          <a:endParaRPr lang="ar-SA"/>
        </a:p>
      </dgm:t>
    </dgm:pt>
    <dgm:pt modelId="{39DEF422-E0FE-4FA9-AD81-568D90B6F28D}">
      <dgm:prSet custT="1"/>
      <dgm:spPr/>
      <dgm:t>
        <a:bodyPr/>
        <a:lstStyle/>
        <a:p>
          <a:pPr rtl="1"/>
          <a:r>
            <a:rPr lang="ar-SA" sz="1800" dirty="0">
              <a:solidFill>
                <a:schemeClr val="accent6">
                  <a:lumMod val="50000"/>
                </a:schemeClr>
              </a:solidFill>
              <a:latin typeface="Sakkal Majalla" panose="02000000000000000000" pitchFamily="2" charset="-78"/>
              <a:cs typeface="Sakkal Majalla" panose="02000000000000000000" pitchFamily="2" charset="-78"/>
            </a:rPr>
            <a:t>والطريقة المتبعة هي: إنشاء مؤسستين وقفيتين، ثم تأسيس شركة ذات مسؤولية محدودة من المؤسستين. كما يمكن أن يكون الوقف أحد الشركاء في الشركة ذ م </a:t>
          </a:r>
          <a:r>
            <a:rPr lang="ar-SA" sz="1800" dirty="0" err="1">
              <a:solidFill>
                <a:schemeClr val="accent6">
                  <a:lumMod val="50000"/>
                </a:schemeClr>
              </a:solidFill>
              <a:latin typeface="Sakkal Majalla" panose="02000000000000000000" pitchFamily="2" charset="-78"/>
              <a:cs typeface="Sakkal Majalla" panose="02000000000000000000" pitchFamily="2" charset="-78"/>
            </a:rPr>
            <a:t>م</a:t>
          </a:r>
          <a:r>
            <a:rPr lang="ar-SA" sz="1800" dirty="0">
              <a:solidFill>
                <a:schemeClr val="accent6">
                  <a:lumMod val="50000"/>
                </a:schemeClr>
              </a:solidFill>
              <a:latin typeface="Sakkal Majalla" panose="02000000000000000000" pitchFamily="2" charset="-78"/>
              <a:cs typeface="Sakkal Majalla" panose="02000000000000000000" pitchFamily="2" charset="-78"/>
            </a:rPr>
            <a:t> ،، و يكون كل منهم مسؤولاً بقدر حصته في رأس المال فقط ويكون جميع الشركاء لهم صفة التجارة، ويمكن أن تكون الشركة ذات المسؤولية المحدودة من شخص واحد، ولذا فيمكن للمؤسسات الوقفية أن تتحول إلى شركات شخص واحد.</a:t>
          </a:r>
        </a:p>
      </dgm:t>
    </dgm:pt>
    <dgm:pt modelId="{E5CAB8E6-D271-4068-B122-71783E8483A9}" type="parTrans" cxnId="{8FF1F1EA-9584-4700-9E3B-E07760FE1016}">
      <dgm:prSet/>
      <dgm:spPr/>
      <dgm:t>
        <a:bodyPr/>
        <a:lstStyle/>
        <a:p>
          <a:pPr rtl="1"/>
          <a:endParaRPr lang="ar-SA"/>
        </a:p>
      </dgm:t>
    </dgm:pt>
    <dgm:pt modelId="{ED90D018-F032-4D3B-8412-9F861AA9B82C}" type="sibTrans" cxnId="{8FF1F1EA-9584-4700-9E3B-E07760FE1016}">
      <dgm:prSet/>
      <dgm:spPr/>
      <dgm:t>
        <a:bodyPr/>
        <a:lstStyle/>
        <a:p>
          <a:pPr rtl="1"/>
          <a:endParaRPr lang="ar-SA"/>
        </a:p>
      </dgm:t>
    </dgm:pt>
    <dgm:pt modelId="{F354D948-70EB-467D-8AFB-E26FE7001139}" type="pres">
      <dgm:prSet presAssocID="{A2FF816A-B684-482E-84ED-A62495199C50}" presName="Name0" presStyleCnt="0">
        <dgm:presLayoutVars>
          <dgm:dir/>
          <dgm:animLvl val="lvl"/>
          <dgm:resizeHandles val="exact"/>
        </dgm:presLayoutVars>
      </dgm:prSet>
      <dgm:spPr/>
    </dgm:pt>
    <dgm:pt modelId="{89CC83FB-7554-405E-81BF-445E320CEE5D}" type="pres">
      <dgm:prSet presAssocID="{39DEF422-E0FE-4FA9-AD81-568D90B6F28D}" presName="boxAndChildren" presStyleCnt="0"/>
      <dgm:spPr/>
    </dgm:pt>
    <dgm:pt modelId="{803D6E38-3C6B-41E8-B04A-DF49D99AD5DA}" type="pres">
      <dgm:prSet presAssocID="{39DEF422-E0FE-4FA9-AD81-568D90B6F28D}" presName="parentTextBox" presStyleLbl="node1" presStyleIdx="0" presStyleCnt="3"/>
      <dgm:spPr/>
    </dgm:pt>
    <dgm:pt modelId="{7EFDE6C4-0591-4210-A586-BF85256DD521}" type="pres">
      <dgm:prSet presAssocID="{B8A45CCE-C7CA-4B5F-A230-D81F0711DA04}" presName="sp" presStyleCnt="0"/>
      <dgm:spPr/>
    </dgm:pt>
    <dgm:pt modelId="{44317BE7-89C2-4EB7-A1DC-BD53F2D9C30A}" type="pres">
      <dgm:prSet presAssocID="{E0568249-B903-41EF-8E86-515AB291E4F2}" presName="arrowAndChildren" presStyleCnt="0"/>
      <dgm:spPr/>
    </dgm:pt>
    <dgm:pt modelId="{3EF2CB75-1E53-40A4-BA59-DA1EB3399884}" type="pres">
      <dgm:prSet presAssocID="{E0568249-B903-41EF-8E86-515AB291E4F2}" presName="parentTextArrow" presStyleLbl="node1" presStyleIdx="1" presStyleCnt="3"/>
      <dgm:spPr/>
    </dgm:pt>
    <dgm:pt modelId="{6EA0E0BF-6139-4333-9BEF-A04C3C4C72BC}" type="pres">
      <dgm:prSet presAssocID="{B32E1A12-A5CD-4095-8B53-186113BCC86A}" presName="sp" presStyleCnt="0"/>
      <dgm:spPr/>
    </dgm:pt>
    <dgm:pt modelId="{0B840535-9032-4B4C-98A6-E2CC1B6F8FF4}" type="pres">
      <dgm:prSet presAssocID="{7ABE5512-999F-423E-8F80-4FE000479AD0}" presName="arrowAndChildren" presStyleCnt="0"/>
      <dgm:spPr/>
    </dgm:pt>
    <dgm:pt modelId="{2FFFC805-4D15-4E8C-A4C7-B906B397862E}" type="pres">
      <dgm:prSet presAssocID="{7ABE5512-999F-423E-8F80-4FE000479AD0}" presName="parentTextArrow" presStyleLbl="node1" presStyleIdx="2" presStyleCnt="3"/>
      <dgm:spPr/>
    </dgm:pt>
  </dgm:ptLst>
  <dgm:cxnLst>
    <dgm:cxn modelId="{F6A2EF07-0488-4D62-BE82-3BACEE97AD41}" srcId="{A2FF816A-B684-482E-84ED-A62495199C50}" destId="{7ABE5512-999F-423E-8F80-4FE000479AD0}" srcOrd="0" destOrd="0" parTransId="{718493CF-A8BE-498F-84C6-C9967CA244B9}" sibTransId="{B32E1A12-A5CD-4095-8B53-186113BCC86A}"/>
    <dgm:cxn modelId="{DF24A00A-EBF0-4D0F-8559-93C8A7C071FA}" type="presOf" srcId="{39DEF422-E0FE-4FA9-AD81-568D90B6F28D}" destId="{803D6E38-3C6B-41E8-B04A-DF49D99AD5DA}" srcOrd="0" destOrd="0" presId="urn:microsoft.com/office/officeart/2005/8/layout/process4"/>
    <dgm:cxn modelId="{442C5867-B514-47CE-9459-001111655D87}" type="presOf" srcId="{A2FF816A-B684-482E-84ED-A62495199C50}" destId="{F354D948-70EB-467D-8AFB-E26FE7001139}" srcOrd="0" destOrd="0" presId="urn:microsoft.com/office/officeart/2005/8/layout/process4"/>
    <dgm:cxn modelId="{8AC3D6AE-CDAC-41C2-A2A4-CFCB7C859860}" type="presOf" srcId="{7ABE5512-999F-423E-8F80-4FE000479AD0}" destId="{2FFFC805-4D15-4E8C-A4C7-B906B397862E}" srcOrd="0" destOrd="0" presId="urn:microsoft.com/office/officeart/2005/8/layout/process4"/>
    <dgm:cxn modelId="{F42525B6-D452-47D1-AC74-B25DDFA1E263}" srcId="{A2FF816A-B684-482E-84ED-A62495199C50}" destId="{E0568249-B903-41EF-8E86-515AB291E4F2}" srcOrd="1" destOrd="0" parTransId="{0F8FF80E-E869-4575-9AF0-3D7AEA0621FE}" sibTransId="{B8A45CCE-C7CA-4B5F-A230-D81F0711DA04}"/>
    <dgm:cxn modelId="{F5C8CFE8-ADC3-4678-9DE9-15FCAA6B7FC9}" type="presOf" srcId="{E0568249-B903-41EF-8E86-515AB291E4F2}" destId="{3EF2CB75-1E53-40A4-BA59-DA1EB3399884}" srcOrd="0" destOrd="0" presId="urn:microsoft.com/office/officeart/2005/8/layout/process4"/>
    <dgm:cxn modelId="{8FF1F1EA-9584-4700-9E3B-E07760FE1016}" srcId="{A2FF816A-B684-482E-84ED-A62495199C50}" destId="{39DEF422-E0FE-4FA9-AD81-568D90B6F28D}" srcOrd="2" destOrd="0" parTransId="{E5CAB8E6-D271-4068-B122-71783E8483A9}" sibTransId="{ED90D018-F032-4D3B-8412-9F861AA9B82C}"/>
    <dgm:cxn modelId="{D9E5EB43-DBB6-4EB1-B630-486DC0ADE073}" type="presParOf" srcId="{F354D948-70EB-467D-8AFB-E26FE7001139}" destId="{89CC83FB-7554-405E-81BF-445E320CEE5D}" srcOrd="0" destOrd="0" presId="urn:microsoft.com/office/officeart/2005/8/layout/process4"/>
    <dgm:cxn modelId="{8367249D-34F6-4A25-9593-DF67C44020DB}" type="presParOf" srcId="{89CC83FB-7554-405E-81BF-445E320CEE5D}" destId="{803D6E38-3C6B-41E8-B04A-DF49D99AD5DA}" srcOrd="0" destOrd="0" presId="urn:microsoft.com/office/officeart/2005/8/layout/process4"/>
    <dgm:cxn modelId="{14995581-A2A8-4747-BB48-987F29BD13BA}" type="presParOf" srcId="{F354D948-70EB-467D-8AFB-E26FE7001139}" destId="{7EFDE6C4-0591-4210-A586-BF85256DD521}" srcOrd="1" destOrd="0" presId="urn:microsoft.com/office/officeart/2005/8/layout/process4"/>
    <dgm:cxn modelId="{1C749985-8FE9-4534-87DE-AB0BE0C75B0A}" type="presParOf" srcId="{F354D948-70EB-467D-8AFB-E26FE7001139}" destId="{44317BE7-89C2-4EB7-A1DC-BD53F2D9C30A}" srcOrd="2" destOrd="0" presId="urn:microsoft.com/office/officeart/2005/8/layout/process4"/>
    <dgm:cxn modelId="{56E0D6C9-7AF5-41EE-984C-E0649F0AE436}" type="presParOf" srcId="{44317BE7-89C2-4EB7-A1DC-BD53F2D9C30A}" destId="{3EF2CB75-1E53-40A4-BA59-DA1EB3399884}" srcOrd="0" destOrd="0" presId="urn:microsoft.com/office/officeart/2005/8/layout/process4"/>
    <dgm:cxn modelId="{92A3F1C4-E10D-4B4C-B2E8-70E6C24D9546}" type="presParOf" srcId="{F354D948-70EB-467D-8AFB-E26FE7001139}" destId="{6EA0E0BF-6139-4333-9BEF-A04C3C4C72BC}" srcOrd="3" destOrd="0" presId="urn:microsoft.com/office/officeart/2005/8/layout/process4"/>
    <dgm:cxn modelId="{1495962E-1F4F-4B5C-93C4-B4FA6558A994}" type="presParOf" srcId="{F354D948-70EB-467D-8AFB-E26FE7001139}" destId="{0B840535-9032-4B4C-98A6-E2CC1B6F8FF4}" srcOrd="4" destOrd="0" presId="urn:microsoft.com/office/officeart/2005/8/layout/process4"/>
    <dgm:cxn modelId="{4547DD40-1225-4C48-A54C-5C36B3BF37D5}" type="presParOf" srcId="{0B840535-9032-4B4C-98A6-E2CC1B6F8FF4}" destId="{2FFFC805-4D15-4E8C-A4C7-B906B397862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dgm:spPr/>
      <dgm:t>
        <a:bodyPr/>
        <a:lstStyle/>
        <a:p>
          <a:pPr rtl="1"/>
          <a:r>
            <a:rPr lang="ar-SA" b="1" dirty="0">
              <a:solidFill>
                <a:schemeClr val="tx1"/>
              </a:solidFill>
              <a:latin typeface="JF Flat" panose="02000500000000000000" pitchFamily="2" charset="-78"/>
              <a:cs typeface="JF Flat" panose="02000500000000000000" pitchFamily="2" charset="-78"/>
            </a:rPr>
            <a:t>الإجراءات القانونية لتمويل المنشآت الوقفية</a:t>
          </a:r>
          <a:endParaRPr lang="ar-SA" dirty="0">
            <a:solidFill>
              <a:schemeClr val="tx1"/>
            </a:solidFill>
            <a:latin typeface="JF Flat" panose="02000500000000000000" pitchFamily="2" charset="-78"/>
            <a:cs typeface="JF Flat" panose="02000500000000000000" pitchFamily="2" charset="-78"/>
          </a:endParaRPr>
        </a:p>
      </dgm:t>
    </dgm:pt>
    <dgm:pt modelId="{B6A8C6BD-348C-43B0-B24A-D7041766B78A}" type="parTrans" cxnId="{B33EE51E-C156-4CCC-85DA-6D0A91BFB0BB}">
      <dgm:prSet/>
      <dgm:spPr/>
      <dgm:t>
        <a:bodyPr/>
        <a:lstStyle/>
        <a:p>
          <a:pPr rtl="1"/>
          <a:endParaRPr lang="ar-SA"/>
        </a:p>
      </dgm:t>
    </dgm:pt>
    <dgm:pt modelId="{602D7F93-8A0D-4D26-9299-37E0BF3F4A9B}" type="sibTrans" cxnId="{B33EE51E-C156-4CCC-85DA-6D0A91BFB0BB}">
      <dgm:prSet/>
      <dgm:spPr/>
      <dgm:t>
        <a:bodyPr/>
        <a:lstStyle/>
        <a:p>
          <a:pPr rtl="1"/>
          <a:endParaRPr lang="ar-SA"/>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Y="46461"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custT="1"/>
      <dgm:spPr/>
      <dgm:t>
        <a:bodyPr/>
        <a:lstStyle/>
        <a:p>
          <a:pPr rtl="1"/>
          <a:r>
            <a:rPr lang="ar-SA" sz="2000" b="1" kern="1200" dirty="0">
              <a:solidFill>
                <a:srgbClr val="000000"/>
              </a:solidFill>
              <a:latin typeface="JF Flat" panose="02000500000000000000" pitchFamily="2" charset="-78"/>
              <a:ea typeface="+mn-ea"/>
              <a:cs typeface="JF Flat" panose="02000500000000000000" pitchFamily="2" charset="-78"/>
            </a:rPr>
            <a:t>المادة (223) من نظام المرافعات: </a:t>
          </a:r>
          <a:endParaRPr lang="en-US" sz="2000" b="1" kern="1200" dirty="0">
            <a:solidFill>
              <a:srgbClr val="000000"/>
            </a:solidFill>
            <a:latin typeface="JF Flat" panose="02000500000000000000" pitchFamily="2" charset="-78"/>
            <a:ea typeface="+mn-ea"/>
            <a:cs typeface="JF Flat" panose="02000500000000000000" pitchFamily="2" charset="-78"/>
          </a:endParaRPr>
        </a:p>
        <a:p>
          <a:pPr rtl="1">
            <a:buFont typeface="Symbol" panose="05050102010706020507" pitchFamily="18" charset="2"/>
            <a:buChar char=""/>
          </a:pPr>
          <a:r>
            <a:rPr lang="ar-SA" sz="2000" b="1" kern="1200" dirty="0">
              <a:solidFill>
                <a:srgbClr val="000000"/>
              </a:solidFill>
              <a:latin typeface="JF Flat" panose="02000500000000000000" pitchFamily="2" charset="-78"/>
              <a:ea typeface="+mn-ea"/>
              <a:cs typeface="JF Flat" panose="02000500000000000000" pitchFamily="2" charset="-78"/>
            </a:rPr>
            <a:t>1. إذا اقتضت المصلحة العامة بيع وقف عام أو استبداله أو نقله، فليس لناظره أن يجري ذلك إلا بعد استئذان المحكمة في البلد التي فيها الوقف، وإثبات المسوغات الشرعية التي تجيز بيعه أو استبداله أو نقله، على أن يجعل ثمنه في مثله في الحال.</a:t>
          </a:r>
          <a:endParaRPr lang="en-US" sz="2000" b="1" kern="1200" dirty="0">
            <a:solidFill>
              <a:srgbClr val="000000"/>
            </a:solidFill>
            <a:latin typeface="JF Flat" panose="02000500000000000000" pitchFamily="2" charset="-78"/>
            <a:ea typeface="+mn-ea"/>
            <a:cs typeface="JF Flat" panose="02000500000000000000" pitchFamily="2" charset="-78"/>
          </a:endParaRPr>
        </a:p>
        <a:p>
          <a:pPr rtl="1">
            <a:buFont typeface="Symbol" panose="05050102010706020507" pitchFamily="18" charset="2"/>
            <a:buChar char=""/>
          </a:pPr>
          <a:r>
            <a:rPr lang="ar-SA" sz="2000" b="1" kern="1200" dirty="0">
              <a:solidFill>
                <a:srgbClr val="000000"/>
              </a:solidFill>
              <a:latin typeface="JF Flat" panose="02000500000000000000" pitchFamily="2" charset="-78"/>
              <a:ea typeface="+mn-ea"/>
              <a:cs typeface="JF Flat" panose="02000500000000000000" pitchFamily="2" charset="-78"/>
            </a:rPr>
            <a:t>2. إذا اقتضت المصلحة التصرف في الوقف الأهلي ببيعه أو استبداله أو نقله أو رهنه أو الاقتراض له أو تعميره أو شراء بدل منه أو تجزئته أو فرزه أو دمجه أو تأجيره لمدة تزيد على عشر سنوات أو المضاربة بماله - فيما إذا كان الثمن لا يكفي لشراء البدل – فليس لناظره أن يجري أيًّا من تلك التصرفات إلا </a:t>
          </a:r>
          <a:r>
            <a:rPr lang="ar-SA" sz="2000" b="1" u="sng" kern="1200" dirty="0">
              <a:solidFill>
                <a:srgbClr val="000000"/>
              </a:solidFill>
              <a:latin typeface="JF Flat" panose="02000500000000000000" pitchFamily="2" charset="-78"/>
              <a:ea typeface="+mn-ea"/>
              <a:cs typeface="JF Flat" panose="02000500000000000000" pitchFamily="2" charset="-78"/>
            </a:rPr>
            <a:t>بعد استئذان المحكمة المختصة.</a:t>
          </a:r>
        </a:p>
      </dgm:t>
    </dgm:pt>
    <dgm:pt modelId="{B6A8C6BD-348C-43B0-B24A-D7041766B78A}" type="parTrans" cxnId="{B33EE51E-C156-4CCC-85DA-6D0A91BFB0BB}">
      <dgm:prSet/>
      <dgm:spPr/>
      <dgm:t>
        <a:bodyPr/>
        <a:lstStyle/>
        <a:p>
          <a:pPr rtl="1"/>
          <a:endParaRPr lang="ar-SA"/>
        </a:p>
      </dgm:t>
    </dgm:pt>
    <dgm:pt modelId="{602D7F93-8A0D-4D26-9299-37E0BF3F4A9B}" type="sibTrans" cxnId="{B33EE51E-C156-4CCC-85DA-6D0A91BFB0BB}">
      <dgm:prSet/>
      <dgm:spPr/>
      <dgm:t>
        <a:bodyPr/>
        <a:lstStyle/>
        <a:p>
          <a:pPr rtl="1"/>
          <a:endParaRPr lang="ar-SA"/>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X="100098" custScaleY="128599"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dgm:spPr/>
      <dgm:t>
        <a:bodyPr/>
        <a:lstStyle/>
        <a:p>
          <a:pPr rtl="1"/>
          <a:r>
            <a:rPr lang="ar-SA" b="1" dirty="0">
              <a:solidFill>
                <a:schemeClr val="tx1"/>
              </a:solidFill>
              <a:latin typeface="JF Flat" panose="02000500000000000000" pitchFamily="2" charset="-78"/>
              <a:cs typeface="JF Flat" panose="02000500000000000000" pitchFamily="2" charset="-78"/>
            </a:rPr>
            <a:t>موقف المنظم السعودي من تمويل الأوقاف</a:t>
          </a:r>
        </a:p>
      </dgm:t>
    </dgm:pt>
    <dgm:pt modelId="{B6A8C6BD-348C-43B0-B24A-D7041766B78A}" type="parTrans" cxnId="{B33EE51E-C156-4CCC-85DA-6D0A91BFB0BB}">
      <dgm:prSet/>
      <dgm:spPr/>
      <dgm:t>
        <a:bodyPr/>
        <a:lstStyle/>
        <a:p>
          <a:pPr rtl="1"/>
          <a:endParaRPr lang="ar-SA"/>
        </a:p>
      </dgm:t>
    </dgm:pt>
    <dgm:pt modelId="{602D7F93-8A0D-4D26-9299-37E0BF3F4A9B}" type="sibTrans" cxnId="{B33EE51E-C156-4CCC-85DA-6D0A91BFB0BB}">
      <dgm:prSet/>
      <dgm:spPr/>
      <dgm:t>
        <a:bodyPr/>
        <a:lstStyle/>
        <a:p>
          <a:pPr rtl="1"/>
          <a:endParaRPr lang="ar-SA"/>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Y="46461"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24DF77-3A2A-4194-A2B4-9487B5FAE4BD}"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9C9DE5DA-81CB-4E8B-AC34-D32512427861}">
      <dgm:prSet phldrT="[نص]" custT="1"/>
      <dgm:spPr/>
      <dgm:t>
        <a:bodyPr/>
        <a:lstStyle/>
        <a:p>
          <a:pPr rtl="1"/>
          <a:r>
            <a:rPr lang="ar-SA" sz="2400" dirty="0">
              <a:solidFill>
                <a:schemeClr val="accent6">
                  <a:lumMod val="50000"/>
                </a:schemeClr>
              </a:solidFill>
              <a:cs typeface="Khalid Art bold" pitchFamily="2" charset="-78"/>
            </a:rPr>
            <a:t>يتصرف الناظر في الأموال الموقوفة وريعها، بما لا يخالف شرط الواقف وأحكام النظام واللائحة، وبما يحقق الغبطة </a:t>
          </a:r>
          <a:r>
            <a:rPr lang="ar-SA" sz="2400" u="sng" dirty="0">
              <a:solidFill>
                <a:schemeClr val="accent6">
                  <a:lumMod val="50000"/>
                </a:schemeClr>
              </a:solidFill>
              <a:cs typeface="Khalid Art bold" pitchFamily="2" charset="-78"/>
            </a:rPr>
            <a:t>والمصلحة للوقف،</a:t>
          </a:r>
          <a:r>
            <a:rPr lang="ar-SA" sz="2400" dirty="0">
              <a:solidFill>
                <a:schemeClr val="accent6">
                  <a:lumMod val="50000"/>
                </a:schemeClr>
              </a:solidFill>
              <a:cs typeface="Khalid Art bold" pitchFamily="2" charset="-78"/>
            </a:rPr>
            <a:t> وفي جميع الأحوال يقع باطلا كل تصرف يتعارض مع حقيقة الوقف ومقاصده. </a:t>
          </a:r>
          <a:r>
            <a:rPr lang="ar-SA" sz="1600" dirty="0">
              <a:solidFill>
                <a:schemeClr val="accent6">
                  <a:lumMod val="50000"/>
                </a:schemeClr>
              </a:solidFill>
              <a:latin typeface="Expo Arabic Light" panose="00000400000000000000" pitchFamily="2" charset="-78"/>
              <a:cs typeface="Khalid Art bold" pitchFamily="2" charset="-78"/>
            </a:rPr>
            <a:t>(م50)</a:t>
          </a:r>
          <a:endParaRPr lang="ar-SA" sz="2400" dirty="0">
            <a:solidFill>
              <a:schemeClr val="accent6">
                <a:lumMod val="50000"/>
              </a:schemeClr>
            </a:solidFill>
          </a:endParaRPr>
        </a:p>
      </dgm:t>
    </dgm:pt>
    <dgm:pt modelId="{E8607CBF-76F3-4C02-99C4-374D7F4C623B}" type="parTrans" cxnId="{7F6AC2D3-B326-47A3-BCE3-C6B059B250B4}">
      <dgm:prSet/>
      <dgm:spPr/>
      <dgm:t>
        <a:bodyPr/>
        <a:lstStyle/>
        <a:p>
          <a:pPr rtl="1"/>
          <a:endParaRPr lang="ar-SA" sz="2400">
            <a:solidFill>
              <a:schemeClr val="accent6">
                <a:lumMod val="50000"/>
              </a:schemeClr>
            </a:solidFill>
          </a:endParaRPr>
        </a:p>
      </dgm:t>
    </dgm:pt>
    <dgm:pt modelId="{242ABEB1-E828-45FC-B72C-EC0F83CF8D33}" type="sibTrans" cxnId="{7F6AC2D3-B326-47A3-BCE3-C6B059B250B4}">
      <dgm:prSet/>
      <dgm:spPr/>
      <dgm:t>
        <a:bodyPr/>
        <a:lstStyle/>
        <a:p>
          <a:pPr rtl="1"/>
          <a:endParaRPr lang="ar-SA" sz="2400">
            <a:solidFill>
              <a:schemeClr val="accent6">
                <a:lumMod val="50000"/>
              </a:schemeClr>
            </a:solidFill>
          </a:endParaRPr>
        </a:p>
      </dgm:t>
    </dgm:pt>
    <dgm:pt modelId="{B970AA2B-2A77-4495-AF09-3EC002EF039C}" type="pres">
      <dgm:prSet presAssocID="{EE24DF77-3A2A-4194-A2B4-9487B5FAE4BD}" presName="diagram" presStyleCnt="0">
        <dgm:presLayoutVars>
          <dgm:dir/>
          <dgm:resizeHandles val="exact"/>
        </dgm:presLayoutVars>
      </dgm:prSet>
      <dgm:spPr/>
    </dgm:pt>
    <dgm:pt modelId="{68E7719F-0E6D-4D1B-9854-596BB7A4AB66}" type="pres">
      <dgm:prSet presAssocID="{9C9DE5DA-81CB-4E8B-AC34-D32512427861}" presName="node" presStyleLbl="node1" presStyleIdx="0" presStyleCnt="1" custScaleX="252660" custLinFactNeighborX="15383" custLinFactNeighborY="2281">
        <dgm:presLayoutVars>
          <dgm:bulletEnabled val="1"/>
        </dgm:presLayoutVars>
      </dgm:prSet>
      <dgm:spPr/>
    </dgm:pt>
  </dgm:ptLst>
  <dgm:cxnLst>
    <dgm:cxn modelId="{F55AFF48-A6E8-4242-8913-E80BECE6F65B}" type="presOf" srcId="{9C9DE5DA-81CB-4E8B-AC34-D32512427861}" destId="{68E7719F-0E6D-4D1B-9854-596BB7A4AB66}" srcOrd="0" destOrd="0" presId="urn:microsoft.com/office/officeart/2005/8/layout/default"/>
    <dgm:cxn modelId="{7FDE8849-33C9-451F-831C-173053E2DD14}" type="presOf" srcId="{EE24DF77-3A2A-4194-A2B4-9487B5FAE4BD}" destId="{B970AA2B-2A77-4495-AF09-3EC002EF039C}" srcOrd="0" destOrd="0" presId="urn:microsoft.com/office/officeart/2005/8/layout/default"/>
    <dgm:cxn modelId="{7F6AC2D3-B326-47A3-BCE3-C6B059B250B4}" srcId="{EE24DF77-3A2A-4194-A2B4-9487B5FAE4BD}" destId="{9C9DE5DA-81CB-4E8B-AC34-D32512427861}" srcOrd="0" destOrd="0" parTransId="{E8607CBF-76F3-4C02-99C4-374D7F4C623B}" sibTransId="{242ABEB1-E828-45FC-B72C-EC0F83CF8D33}"/>
    <dgm:cxn modelId="{5FC7E6FF-218E-4584-9962-1EC22F5319C9}" type="presParOf" srcId="{B970AA2B-2A77-4495-AF09-3EC002EF039C}" destId="{68E7719F-0E6D-4D1B-9854-596BB7A4AB6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FF816A-B684-482E-84ED-A62495199C50}"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7ABE5512-999F-423E-8F80-4FE000479AD0}">
      <dgm:prSet phldrT="[نص]" custT="1"/>
      <dgm:spPr/>
      <dgm:t>
        <a:bodyPr/>
        <a:lstStyle/>
        <a:p>
          <a:pPr rtl="1"/>
          <a:r>
            <a:rPr lang="ar-SA" sz="2400" dirty="0">
              <a:solidFill>
                <a:schemeClr val="accent6">
                  <a:lumMod val="50000"/>
                </a:schemeClr>
              </a:solidFill>
              <a:cs typeface="Khalid Art bold" pitchFamily="2" charset="-78"/>
            </a:rPr>
            <a:t>  على الناظر عمارة أصول الوقف بتخصيص نسبة من ريع الوقف لاستدامته </a:t>
          </a:r>
        </a:p>
        <a:p>
          <a:pPr rtl="1"/>
          <a:r>
            <a:rPr lang="ar-SA" sz="2400" dirty="0">
              <a:solidFill>
                <a:schemeClr val="accent6">
                  <a:lumMod val="50000"/>
                </a:schemeClr>
              </a:solidFill>
              <a:cs typeface="Khalid Art bold" pitchFamily="2" charset="-78"/>
            </a:rPr>
            <a:t>وإعماره ، مع مراعاة الوقف ، وشرط الواقف . </a:t>
          </a:r>
        </a:p>
      </dgm:t>
    </dgm:pt>
    <dgm:pt modelId="{718493CF-A8BE-498F-84C6-C9967CA244B9}" type="par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B32E1A12-A5CD-4095-8B53-186113BCC86A}" type="sib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0D46A079-DD99-4774-AFE3-6E378AE8EB8F}">
      <dgm:prSet phldrT="[نص]" custT="1"/>
      <dgm:spPr/>
      <dgm:t>
        <a:bodyPr/>
        <a:lstStyle/>
        <a:p>
          <a:pPr rtl="1"/>
          <a:r>
            <a:rPr lang="ar-SA" sz="2400" dirty="0">
              <a:solidFill>
                <a:schemeClr val="accent6">
                  <a:lumMod val="50000"/>
                </a:schemeClr>
              </a:solidFill>
              <a:cs typeface="Khalid Art bold" pitchFamily="2" charset="-78"/>
            </a:rPr>
            <a:t> يقدم إعمار الوقف وصيانته على الصرف على المستحقين، إلا لضرورة يقدرها الناظر. </a:t>
          </a:r>
          <a:r>
            <a:rPr lang="ar-SA" sz="1600" dirty="0">
              <a:solidFill>
                <a:schemeClr val="accent6">
                  <a:lumMod val="50000"/>
                </a:schemeClr>
              </a:solidFill>
              <a:latin typeface="Expo Arabic Light" panose="00000400000000000000" pitchFamily="2" charset="-78"/>
              <a:cs typeface="Khalid Art bold" pitchFamily="2" charset="-78"/>
            </a:rPr>
            <a:t>(م51)</a:t>
          </a:r>
          <a:endParaRPr lang="ar-SA" sz="2400" dirty="0">
            <a:solidFill>
              <a:schemeClr val="accent6">
                <a:lumMod val="50000"/>
              </a:schemeClr>
            </a:solidFill>
            <a:cs typeface="Khalid Art bold" pitchFamily="2" charset="-78"/>
          </a:endParaRPr>
        </a:p>
      </dgm:t>
    </dgm:pt>
    <dgm:pt modelId="{32330471-73C4-4057-840D-9A57371C129B}" type="parTrans" cxnId="{49C4C25E-676A-4DEA-8A7B-95E72C0B73A4}">
      <dgm:prSet/>
      <dgm:spPr/>
      <dgm:t>
        <a:bodyPr/>
        <a:lstStyle/>
        <a:p>
          <a:pPr rtl="1"/>
          <a:endParaRPr lang="ar-SA" sz="2400"/>
        </a:p>
      </dgm:t>
    </dgm:pt>
    <dgm:pt modelId="{636DB9FD-2ADF-42D5-9090-947DDE8A5873}" type="sibTrans" cxnId="{49C4C25E-676A-4DEA-8A7B-95E72C0B73A4}">
      <dgm:prSet/>
      <dgm:spPr/>
      <dgm:t>
        <a:bodyPr/>
        <a:lstStyle/>
        <a:p>
          <a:pPr rtl="1"/>
          <a:endParaRPr lang="ar-SA" sz="2400"/>
        </a:p>
      </dgm:t>
    </dgm:pt>
    <dgm:pt modelId="{F354D948-70EB-467D-8AFB-E26FE7001139}" type="pres">
      <dgm:prSet presAssocID="{A2FF816A-B684-482E-84ED-A62495199C50}" presName="Name0" presStyleCnt="0">
        <dgm:presLayoutVars>
          <dgm:dir/>
          <dgm:animLvl val="lvl"/>
          <dgm:resizeHandles val="exact"/>
        </dgm:presLayoutVars>
      </dgm:prSet>
      <dgm:spPr/>
    </dgm:pt>
    <dgm:pt modelId="{F60CA5E9-8A14-4F02-833F-97336BBDA6DB}" type="pres">
      <dgm:prSet presAssocID="{0D46A079-DD99-4774-AFE3-6E378AE8EB8F}" presName="boxAndChildren" presStyleCnt="0"/>
      <dgm:spPr/>
    </dgm:pt>
    <dgm:pt modelId="{28D6CCCA-4E76-4A1B-B7E5-C6B6AA90A8E6}" type="pres">
      <dgm:prSet presAssocID="{0D46A079-DD99-4774-AFE3-6E378AE8EB8F}" presName="parentTextBox" presStyleLbl="node1" presStyleIdx="0" presStyleCnt="2"/>
      <dgm:spPr/>
    </dgm:pt>
    <dgm:pt modelId="{6EA0E0BF-6139-4333-9BEF-A04C3C4C72BC}" type="pres">
      <dgm:prSet presAssocID="{B32E1A12-A5CD-4095-8B53-186113BCC86A}" presName="sp" presStyleCnt="0"/>
      <dgm:spPr/>
    </dgm:pt>
    <dgm:pt modelId="{0B840535-9032-4B4C-98A6-E2CC1B6F8FF4}" type="pres">
      <dgm:prSet presAssocID="{7ABE5512-999F-423E-8F80-4FE000479AD0}" presName="arrowAndChildren" presStyleCnt="0"/>
      <dgm:spPr/>
    </dgm:pt>
    <dgm:pt modelId="{2FFFC805-4D15-4E8C-A4C7-B906B397862E}" type="pres">
      <dgm:prSet presAssocID="{7ABE5512-999F-423E-8F80-4FE000479AD0}" presName="parentTextArrow" presStyleLbl="node1" presStyleIdx="1" presStyleCnt="2"/>
      <dgm:spPr/>
    </dgm:pt>
  </dgm:ptLst>
  <dgm:cxnLst>
    <dgm:cxn modelId="{F6A2EF07-0488-4D62-BE82-3BACEE97AD41}" srcId="{A2FF816A-B684-482E-84ED-A62495199C50}" destId="{7ABE5512-999F-423E-8F80-4FE000479AD0}" srcOrd="0" destOrd="0" parTransId="{718493CF-A8BE-498F-84C6-C9967CA244B9}" sibTransId="{B32E1A12-A5CD-4095-8B53-186113BCC86A}"/>
    <dgm:cxn modelId="{49C4C25E-676A-4DEA-8A7B-95E72C0B73A4}" srcId="{A2FF816A-B684-482E-84ED-A62495199C50}" destId="{0D46A079-DD99-4774-AFE3-6E378AE8EB8F}" srcOrd="1" destOrd="0" parTransId="{32330471-73C4-4057-840D-9A57371C129B}" sibTransId="{636DB9FD-2ADF-42D5-9090-947DDE8A5873}"/>
    <dgm:cxn modelId="{442C5867-B514-47CE-9459-001111655D87}" type="presOf" srcId="{A2FF816A-B684-482E-84ED-A62495199C50}" destId="{F354D948-70EB-467D-8AFB-E26FE7001139}" srcOrd="0" destOrd="0" presId="urn:microsoft.com/office/officeart/2005/8/layout/process4"/>
    <dgm:cxn modelId="{DD042582-E8C6-4FB9-9D23-FE1F74957458}" type="presOf" srcId="{0D46A079-DD99-4774-AFE3-6E378AE8EB8F}" destId="{28D6CCCA-4E76-4A1B-B7E5-C6B6AA90A8E6}" srcOrd="0" destOrd="0" presId="urn:microsoft.com/office/officeart/2005/8/layout/process4"/>
    <dgm:cxn modelId="{8AC3D6AE-CDAC-41C2-A2A4-CFCB7C859860}" type="presOf" srcId="{7ABE5512-999F-423E-8F80-4FE000479AD0}" destId="{2FFFC805-4D15-4E8C-A4C7-B906B397862E}" srcOrd="0" destOrd="0" presId="urn:microsoft.com/office/officeart/2005/8/layout/process4"/>
    <dgm:cxn modelId="{2D22EBF3-5B29-4CBF-B8FF-3EAAEDE94607}" type="presParOf" srcId="{F354D948-70EB-467D-8AFB-E26FE7001139}" destId="{F60CA5E9-8A14-4F02-833F-97336BBDA6DB}" srcOrd="0" destOrd="0" presId="urn:microsoft.com/office/officeart/2005/8/layout/process4"/>
    <dgm:cxn modelId="{FBB13170-E427-45F4-A631-3674746ACC16}" type="presParOf" srcId="{F60CA5E9-8A14-4F02-833F-97336BBDA6DB}" destId="{28D6CCCA-4E76-4A1B-B7E5-C6B6AA90A8E6}" srcOrd="0" destOrd="0" presId="urn:microsoft.com/office/officeart/2005/8/layout/process4"/>
    <dgm:cxn modelId="{92A3F1C4-E10D-4B4C-B2E8-70E6C24D9546}" type="presParOf" srcId="{F354D948-70EB-467D-8AFB-E26FE7001139}" destId="{6EA0E0BF-6139-4333-9BEF-A04C3C4C72BC}" srcOrd="1" destOrd="0" presId="urn:microsoft.com/office/officeart/2005/8/layout/process4"/>
    <dgm:cxn modelId="{1495962E-1F4F-4B5C-93C4-B4FA6558A994}" type="presParOf" srcId="{F354D948-70EB-467D-8AFB-E26FE7001139}" destId="{0B840535-9032-4B4C-98A6-E2CC1B6F8FF4}" srcOrd="2" destOrd="0" presId="urn:microsoft.com/office/officeart/2005/8/layout/process4"/>
    <dgm:cxn modelId="{4547DD40-1225-4C48-A54C-5C36B3BF37D5}" type="presParOf" srcId="{0B840535-9032-4B4C-98A6-E2CC1B6F8FF4}" destId="{2FFFC805-4D15-4E8C-A4C7-B906B397862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24DF77-3A2A-4194-A2B4-9487B5FAE4BD}"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9C9DE5DA-81CB-4E8B-AC34-D32512427861}">
      <dgm:prSet phldrT="[نص]" custT="1"/>
      <dgm:spPr/>
      <dgm:t>
        <a:bodyPr/>
        <a:lstStyle/>
        <a:p>
          <a:pPr rtl="1"/>
          <a:r>
            <a:rPr lang="ar-SA" sz="2400" dirty="0">
              <a:solidFill>
                <a:schemeClr val="accent6">
                  <a:lumMod val="50000"/>
                </a:schemeClr>
              </a:solidFill>
              <a:cs typeface="Khalid Art bold" pitchFamily="2" charset="-78"/>
            </a:rPr>
            <a:t>يجوز للناظر، بعد موافقة الهيئة، بيع بعض الوقف لضرورة إعمار بعضه الآخر: </a:t>
          </a:r>
          <a:r>
            <a:rPr lang="ar-SA" sz="1600" dirty="0">
              <a:solidFill>
                <a:schemeClr val="accent6">
                  <a:lumMod val="50000"/>
                </a:schemeClr>
              </a:solidFill>
              <a:latin typeface="Expo Arabic Light" panose="00000400000000000000" pitchFamily="2" charset="-78"/>
              <a:cs typeface="Khalid Art bold" pitchFamily="2" charset="-78"/>
            </a:rPr>
            <a:t>(م52)</a:t>
          </a:r>
          <a:endParaRPr lang="ar-SA" sz="2400" dirty="0">
            <a:solidFill>
              <a:schemeClr val="accent6">
                <a:lumMod val="50000"/>
              </a:schemeClr>
            </a:solidFill>
          </a:endParaRPr>
        </a:p>
      </dgm:t>
    </dgm:pt>
    <dgm:pt modelId="{E8607CBF-76F3-4C02-99C4-374D7F4C623B}" type="parTrans" cxnId="{7F6AC2D3-B326-47A3-BCE3-C6B059B250B4}">
      <dgm:prSet/>
      <dgm:spPr/>
      <dgm:t>
        <a:bodyPr/>
        <a:lstStyle/>
        <a:p>
          <a:pPr rtl="1"/>
          <a:endParaRPr lang="ar-SA" sz="2400">
            <a:solidFill>
              <a:schemeClr val="accent6">
                <a:lumMod val="50000"/>
              </a:schemeClr>
            </a:solidFill>
          </a:endParaRPr>
        </a:p>
      </dgm:t>
    </dgm:pt>
    <dgm:pt modelId="{242ABEB1-E828-45FC-B72C-EC0F83CF8D33}" type="sibTrans" cxnId="{7F6AC2D3-B326-47A3-BCE3-C6B059B250B4}">
      <dgm:prSet/>
      <dgm:spPr/>
      <dgm:t>
        <a:bodyPr/>
        <a:lstStyle/>
        <a:p>
          <a:pPr rtl="1"/>
          <a:endParaRPr lang="ar-SA" sz="2400">
            <a:solidFill>
              <a:schemeClr val="accent6">
                <a:lumMod val="50000"/>
              </a:schemeClr>
            </a:solidFill>
          </a:endParaRPr>
        </a:p>
      </dgm:t>
    </dgm:pt>
    <dgm:pt modelId="{B970AA2B-2A77-4495-AF09-3EC002EF039C}" type="pres">
      <dgm:prSet presAssocID="{EE24DF77-3A2A-4194-A2B4-9487B5FAE4BD}" presName="diagram" presStyleCnt="0">
        <dgm:presLayoutVars>
          <dgm:dir/>
          <dgm:resizeHandles val="exact"/>
        </dgm:presLayoutVars>
      </dgm:prSet>
      <dgm:spPr/>
    </dgm:pt>
    <dgm:pt modelId="{68E7719F-0E6D-4D1B-9854-596BB7A4AB66}" type="pres">
      <dgm:prSet presAssocID="{9C9DE5DA-81CB-4E8B-AC34-D32512427861}" presName="node" presStyleLbl="node1" presStyleIdx="0" presStyleCnt="1" custScaleX="267712" custScaleY="52437" custLinFactNeighborX="15383" custLinFactNeighborY="2281">
        <dgm:presLayoutVars>
          <dgm:bulletEnabled val="1"/>
        </dgm:presLayoutVars>
      </dgm:prSet>
      <dgm:spPr/>
    </dgm:pt>
  </dgm:ptLst>
  <dgm:cxnLst>
    <dgm:cxn modelId="{F55AFF48-A6E8-4242-8913-E80BECE6F65B}" type="presOf" srcId="{9C9DE5DA-81CB-4E8B-AC34-D32512427861}" destId="{68E7719F-0E6D-4D1B-9854-596BB7A4AB66}" srcOrd="0" destOrd="0" presId="urn:microsoft.com/office/officeart/2005/8/layout/default"/>
    <dgm:cxn modelId="{7FDE8849-33C9-451F-831C-173053E2DD14}" type="presOf" srcId="{EE24DF77-3A2A-4194-A2B4-9487B5FAE4BD}" destId="{B970AA2B-2A77-4495-AF09-3EC002EF039C}" srcOrd="0" destOrd="0" presId="urn:microsoft.com/office/officeart/2005/8/layout/default"/>
    <dgm:cxn modelId="{7F6AC2D3-B326-47A3-BCE3-C6B059B250B4}" srcId="{EE24DF77-3A2A-4194-A2B4-9487B5FAE4BD}" destId="{9C9DE5DA-81CB-4E8B-AC34-D32512427861}" srcOrd="0" destOrd="0" parTransId="{E8607CBF-76F3-4C02-99C4-374D7F4C623B}" sibTransId="{242ABEB1-E828-45FC-B72C-EC0F83CF8D33}"/>
    <dgm:cxn modelId="{5FC7E6FF-218E-4584-9962-1EC22F5319C9}" type="presParOf" srcId="{B970AA2B-2A77-4495-AF09-3EC002EF039C}" destId="{68E7719F-0E6D-4D1B-9854-596BB7A4AB6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C13E11-9922-4ABD-BE7A-CA73A243C259}"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B31905C5-7A5F-4FD9-BF30-05E3CD588E84}">
      <dgm:prSet phldrT="[نص]"/>
      <dgm:spPr/>
      <dgm:t>
        <a:bodyPr/>
        <a:lstStyle/>
        <a:p>
          <a:pPr rtl="1"/>
          <a:r>
            <a:rPr lang="ar-SA" dirty="0">
              <a:solidFill>
                <a:schemeClr val="accent6">
                  <a:lumMod val="50000"/>
                </a:schemeClr>
              </a:solidFill>
              <a:cs typeface="Khalid Art bold" pitchFamily="2" charset="-78"/>
            </a:rPr>
            <a:t> إذا لم يكفِ فائضُ ريع الوقف لإصلاحه </a:t>
          </a:r>
        </a:p>
      </dgm:t>
    </dgm:pt>
    <dgm:pt modelId="{0E3E8192-FE68-48E5-ACC7-C5161A746A52}" type="parTrans" cxnId="{BCA524FA-D9D0-4AE0-9E8F-1E924C877950}">
      <dgm:prSet/>
      <dgm:spPr/>
      <dgm:t>
        <a:bodyPr/>
        <a:lstStyle/>
        <a:p>
          <a:pPr rtl="1"/>
          <a:endParaRPr lang="ar-SA">
            <a:solidFill>
              <a:schemeClr val="accent6">
                <a:lumMod val="50000"/>
              </a:schemeClr>
            </a:solidFill>
            <a:cs typeface="Khalid Art bold" pitchFamily="2" charset="-78"/>
          </a:endParaRPr>
        </a:p>
      </dgm:t>
    </dgm:pt>
    <dgm:pt modelId="{561747C0-C9B1-4613-BF5C-CD31EB98B7FB}" type="sibTrans" cxnId="{BCA524FA-D9D0-4AE0-9E8F-1E924C877950}">
      <dgm:prSet/>
      <dgm:spPr/>
      <dgm:t>
        <a:bodyPr/>
        <a:lstStyle/>
        <a:p>
          <a:pPr rtl="1"/>
          <a:endParaRPr lang="ar-SA">
            <a:solidFill>
              <a:schemeClr val="accent6">
                <a:lumMod val="50000"/>
              </a:schemeClr>
            </a:solidFill>
            <a:cs typeface="Khalid Art bold" pitchFamily="2" charset="-78"/>
          </a:endParaRPr>
        </a:p>
      </dgm:t>
    </dgm:pt>
    <dgm:pt modelId="{12C36D53-65B2-432F-83FF-ABDD0A0F9763}">
      <dgm:prSet/>
      <dgm:spPr/>
      <dgm:t>
        <a:bodyPr/>
        <a:lstStyle/>
        <a:p>
          <a:pPr rtl="1"/>
          <a:r>
            <a:rPr lang="ar-SA" dirty="0">
              <a:solidFill>
                <a:schemeClr val="accent6">
                  <a:lumMod val="50000"/>
                </a:schemeClr>
              </a:solidFill>
              <a:cs typeface="Khalid Art bold" pitchFamily="2" charset="-78"/>
            </a:rPr>
            <a:t>إذا لم يكن هناك فائض ريع لأوقاف أخرى متحدة مع الوقف في الواقف والجهة</a:t>
          </a:r>
        </a:p>
      </dgm:t>
    </dgm:pt>
    <dgm:pt modelId="{1C7E516C-65BD-4451-9B5E-29421138A18C}" type="parTrans" cxnId="{29B0CCED-99CB-4BC5-ADA0-531CEF6E67A7}">
      <dgm:prSet/>
      <dgm:spPr/>
      <dgm:t>
        <a:bodyPr/>
        <a:lstStyle/>
        <a:p>
          <a:pPr rtl="1"/>
          <a:endParaRPr lang="ar-SA"/>
        </a:p>
      </dgm:t>
    </dgm:pt>
    <dgm:pt modelId="{4ABAE14B-7639-42C9-9076-3ACE2132D7A5}" type="sibTrans" cxnId="{29B0CCED-99CB-4BC5-ADA0-531CEF6E67A7}">
      <dgm:prSet/>
      <dgm:spPr/>
      <dgm:t>
        <a:bodyPr/>
        <a:lstStyle/>
        <a:p>
          <a:pPr rtl="1"/>
          <a:endParaRPr lang="ar-SA"/>
        </a:p>
      </dgm:t>
    </dgm:pt>
    <dgm:pt modelId="{BDD556F9-E4AE-4F7C-9EC3-B44B1F6F1CAD}">
      <dgm:prSet/>
      <dgm:spPr/>
      <dgm:t>
        <a:bodyPr/>
        <a:lstStyle/>
        <a:p>
          <a:pPr rtl="1"/>
          <a:r>
            <a:rPr lang="ar-SA" dirty="0">
              <a:solidFill>
                <a:schemeClr val="accent6">
                  <a:lumMod val="50000"/>
                </a:schemeClr>
              </a:solidFill>
              <a:cs typeface="Khalid Art bold" pitchFamily="2" charset="-78"/>
            </a:rPr>
            <a:t>إذا لم تتوفر سبل أخر تغني عن البيع</a:t>
          </a:r>
        </a:p>
      </dgm:t>
    </dgm:pt>
    <dgm:pt modelId="{0BAC2C68-921C-43F2-8B30-2AB6FDFC278D}" type="parTrans" cxnId="{0FEA2CDE-A7B7-4565-B702-1EF5B1929909}">
      <dgm:prSet/>
      <dgm:spPr/>
      <dgm:t>
        <a:bodyPr/>
        <a:lstStyle/>
        <a:p>
          <a:pPr rtl="1"/>
          <a:endParaRPr lang="ar-SA"/>
        </a:p>
      </dgm:t>
    </dgm:pt>
    <dgm:pt modelId="{D6D7C666-CA41-4C23-825E-D7C644C306D1}" type="sibTrans" cxnId="{0FEA2CDE-A7B7-4565-B702-1EF5B1929909}">
      <dgm:prSet/>
      <dgm:spPr/>
      <dgm:t>
        <a:bodyPr/>
        <a:lstStyle/>
        <a:p>
          <a:pPr rtl="1"/>
          <a:endParaRPr lang="ar-SA"/>
        </a:p>
      </dgm:t>
    </dgm:pt>
    <dgm:pt modelId="{9E5DCB7F-A0B4-4D43-8588-2BC7E4C94F84}" type="pres">
      <dgm:prSet presAssocID="{0DC13E11-9922-4ABD-BE7A-CA73A243C259}" presName="diagram" presStyleCnt="0">
        <dgm:presLayoutVars>
          <dgm:dir val="rev"/>
          <dgm:resizeHandles val="exact"/>
        </dgm:presLayoutVars>
      </dgm:prSet>
      <dgm:spPr/>
    </dgm:pt>
    <dgm:pt modelId="{7F329C61-8E7F-4E7A-8ADC-FAEBCB0478FE}" type="pres">
      <dgm:prSet presAssocID="{B31905C5-7A5F-4FD9-BF30-05E3CD588E84}" presName="node" presStyleLbl="node1" presStyleIdx="0" presStyleCnt="3" custScaleX="106351" custLinFactNeighborX="-305">
        <dgm:presLayoutVars>
          <dgm:bulletEnabled val="1"/>
        </dgm:presLayoutVars>
      </dgm:prSet>
      <dgm:spPr/>
    </dgm:pt>
    <dgm:pt modelId="{03A65554-2AB6-4343-8EE8-D115E8EA1AAD}" type="pres">
      <dgm:prSet presAssocID="{561747C0-C9B1-4613-BF5C-CD31EB98B7FB}" presName="sibTrans" presStyleCnt="0"/>
      <dgm:spPr/>
    </dgm:pt>
    <dgm:pt modelId="{ECD28DE1-3C35-4877-9BF8-04894D3D5482}" type="pres">
      <dgm:prSet presAssocID="{12C36D53-65B2-432F-83FF-ABDD0A0F9763}" presName="node" presStyleLbl="node1" presStyleIdx="1" presStyleCnt="3">
        <dgm:presLayoutVars>
          <dgm:bulletEnabled val="1"/>
        </dgm:presLayoutVars>
      </dgm:prSet>
      <dgm:spPr/>
    </dgm:pt>
    <dgm:pt modelId="{8B05CEF6-F590-4BAF-9606-F54A31026B84}" type="pres">
      <dgm:prSet presAssocID="{4ABAE14B-7639-42C9-9076-3ACE2132D7A5}" presName="sibTrans" presStyleCnt="0"/>
      <dgm:spPr/>
    </dgm:pt>
    <dgm:pt modelId="{2CA4A387-9DE5-429B-BB9F-0E7A425042D7}" type="pres">
      <dgm:prSet presAssocID="{BDD556F9-E4AE-4F7C-9EC3-B44B1F6F1CAD}" presName="node" presStyleLbl="node1" presStyleIdx="2" presStyleCnt="3">
        <dgm:presLayoutVars>
          <dgm:bulletEnabled val="1"/>
        </dgm:presLayoutVars>
      </dgm:prSet>
      <dgm:spPr/>
    </dgm:pt>
  </dgm:ptLst>
  <dgm:cxnLst>
    <dgm:cxn modelId="{AD022803-AF4C-4B3E-868B-4DA158849EC9}" type="presOf" srcId="{12C36D53-65B2-432F-83FF-ABDD0A0F9763}" destId="{ECD28DE1-3C35-4877-9BF8-04894D3D5482}" srcOrd="0" destOrd="0" presId="urn:microsoft.com/office/officeart/2005/8/layout/default"/>
    <dgm:cxn modelId="{5F876B18-4944-409B-B38E-9C578D596EA6}" type="presOf" srcId="{BDD556F9-E4AE-4F7C-9EC3-B44B1F6F1CAD}" destId="{2CA4A387-9DE5-429B-BB9F-0E7A425042D7}" srcOrd="0" destOrd="0" presId="urn:microsoft.com/office/officeart/2005/8/layout/default"/>
    <dgm:cxn modelId="{6E3D876F-F237-4E2D-9BC2-10D62B09695F}" type="presOf" srcId="{B31905C5-7A5F-4FD9-BF30-05E3CD588E84}" destId="{7F329C61-8E7F-4E7A-8ADC-FAEBCB0478FE}" srcOrd="0" destOrd="0" presId="urn:microsoft.com/office/officeart/2005/8/layout/default"/>
    <dgm:cxn modelId="{3264E553-BBC6-46ED-B959-C42582B42AC2}" type="presOf" srcId="{0DC13E11-9922-4ABD-BE7A-CA73A243C259}" destId="{9E5DCB7F-A0B4-4D43-8588-2BC7E4C94F84}" srcOrd="0" destOrd="0" presId="urn:microsoft.com/office/officeart/2005/8/layout/default"/>
    <dgm:cxn modelId="{0FEA2CDE-A7B7-4565-B702-1EF5B1929909}" srcId="{0DC13E11-9922-4ABD-BE7A-CA73A243C259}" destId="{BDD556F9-E4AE-4F7C-9EC3-B44B1F6F1CAD}" srcOrd="2" destOrd="0" parTransId="{0BAC2C68-921C-43F2-8B30-2AB6FDFC278D}" sibTransId="{D6D7C666-CA41-4C23-825E-D7C644C306D1}"/>
    <dgm:cxn modelId="{29B0CCED-99CB-4BC5-ADA0-531CEF6E67A7}" srcId="{0DC13E11-9922-4ABD-BE7A-CA73A243C259}" destId="{12C36D53-65B2-432F-83FF-ABDD0A0F9763}" srcOrd="1" destOrd="0" parTransId="{1C7E516C-65BD-4451-9B5E-29421138A18C}" sibTransId="{4ABAE14B-7639-42C9-9076-3ACE2132D7A5}"/>
    <dgm:cxn modelId="{BCA524FA-D9D0-4AE0-9E8F-1E924C877950}" srcId="{0DC13E11-9922-4ABD-BE7A-CA73A243C259}" destId="{B31905C5-7A5F-4FD9-BF30-05E3CD588E84}" srcOrd="0" destOrd="0" parTransId="{0E3E8192-FE68-48E5-ACC7-C5161A746A52}" sibTransId="{561747C0-C9B1-4613-BF5C-CD31EB98B7FB}"/>
    <dgm:cxn modelId="{FD3C4C17-E86E-4883-8A29-E50B9652950E}" type="presParOf" srcId="{9E5DCB7F-A0B4-4D43-8588-2BC7E4C94F84}" destId="{7F329C61-8E7F-4E7A-8ADC-FAEBCB0478FE}" srcOrd="0" destOrd="0" presId="urn:microsoft.com/office/officeart/2005/8/layout/default"/>
    <dgm:cxn modelId="{0C42AC07-1EF0-4F1F-8761-032A594E14AB}" type="presParOf" srcId="{9E5DCB7F-A0B4-4D43-8588-2BC7E4C94F84}" destId="{03A65554-2AB6-4343-8EE8-D115E8EA1AAD}" srcOrd="1" destOrd="0" presId="urn:microsoft.com/office/officeart/2005/8/layout/default"/>
    <dgm:cxn modelId="{F4F41091-F547-4AD2-BEBD-7CE0BBF7092F}" type="presParOf" srcId="{9E5DCB7F-A0B4-4D43-8588-2BC7E4C94F84}" destId="{ECD28DE1-3C35-4877-9BF8-04894D3D5482}" srcOrd="2" destOrd="0" presId="urn:microsoft.com/office/officeart/2005/8/layout/default"/>
    <dgm:cxn modelId="{EE16A047-80BE-4843-897B-AC1E5F67E002}" type="presParOf" srcId="{9E5DCB7F-A0B4-4D43-8588-2BC7E4C94F84}" destId="{8B05CEF6-F590-4BAF-9606-F54A31026B84}" srcOrd="3" destOrd="0" presId="urn:microsoft.com/office/officeart/2005/8/layout/default"/>
    <dgm:cxn modelId="{1856954D-75CE-48DB-9F3D-9E14E2958997}" type="presParOf" srcId="{9E5DCB7F-A0B4-4D43-8588-2BC7E4C94F84}" destId="{2CA4A387-9DE5-429B-BB9F-0E7A425042D7}"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DC13E11-9922-4ABD-BE7A-CA73A243C259}"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B31905C5-7A5F-4FD9-BF30-05E3CD588E84}">
      <dgm:prSet phldrT="[نص]" custT="1"/>
      <dgm:spPr/>
      <dgm:t>
        <a:bodyPr/>
        <a:lstStyle/>
        <a:p>
          <a:pPr rtl="1"/>
          <a:r>
            <a:rPr lang="ar-SA" sz="2400" dirty="0">
              <a:solidFill>
                <a:schemeClr val="accent6">
                  <a:lumMod val="50000"/>
                </a:schemeClr>
              </a:solidFill>
              <a:cs typeface="Khalid Art bold" pitchFamily="2" charset="-78"/>
            </a:rPr>
            <a:t> فائض ريعه -إن وجد - أو من المخصصات المستقطعة من الريع</a:t>
          </a:r>
        </a:p>
      </dgm:t>
    </dgm:pt>
    <dgm:pt modelId="{0E3E8192-FE68-48E5-ACC7-C5161A746A52}" type="parTrans" cxnId="{BCA524FA-D9D0-4AE0-9E8F-1E924C877950}">
      <dgm:prSet/>
      <dgm:spPr/>
      <dgm:t>
        <a:bodyPr/>
        <a:lstStyle/>
        <a:p>
          <a:pPr rtl="1"/>
          <a:endParaRPr lang="ar-SA">
            <a:solidFill>
              <a:schemeClr val="accent6">
                <a:lumMod val="50000"/>
              </a:schemeClr>
            </a:solidFill>
            <a:cs typeface="Khalid Art bold" pitchFamily="2" charset="-78"/>
          </a:endParaRPr>
        </a:p>
      </dgm:t>
    </dgm:pt>
    <dgm:pt modelId="{561747C0-C9B1-4613-BF5C-CD31EB98B7FB}" type="sibTrans" cxnId="{BCA524FA-D9D0-4AE0-9E8F-1E924C877950}">
      <dgm:prSet/>
      <dgm:spPr/>
      <dgm:t>
        <a:bodyPr/>
        <a:lstStyle/>
        <a:p>
          <a:pPr rtl="1"/>
          <a:endParaRPr lang="ar-SA">
            <a:solidFill>
              <a:schemeClr val="accent6">
                <a:lumMod val="50000"/>
              </a:schemeClr>
            </a:solidFill>
            <a:cs typeface="Khalid Art bold" pitchFamily="2" charset="-78"/>
          </a:endParaRPr>
        </a:p>
      </dgm:t>
    </dgm:pt>
    <dgm:pt modelId="{12C36D53-65B2-432F-83FF-ABDD0A0F9763}">
      <dgm:prSet custT="1"/>
      <dgm:spPr/>
      <dgm:t>
        <a:bodyPr/>
        <a:lstStyle/>
        <a:p>
          <a:pPr rtl="1"/>
          <a:r>
            <a:rPr lang="ar-SA" sz="2400" u="sng" dirty="0">
              <a:solidFill>
                <a:schemeClr val="accent6">
                  <a:lumMod val="50000"/>
                </a:schemeClr>
              </a:solidFill>
              <a:cs typeface="Khalid Art bold" pitchFamily="2" charset="-78"/>
            </a:rPr>
            <a:t> التمويل الوقفي</a:t>
          </a:r>
        </a:p>
      </dgm:t>
    </dgm:pt>
    <dgm:pt modelId="{1C7E516C-65BD-4451-9B5E-29421138A18C}" type="parTrans" cxnId="{29B0CCED-99CB-4BC5-ADA0-531CEF6E67A7}">
      <dgm:prSet/>
      <dgm:spPr/>
      <dgm:t>
        <a:bodyPr/>
        <a:lstStyle/>
        <a:p>
          <a:pPr rtl="1"/>
          <a:endParaRPr lang="ar-SA"/>
        </a:p>
      </dgm:t>
    </dgm:pt>
    <dgm:pt modelId="{4ABAE14B-7639-42C9-9076-3ACE2132D7A5}" type="sibTrans" cxnId="{29B0CCED-99CB-4BC5-ADA0-531CEF6E67A7}">
      <dgm:prSet/>
      <dgm:spPr/>
      <dgm:t>
        <a:bodyPr/>
        <a:lstStyle/>
        <a:p>
          <a:pPr rtl="1"/>
          <a:endParaRPr lang="ar-SA"/>
        </a:p>
      </dgm:t>
    </dgm:pt>
    <dgm:pt modelId="{BDD556F9-E4AE-4F7C-9EC3-B44B1F6F1CAD}">
      <dgm:prSet custT="1"/>
      <dgm:spPr/>
      <dgm:t>
        <a:bodyPr/>
        <a:lstStyle/>
        <a:p>
          <a:pPr rtl="1"/>
          <a:r>
            <a:rPr lang="ar-SA" sz="2400" dirty="0">
              <a:solidFill>
                <a:schemeClr val="accent6">
                  <a:lumMod val="50000"/>
                </a:schemeClr>
              </a:solidFill>
              <a:cs typeface="Khalid Art bold" pitchFamily="2" charset="-78"/>
            </a:rPr>
            <a:t>التبرعات والهبات</a:t>
          </a:r>
          <a:r>
            <a:rPr lang="ar-SA" sz="2000" dirty="0">
              <a:solidFill>
                <a:schemeClr val="accent6">
                  <a:lumMod val="50000"/>
                </a:schemeClr>
              </a:solidFill>
              <a:cs typeface="Khalid Art bold" pitchFamily="2" charset="-78"/>
            </a:rPr>
            <a:t> </a:t>
          </a:r>
          <a:r>
            <a:rPr lang="ar-SA" sz="1600" dirty="0">
              <a:solidFill>
                <a:schemeClr val="accent6">
                  <a:lumMod val="50000"/>
                </a:schemeClr>
              </a:solidFill>
              <a:cs typeface="Khalid Art bold" pitchFamily="2" charset="-78"/>
            </a:rPr>
            <a:t>(م53)</a:t>
          </a:r>
          <a:endParaRPr lang="ar-SA" sz="3100" dirty="0">
            <a:solidFill>
              <a:schemeClr val="accent6">
                <a:lumMod val="50000"/>
              </a:schemeClr>
            </a:solidFill>
            <a:cs typeface="Khalid Art bold" pitchFamily="2" charset="-78"/>
          </a:endParaRPr>
        </a:p>
      </dgm:t>
    </dgm:pt>
    <dgm:pt modelId="{0BAC2C68-921C-43F2-8B30-2AB6FDFC278D}" type="parTrans" cxnId="{0FEA2CDE-A7B7-4565-B702-1EF5B1929909}">
      <dgm:prSet/>
      <dgm:spPr/>
      <dgm:t>
        <a:bodyPr/>
        <a:lstStyle/>
        <a:p>
          <a:pPr rtl="1"/>
          <a:endParaRPr lang="ar-SA"/>
        </a:p>
      </dgm:t>
    </dgm:pt>
    <dgm:pt modelId="{D6D7C666-CA41-4C23-825E-D7C644C306D1}" type="sibTrans" cxnId="{0FEA2CDE-A7B7-4565-B702-1EF5B1929909}">
      <dgm:prSet/>
      <dgm:spPr/>
      <dgm:t>
        <a:bodyPr/>
        <a:lstStyle/>
        <a:p>
          <a:pPr rtl="1"/>
          <a:endParaRPr lang="ar-SA"/>
        </a:p>
      </dgm:t>
    </dgm:pt>
    <dgm:pt modelId="{9E5DCB7F-A0B4-4D43-8588-2BC7E4C94F84}" type="pres">
      <dgm:prSet presAssocID="{0DC13E11-9922-4ABD-BE7A-CA73A243C259}" presName="diagram" presStyleCnt="0">
        <dgm:presLayoutVars>
          <dgm:dir val="rev"/>
          <dgm:resizeHandles val="exact"/>
        </dgm:presLayoutVars>
      </dgm:prSet>
      <dgm:spPr/>
    </dgm:pt>
    <dgm:pt modelId="{7F329C61-8E7F-4E7A-8ADC-FAEBCB0478FE}" type="pres">
      <dgm:prSet presAssocID="{B31905C5-7A5F-4FD9-BF30-05E3CD588E84}" presName="node" presStyleLbl="node1" presStyleIdx="0" presStyleCnt="3" custScaleX="106351" custLinFactNeighborX="-305">
        <dgm:presLayoutVars>
          <dgm:bulletEnabled val="1"/>
        </dgm:presLayoutVars>
      </dgm:prSet>
      <dgm:spPr/>
    </dgm:pt>
    <dgm:pt modelId="{03A65554-2AB6-4343-8EE8-D115E8EA1AAD}" type="pres">
      <dgm:prSet presAssocID="{561747C0-C9B1-4613-BF5C-CD31EB98B7FB}" presName="sibTrans" presStyleCnt="0"/>
      <dgm:spPr/>
    </dgm:pt>
    <dgm:pt modelId="{ECD28DE1-3C35-4877-9BF8-04894D3D5482}" type="pres">
      <dgm:prSet presAssocID="{12C36D53-65B2-432F-83FF-ABDD0A0F9763}" presName="node" presStyleLbl="node1" presStyleIdx="1" presStyleCnt="3">
        <dgm:presLayoutVars>
          <dgm:bulletEnabled val="1"/>
        </dgm:presLayoutVars>
      </dgm:prSet>
      <dgm:spPr/>
    </dgm:pt>
    <dgm:pt modelId="{8B05CEF6-F590-4BAF-9606-F54A31026B84}" type="pres">
      <dgm:prSet presAssocID="{4ABAE14B-7639-42C9-9076-3ACE2132D7A5}" presName="sibTrans" presStyleCnt="0"/>
      <dgm:spPr/>
    </dgm:pt>
    <dgm:pt modelId="{2CA4A387-9DE5-429B-BB9F-0E7A425042D7}" type="pres">
      <dgm:prSet presAssocID="{BDD556F9-E4AE-4F7C-9EC3-B44B1F6F1CAD}" presName="node" presStyleLbl="node1" presStyleIdx="2" presStyleCnt="3">
        <dgm:presLayoutVars>
          <dgm:bulletEnabled val="1"/>
        </dgm:presLayoutVars>
      </dgm:prSet>
      <dgm:spPr/>
    </dgm:pt>
  </dgm:ptLst>
  <dgm:cxnLst>
    <dgm:cxn modelId="{AD022803-AF4C-4B3E-868B-4DA158849EC9}" type="presOf" srcId="{12C36D53-65B2-432F-83FF-ABDD0A0F9763}" destId="{ECD28DE1-3C35-4877-9BF8-04894D3D5482}" srcOrd="0" destOrd="0" presId="urn:microsoft.com/office/officeart/2005/8/layout/default"/>
    <dgm:cxn modelId="{5F876B18-4944-409B-B38E-9C578D596EA6}" type="presOf" srcId="{BDD556F9-E4AE-4F7C-9EC3-B44B1F6F1CAD}" destId="{2CA4A387-9DE5-429B-BB9F-0E7A425042D7}" srcOrd="0" destOrd="0" presId="urn:microsoft.com/office/officeart/2005/8/layout/default"/>
    <dgm:cxn modelId="{6E3D876F-F237-4E2D-9BC2-10D62B09695F}" type="presOf" srcId="{B31905C5-7A5F-4FD9-BF30-05E3CD588E84}" destId="{7F329C61-8E7F-4E7A-8ADC-FAEBCB0478FE}" srcOrd="0" destOrd="0" presId="urn:microsoft.com/office/officeart/2005/8/layout/default"/>
    <dgm:cxn modelId="{3264E553-BBC6-46ED-B959-C42582B42AC2}" type="presOf" srcId="{0DC13E11-9922-4ABD-BE7A-CA73A243C259}" destId="{9E5DCB7F-A0B4-4D43-8588-2BC7E4C94F84}" srcOrd="0" destOrd="0" presId="urn:microsoft.com/office/officeart/2005/8/layout/default"/>
    <dgm:cxn modelId="{0FEA2CDE-A7B7-4565-B702-1EF5B1929909}" srcId="{0DC13E11-9922-4ABD-BE7A-CA73A243C259}" destId="{BDD556F9-E4AE-4F7C-9EC3-B44B1F6F1CAD}" srcOrd="2" destOrd="0" parTransId="{0BAC2C68-921C-43F2-8B30-2AB6FDFC278D}" sibTransId="{D6D7C666-CA41-4C23-825E-D7C644C306D1}"/>
    <dgm:cxn modelId="{29B0CCED-99CB-4BC5-ADA0-531CEF6E67A7}" srcId="{0DC13E11-9922-4ABD-BE7A-CA73A243C259}" destId="{12C36D53-65B2-432F-83FF-ABDD0A0F9763}" srcOrd="1" destOrd="0" parTransId="{1C7E516C-65BD-4451-9B5E-29421138A18C}" sibTransId="{4ABAE14B-7639-42C9-9076-3ACE2132D7A5}"/>
    <dgm:cxn modelId="{BCA524FA-D9D0-4AE0-9E8F-1E924C877950}" srcId="{0DC13E11-9922-4ABD-BE7A-CA73A243C259}" destId="{B31905C5-7A5F-4FD9-BF30-05E3CD588E84}" srcOrd="0" destOrd="0" parTransId="{0E3E8192-FE68-48E5-ACC7-C5161A746A52}" sibTransId="{561747C0-C9B1-4613-BF5C-CD31EB98B7FB}"/>
    <dgm:cxn modelId="{FD3C4C17-E86E-4883-8A29-E50B9652950E}" type="presParOf" srcId="{9E5DCB7F-A0B4-4D43-8588-2BC7E4C94F84}" destId="{7F329C61-8E7F-4E7A-8ADC-FAEBCB0478FE}" srcOrd="0" destOrd="0" presId="urn:microsoft.com/office/officeart/2005/8/layout/default"/>
    <dgm:cxn modelId="{0C42AC07-1EF0-4F1F-8761-032A594E14AB}" type="presParOf" srcId="{9E5DCB7F-A0B4-4D43-8588-2BC7E4C94F84}" destId="{03A65554-2AB6-4343-8EE8-D115E8EA1AAD}" srcOrd="1" destOrd="0" presId="urn:microsoft.com/office/officeart/2005/8/layout/default"/>
    <dgm:cxn modelId="{F4F41091-F547-4AD2-BEBD-7CE0BBF7092F}" type="presParOf" srcId="{9E5DCB7F-A0B4-4D43-8588-2BC7E4C94F84}" destId="{ECD28DE1-3C35-4877-9BF8-04894D3D5482}" srcOrd="2" destOrd="0" presId="urn:microsoft.com/office/officeart/2005/8/layout/default"/>
    <dgm:cxn modelId="{EE16A047-80BE-4843-897B-AC1E5F67E002}" type="presParOf" srcId="{9E5DCB7F-A0B4-4D43-8588-2BC7E4C94F84}" destId="{8B05CEF6-F590-4BAF-9606-F54A31026B84}" srcOrd="3" destOrd="0" presId="urn:microsoft.com/office/officeart/2005/8/layout/default"/>
    <dgm:cxn modelId="{1856954D-75CE-48DB-9F3D-9E14E2958997}" type="presParOf" srcId="{9E5DCB7F-A0B4-4D43-8588-2BC7E4C94F84}" destId="{2CA4A387-9DE5-429B-BB9F-0E7A425042D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24DF77-3A2A-4194-A2B4-9487B5FAE4BD}"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9C9DE5DA-81CB-4E8B-AC34-D32512427861}">
      <dgm:prSet phldrT="[نص]" custT="1"/>
      <dgm:spPr/>
      <dgm:t>
        <a:bodyPr/>
        <a:lstStyle/>
        <a:p>
          <a:pPr rtl="1"/>
          <a:r>
            <a:rPr lang="ar-SA" sz="2400" dirty="0">
              <a:solidFill>
                <a:schemeClr val="accent6">
                  <a:lumMod val="50000"/>
                </a:schemeClr>
              </a:solidFill>
              <a:cs typeface="Khalid Art bold" pitchFamily="2" charset="-78"/>
            </a:rPr>
            <a:t>جوز للناظر استثمار الأموال الوقفية، سواء كانت أصولا أم ريًعا ، بالصيغ الاستثمارية المباحة شرعا. </a:t>
          </a:r>
          <a:r>
            <a:rPr lang="ar-SA" sz="1600" dirty="0">
              <a:solidFill>
                <a:schemeClr val="accent6">
                  <a:lumMod val="50000"/>
                </a:schemeClr>
              </a:solidFill>
              <a:latin typeface="Expo Arabic Light" panose="00000400000000000000" pitchFamily="2" charset="-78"/>
              <a:cs typeface="Khalid Art bold" pitchFamily="2" charset="-78"/>
            </a:rPr>
            <a:t>(م54)</a:t>
          </a:r>
          <a:endParaRPr lang="ar-SA" sz="2400" dirty="0">
            <a:solidFill>
              <a:schemeClr val="accent6">
                <a:lumMod val="50000"/>
              </a:schemeClr>
            </a:solidFill>
          </a:endParaRPr>
        </a:p>
      </dgm:t>
    </dgm:pt>
    <dgm:pt modelId="{E8607CBF-76F3-4C02-99C4-374D7F4C623B}" type="parTrans" cxnId="{7F6AC2D3-B326-47A3-BCE3-C6B059B250B4}">
      <dgm:prSet/>
      <dgm:spPr/>
      <dgm:t>
        <a:bodyPr/>
        <a:lstStyle/>
        <a:p>
          <a:pPr rtl="1"/>
          <a:endParaRPr lang="ar-SA" sz="2400">
            <a:solidFill>
              <a:schemeClr val="accent6">
                <a:lumMod val="50000"/>
              </a:schemeClr>
            </a:solidFill>
          </a:endParaRPr>
        </a:p>
      </dgm:t>
    </dgm:pt>
    <dgm:pt modelId="{242ABEB1-E828-45FC-B72C-EC0F83CF8D33}" type="sibTrans" cxnId="{7F6AC2D3-B326-47A3-BCE3-C6B059B250B4}">
      <dgm:prSet/>
      <dgm:spPr/>
      <dgm:t>
        <a:bodyPr/>
        <a:lstStyle/>
        <a:p>
          <a:pPr rtl="1"/>
          <a:endParaRPr lang="ar-SA" sz="2400">
            <a:solidFill>
              <a:schemeClr val="accent6">
                <a:lumMod val="50000"/>
              </a:schemeClr>
            </a:solidFill>
          </a:endParaRPr>
        </a:p>
      </dgm:t>
    </dgm:pt>
    <dgm:pt modelId="{B970AA2B-2A77-4495-AF09-3EC002EF039C}" type="pres">
      <dgm:prSet presAssocID="{EE24DF77-3A2A-4194-A2B4-9487B5FAE4BD}" presName="diagram" presStyleCnt="0">
        <dgm:presLayoutVars>
          <dgm:dir/>
          <dgm:resizeHandles val="exact"/>
        </dgm:presLayoutVars>
      </dgm:prSet>
      <dgm:spPr/>
    </dgm:pt>
    <dgm:pt modelId="{68E7719F-0E6D-4D1B-9854-596BB7A4AB66}" type="pres">
      <dgm:prSet presAssocID="{9C9DE5DA-81CB-4E8B-AC34-D32512427861}" presName="node" presStyleLbl="node1" presStyleIdx="0" presStyleCnt="1" custScaleX="252660" custLinFactNeighborX="15383" custLinFactNeighborY="2281">
        <dgm:presLayoutVars>
          <dgm:bulletEnabled val="1"/>
        </dgm:presLayoutVars>
      </dgm:prSet>
      <dgm:spPr/>
    </dgm:pt>
  </dgm:ptLst>
  <dgm:cxnLst>
    <dgm:cxn modelId="{F55AFF48-A6E8-4242-8913-E80BECE6F65B}" type="presOf" srcId="{9C9DE5DA-81CB-4E8B-AC34-D32512427861}" destId="{68E7719F-0E6D-4D1B-9854-596BB7A4AB66}" srcOrd="0" destOrd="0" presId="urn:microsoft.com/office/officeart/2005/8/layout/default"/>
    <dgm:cxn modelId="{7FDE8849-33C9-451F-831C-173053E2DD14}" type="presOf" srcId="{EE24DF77-3A2A-4194-A2B4-9487B5FAE4BD}" destId="{B970AA2B-2A77-4495-AF09-3EC002EF039C}" srcOrd="0" destOrd="0" presId="urn:microsoft.com/office/officeart/2005/8/layout/default"/>
    <dgm:cxn modelId="{7F6AC2D3-B326-47A3-BCE3-C6B059B250B4}" srcId="{EE24DF77-3A2A-4194-A2B4-9487B5FAE4BD}" destId="{9C9DE5DA-81CB-4E8B-AC34-D32512427861}" srcOrd="0" destOrd="0" parTransId="{E8607CBF-76F3-4C02-99C4-374D7F4C623B}" sibTransId="{242ABEB1-E828-45FC-B72C-EC0F83CF8D33}"/>
    <dgm:cxn modelId="{5FC7E6FF-218E-4584-9962-1EC22F5319C9}" type="presParOf" srcId="{B970AA2B-2A77-4495-AF09-3EC002EF039C}" destId="{68E7719F-0E6D-4D1B-9854-596BB7A4AB6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C4420-016B-4123-B2C9-AF84B0111DF7}"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pPr rtl="1"/>
          <a:endParaRPr lang="ar-SA"/>
        </a:p>
      </dgm:t>
    </dgm:pt>
    <dgm:pt modelId="{B11A1E1B-84E5-4B34-8922-01E282F2C1DA}">
      <dgm:prSet phldrT="[نص]" custT="1"/>
      <dgm:spPr/>
      <dgm:t>
        <a:bodyPr/>
        <a:lstStyle/>
        <a:p>
          <a:pPr rtl="1"/>
          <a:r>
            <a:rPr lang="ar-SA" sz="3600" b="1" dirty="0">
              <a:solidFill>
                <a:schemeClr val="tx1"/>
              </a:solidFill>
              <a:latin typeface="JF Flat" panose="02000500000000000000" pitchFamily="2" charset="-78"/>
              <a:cs typeface="JF Flat" panose="02000500000000000000" pitchFamily="2" charset="-78"/>
            </a:rPr>
            <a:t>التمويل</a:t>
          </a:r>
          <a:endParaRPr lang="ar-SA" sz="3100" b="1" dirty="0">
            <a:solidFill>
              <a:schemeClr val="tx1"/>
            </a:solidFill>
            <a:latin typeface="JF Flat" panose="02000500000000000000" pitchFamily="2" charset="-78"/>
            <a:cs typeface="JF Flat" panose="02000500000000000000" pitchFamily="2" charset="-78"/>
          </a:endParaRPr>
        </a:p>
      </dgm:t>
    </dgm:pt>
    <dgm:pt modelId="{CB49262E-A9AC-4269-B522-F0645B4839DA}" type="parTrans" cxnId="{52232FC6-444F-4673-82FD-83D86DDCC50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FA9195F1-1511-4A50-8C38-4E99B265064C}" type="sibTrans" cxnId="{52232FC6-444F-4673-82FD-83D86DDCC50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E93461F-A59B-4BF4-88FC-30307B255F5E}">
      <dgm:prSet phldrT="[نص]" custT="1"/>
      <dgm:spPr/>
      <dgm:t>
        <a:bodyPr/>
        <a:lstStyle/>
        <a:p>
          <a:pPr rtl="1"/>
          <a:r>
            <a:rPr lang="ar-SA" sz="2800" dirty="0">
              <a:solidFill>
                <a:schemeClr val="tx1"/>
              </a:solidFill>
              <a:latin typeface="JF Flat" panose="02000500000000000000" pitchFamily="2" charset="-78"/>
              <a:cs typeface="JF Flat" panose="02000500000000000000" pitchFamily="2" charset="-78"/>
            </a:rPr>
            <a:t>هو حصول شخص لا يملك سيولة نقدية على ما يحتاجه من أموال نقدية أو عينية</a:t>
          </a:r>
        </a:p>
      </dgm:t>
    </dgm:pt>
    <dgm:pt modelId="{EA6399C7-C8FC-4A31-96E7-5EA4169ED5E2}" type="parTrans" cxnId="{BCA8C442-7AB8-4D89-AC34-4108C58AA87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ADE2153-90B0-463E-9E9F-F4239CE6E4BD}" type="sibTrans" cxnId="{BCA8C442-7AB8-4D89-AC34-4108C58AA87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43E25DD0-D110-4DB6-8911-3A007E02190D}" type="pres">
      <dgm:prSet presAssocID="{B3DC4420-016B-4123-B2C9-AF84B0111DF7}" presName="linearFlow" presStyleCnt="0">
        <dgm:presLayoutVars>
          <dgm:resizeHandles val="exact"/>
        </dgm:presLayoutVars>
      </dgm:prSet>
      <dgm:spPr/>
    </dgm:pt>
    <dgm:pt modelId="{238B82DC-59E1-421C-819E-EE424AFDDFA8}" type="pres">
      <dgm:prSet presAssocID="{B11A1E1B-84E5-4B34-8922-01E282F2C1DA}" presName="node" presStyleLbl="node1" presStyleIdx="0" presStyleCnt="2" custScaleX="92685" custScaleY="54262" custLinFactNeighborX="0">
        <dgm:presLayoutVars>
          <dgm:bulletEnabled val="1"/>
        </dgm:presLayoutVars>
      </dgm:prSet>
      <dgm:spPr/>
    </dgm:pt>
    <dgm:pt modelId="{3BC00032-960F-424F-B475-0A8847949C5F}" type="pres">
      <dgm:prSet presAssocID="{FA9195F1-1511-4A50-8C38-4E99B265064C}" presName="sibTrans" presStyleLbl="sibTrans2D1" presStyleIdx="0" presStyleCnt="1"/>
      <dgm:spPr/>
    </dgm:pt>
    <dgm:pt modelId="{069EE9A2-B988-43DE-97C9-2867A3704160}" type="pres">
      <dgm:prSet presAssocID="{FA9195F1-1511-4A50-8C38-4E99B265064C}" presName="connectorText" presStyleLbl="sibTrans2D1" presStyleIdx="0" presStyleCnt="1"/>
      <dgm:spPr/>
    </dgm:pt>
    <dgm:pt modelId="{9B6497AC-63B9-45E7-B992-416F2C77D9CC}" type="pres">
      <dgm:prSet presAssocID="{8E93461F-A59B-4BF4-88FC-30307B255F5E}" presName="node" presStyleLbl="node1" presStyleIdx="1" presStyleCnt="2" custScaleX="208384">
        <dgm:presLayoutVars>
          <dgm:bulletEnabled val="1"/>
        </dgm:presLayoutVars>
      </dgm:prSet>
      <dgm:spPr/>
    </dgm:pt>
  </dgm:ptLst>
  <dgm:cxnLst>
    <dgm:cxn modelId="{C4313804-EC19-4CBF-A6CC-C6D8ED3C0992}" type="presOf" srcId="{B11A1E1B-84E5-4B34-8922-01E282F2C1DA}" destId="{238B82DC-59E1-421C-819E-EE424AFDDFA8}" srcOrd="0" destOrd="0" presId="urn:microsoft.com/office/officeart/2005/8/layout/process2"/>
    <dgm:cxn modelId="{9CF29908-19AE-49CA-B0EB-9196E4296525}" type="presOf" srcId="{8E93461F-A59B-4BF4-88FC-30307B255F5E}" destId="{9B6497AC-63B9-45E7-B992-416F2C77D9CC}" srcOrd="0" destOrd="0" presId="urn:microsoft.com/office/officeart/2005/8/layout/process2"/>
    <dgm:cxn modelId="{1E409D3B-DAEB-4A65-95FC-7ED67E9FECE5}" type="presOf" srcId="{B3DC4420-016B-4123-B2C9-AF84B0111DF7}" destId="{43E25DD0-D110-4DB6-8911-3A007E02190D}" srcOrd="0" destOrd="0" presId="urn:microsoft.com/office/officeart/2005/8/layout/process2"/>
    <dgm:cxn modelId="{BCA8C442-7AB8-4D89-AC34-4108C58AA87C}" srcId="{B3DC4420-016B-4123-B2C9-AF84B0111DF7}" destId="{8E93461F-A59B-4BF4-88FC-30307B255F5E}" srcOrd="1" destOrd="0" parTransId="{EA6399C7-C8FC-4A31-96E7-5EA4169ED5E2}" sibTransId="{8ADE2153-90B0-463E-9E9F-F4239CE6E4BD}"/>
    <dgm:cxn modelId="{52232FC6-444F-4673-82FD-83D86DDCC505}" srcId="{B3DC4420-016B-4123-B2C9-AF84B0111DF7}" destId="{B11A1E1B-84E5-4B34-8922-01E282F2C1DA}" srcOrd="0" destOrd="0" parTransId="{CB49262E-A9AC-4269-B522-F0645B4839DA}" sibTransId="{FA9195F1-1511-4A50-8C38-4E99B265064C}"/>
    <dgm:cxn modelId="{460B27D4-95A0-47C0-A3A9-3889DA1F0798}" type="presOf" srcId="{FA9195F1-1511-4A50-8C38-4E99B265064C}" destId="{069EE9A2-B988-43DE-97C9-2867A3704160}" srcOrd="1" destOrd="0" presId="urn:microsoft.com/office/officeart/2005/8/layout/process2"/>
    <dgm:cxn modelId="{ED303BEE-97FD-4637-85E8-10C2B5403534}" type="presOf" srcId="{FA9195F1-1511-4A50-8C38-4E99B265064C}" destId="{3BC00032-960F-424F-B475-0A8847949C5F}" srcOrd="0" destOrd="0" presId="urn:microsoft.com/office/officeart/2005/8/layout/process2"/>
    <dgm:cxn modelId="{0A6002A8-A412-4CA3-A22D-77016F3DD178}" type="presParOf" srcId="{43E25DD0-D110-4DB6-8911-3A007E02190D}" destId="{238B82DC-59E1-421C-819E-EE424AFDDFA8}" srcOrd="0" destOrd="0" presId="urn:microsoft.com/office/officeart/2005/8/layout/process2"/>
    <dgm:cxn modelId="{FC9F4F94-9753-4AE0-AE52-18EC801E8C6B}" type="presParOf" srcId="{43E25DD0-D110-4DB6-8911-3A007E02190D}" destId="{3BC00032-960F-424F-B475-0A8847949C5F}" srcOrd="1" destOrd="0" presId="urn:microsoft.com/office/officeart/2005/8/layout/process2"/>
    <dgm:cxn modelId="{6DA6789F-3E4D-4C2C-A543-7F12E0B40270}" type="presParOf" srcId="{3BC00032-960F-424F-B475-0A8847949C5F}" destId="{069EE9A2-B988-43DE-97C9-2867A3704160}" srcOrd="0" destOrd="0" presId="urn:microsoft.com/office/officeart/2005/8/layout/process2"/>
    <dgm:cxn modelId="{600423FE-6AFF-4B83-A216-3F3FCE7F7A97}" type="presParOf" srcId="{43E25DD0-D110-4DB6-8911-3A007E02190D}" destId="{9B6497AC-63B9-45E7-B992-416F2C77D9CC}"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7E8EA5-8350-4420-B7C2-0F13DE8AE9AC}"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pPr rtl="1"/>
          <a:endParaRPr lang="ar-SA"/>
        </a:p>
      </dgm:t>
    </dgm:pt>
    <dgm:pt modelId="{1DA52E26-E800-4D2A-8F85-484302B62A45}">
      <dgm:prSet phldrT="[نص]" custT="1"/>
      <dgm:spPr/>
      <dgm:t>
        <a:bodyPr/>
        <a:lstStyle/>
        <a:p>
          <a:pPr rtl="1"/>
          <a:r>
            <a:rPr lang="ar-SA" sz="2000" dirty="0">
              <a:solidFill>
                <a:schemeClr val="accent6">
                  <a:lumMod val="50000"/>
                </a:schemeClr>
              </a:solidFill>
              <a:cs typeface="Khalid Art bold" pitchFamily="2" charset="-78"/>
            </a:rPr>
            <a:t>تكون ولاية تأجير الوقف وقبض الأجرة للناظر، شريطة أن :</a:t>
          </a:r>
          <a:r>
            <a:rPr lang="ar-SA" sz="2000" dirty="0">
              <a:solidFill>
                <a:schemeClr val="accent6">
                  <a:lumMod val="50000"/>
                </a:schemeClr>
              </a:solidFill>
              <a:latin typeface="Expo Arabic Light" panose="00000400000000000000" pitchFamily="2" charset="-78"/>
              <a:cs typeface="Khalid Art bold" pitchFamily="2" charset="-78"/>
            </a:rPr>
            <a:t> </a:t>
          </a:r>
          <a:r>
            <a:rPr lang="ar-SA" sz="1400" dirty="0">
              <a:solidFill>
                <a:schemeClr val="accent6">
                  <a:lumMod val="50000"/>
                </a:schemeClr>
              </a:solidFill>
              <a:latin typeface="Expo Arabic Light" panose="00000400000000000000" pitchFamily="2" charset="-78"/>
              <a:cs typeface="Khalid Art bold" pitchFamily="2" charset="-78"/>
            </a:rPr>
            <a:t>(م56)</a:t>
          </a:r>
          <a:endParaRPr lang="ar-SA" sz="2000" dirty="0">
            <a:solidFill>
              <a:schemeClr val="accent6">
                <a:lumMod val="50000"/>
              </a:schemeClr>
            </a:solidFill>
          </a:endParaRPr>
        </a:p>
      </dgm:t>
    </dgm:pt>
    <dgm:pt modelId="{84FA5B3B-65DC-4218-9095-1DCA8B9EC86C}" type="parTrans" cxnId="{FDACAD24-25E9-4369-8FA2-A49BA07A5D17}">
      <dgm:prSet/>
      <dgm:spPr/>
      <dgm:t>
        <a:bodyPr/>
        <a:lstStyle/>
        <a:p>
          <a:pPr rtl="1"/>
          <a:endParaRPr lang="ar-SA" sz="2000">
            <a:solidFill>
              <a:schemeClr val="accent6">
                <a:lumMod val="50000"/>
              </a:schemeClr>
            </a:solidFill>
          </a:endParaRPr>
        </a:p>
      </dgm:t>
    </dgm:pt>
    <dgm:pt modelId="{6557D6AA-6A8B-4812-96BB-27EB8ADC4C34}" type="sibTrans" cxnId="{FDACAD24-25E9-4369-8FA2-A49BA07A5D17}">
      <dgm:prSet/>
      <dgm:spPr/>
      <dgm:t>
        <a:bodyPr/>
        <a:lstStyle/>
        <a:p>
          <a:pPr rtl="1"/>
          <a:endParaRPr lang="ar-SA" sz="2000">
            <a:solidFill>
              <a:schemeClr val="accent6">
                <a:lumMod val="50000"/>
              </a:schemeClr>
            </a:solidFill>
          </a:endParaRPr>
        </a:p>
      </dgm:t>
    </dgm:pt>
    <dgm:pt modelId="{0D043EC0-27DC-4FD4-9B95-2A33B2BF81C0}">
      <dgm:prSet custT="1"/>
      <dgm:spPr/>
      <dgm:t>
        <a:bodyPr/>
        <a:lstStyle/>
        <a:p>
          <a:pPr rtl="1"/>
          <a:r>
            <a:rPr lang="ar-SA" sz="2000" dirty="0">
              <a:solidFill>
                <a:schemeClr val="accent6">
                  <a:lumMod val="50000"/>
                </a:schemeClr>
              </a:solidFill>
              <a:cs typeface="Khalid Art bold" pitchFamily="2" charset="-78"/>
            </a:rPr>
            <a:t>لا يؤجر الوقف بأقل من أجرة المثل، إلا بإذن الهيئة</a:t>
          </a:r>
          <a:endParaRPr lang="ar-SA" sz="2000" dirty="0">
            <a:solidFill>
              <a:schemeClr val="accent6">
                <a:lumMod val="50000"/>
              </a:schemeClr>
            </a:solidFill>
            <a:latin typeface="Expo Arabic Light" panose="00000400000000000000" pitchFamily="2" charset="-78"/>
            <a:cs typeface="Khalid Art bold" pitchFamily="2" charset="-78"/>
          </a:endParaRPr>
        </a:p>
      </dgm:t>
    </dgm:pt>
    <dgm:pt modelId="{DCE4E368-3540-4927-9B0A-C4DDAA1AAA3C}" type="parTrans" cxnId="{91AD28BE-9898-4E98-8152-CDBF0EC6506F}">
      <dgm:prSet/>
      <dgm:spPr/>
      <dgm:t>
        <a:bodyPr/>
        <a:lstStyle/>
        <a:p>
          <a:pPr rtl="1"/>
          <a:endParaRPr lang="ar-SA" sz="2000">
            <a:solidFill>
              <a:schemeClr val="accent6">
                <a:lumMod val="50000"/>
              </a:schemeClr>
            </a:solidFill>
          </a:endParaRPr>
        </a:p>
      </dgm:t>
    </dgm:pt>
    <dgm:pt modelId="{7041BE93-AE67-4957-847E-B5B04820B034}" type="sibTrans" cxnId="{91AD28BE-9898-4E98-8152-CDBF0EC6506F}">
      <dgm:prSet/>
      <dgm:spPr/>
      <dgm:t>
        <a:bodyPr/>
        <a:lstStyle/>
        <a:p>
          <a:pPr rtl="1"/>
          <a:endParaRPr lang="ar-SA" sz="2000">
            <a:solidFill>
              <a:schemeClr val="accent6">
                <a:lumMod val="50000"/>
              </a:schemeClr>
            </a:solidFill>
          </a:endParaRPr>
        </a:p>
      </dgm:t>
    </dgm:pt>
    <dgm:pt modelId="{7D79C14A-CC9B-4FF0-ABC8-1B4BB5D6A9CB}">
      <dgm:prSet custT="1"/>
      <dgm:spPr/>
      <dgm:t>
        <a:bodyPr/>
        <a:lstStyle/>
        <a:p>
          <a:pPr rtl="1"/>
          <a:r>
            <a:rPr lang="ar-SA" sz="2000" dirty="0">
              <a:solidFill>
                <a:schemeClr val="accent6">
                  <a:lumMod val="50000"/>
                </a:schemeClr>
              </a:solidFill>
              <a:latin typeface="Expo Arabic Light" panose="00000400000000000000" pitchFamily="2" charset="-78"/>
              <a:cs typeface="Khalid Art bold" pitchFamily="2" charset="-78"/>
            </a:rPr>
            <a:t>لا تزيد المدة عن خمسين سنة إلا بإذن الهيئة ، وتحقيق المصلحة</a:t>
          </a:r>
        </a:p>
      </dgm:t>
    </dgm:pt>
    <dgm:pt modelId="{C791C4C8-6C65-4566-A482-F9E6E774FACB}" type="parTrans" cxnId="{8F5E6FEF-C394-4394-8794-F9FDE81C4181}">
      <dgm:prSet/>
      <dgm:spPr/>
      <dgm:t>
        <a:bodyPr/>
        <a:lstStyle/>
        <a:p>
          <a:pPr rtl="1"/>
          <a:endParaRPr lang="ar-SA" sz="2000">
            <a:solidFill>
              <a:schemeClr val="accent6">
                <a:lumMod val="50000"/>
              </a:schemeClr>
            </a:solidFill>
          </a:endParaRPr>
        </a:p>
      </dgm:t>
    </dgm:pt>
    <dgm:pt modelId="{6C4DE873-E6E8-41CB-AAEE-4017DA53E8AE}" type="sibTrans" cxnId="{8F5E6FEF-C394-4394-8794-F9FDE81C4181}">
      <dgm:prSet/>
      <dgm:spPr/>
      <dgm:t>
        <a:bodyPr/>
        <a:lstStyle/>
        <a:p>
          <a:pPr rtl="1"/>
          <a:endParaRPr lang="ar-SA" sz="2000">
            <a:solidFill>
              <a:schemeClr val="accent6">
                <a:lumMod val="50000"/>
              </a:schemeClr>
            </a:solidFill>
          </a:endParaRPr>
        </a:p>
      </dgm:t>
    </dgm:pt>
    <dgm:pt modelId="{685538F4-B53C-4BC0-8081-9D1704FFC101}">
      <dgm:prSet custT="1"/>
      <dgm:spPr/>
      <dgm:t>
        <a:bodyPr/>
        <a:lstStyle/>
        <a:p>
          <a:pPr rtl="1"/>
          <a:r>
            <a:rPr lang="ar-SA" sz="2000" dirty="0">
              <a:solidFill>
                <a:schemeClr val="accent6">
                  <a:lumMod val="50000"/>
                </a:schemeClr>
              </a:solidFill>
              <a:cs typeface="Khalid Art bold" pitchFamily="2" charset="-78"/>
            </a:rPr>
            <a:t>لا يجدد بأقل من أجرة المثل أو لمدة تزيد عن عشر سنوات إلا بالقيود السابقة</a:t>
          </a:r>
          <a:endParaRPr lang="ar-SA" sz="2000" dirty="0">
            <a:solidFill>
              <a:schemeClr val="accent6">
                <a:lumMod val="50000"/>
              </a:schemeClr>
            </a:solidFill>
            <a:latin typeface="Expo Arabic Light" panose="00000400000000000000" pitchFamily="2" charset="-78"/>
            <a:cs typeface="Khalid Art bold" pitchFamily="2" charset="-78"/>
          </a:endParaRPr>
        </a:p>
      </dgm:t>
    </dgm:pt>
    <dgm:pt modelId="{A237FC8E-799B-4D59-8187-72291F3E2286}" type="parTrans" cxnId="{8735CF64-DEDC-44B8-B85C-C7DCF0B9AE4B}">
      <dgm:prSet/>
      <dgm:spPr/>
      <dgm:t>
        <a:bodyPr/>
        <a:lstStyle/>
        <a:p>
          <a:pPr rtl="1"/>
          <a:endParaRPr lang="ar-SA" sz="2000">
            <a:solidFill>
              <a:schemeClr val="accent6">
                <a:lumMod val="50000"/>
              </a:schemeClr>
            </a:solidFill>
          </a:endParaRPr>
        </a:p>
      </dgm:t>
    </dgm:pt>
    <dgm:pt modelId="{9EA3A1E5-994B-47C4-9BFE-89E7AF849F2B}" type="sibTrans" cxnId="{8735CF64-DEDC-44B8-B85C-C7DCF0B9AE4B}">
      <dgm:prSet/>
      <dgm:spPr/>
      <dgm:t>
        <a:bodyPr/>
        <a:lstStyle/>
        <a:p>
          <a:pPr rtl="1"/>
          <a:endParaRPr lang="ar-SA" sz="2000">
            <a:solidFill>
              <a:schemeClr val="accent6">
                <a:lumMod val="50000"/>
              </a:schemeClr>
            </a:solidFill>
          </a:endParaRPr>
        </a:p>
      </dgm:t>
    </dgm:pt>
    <dgm:pt modelId="{65C120AD-0501-4DB5-B407-828F8DF06D87}" type="pres">
      <dgm:prSet presAssocID="{BC7E8EA5-8350-4420-B7C2-0F13DE8AE9AC}" presName="hierChild1" presStyleCnt="0">
        <dgm:presLayoutVars>
          <dgm:orgChart val="1"/>
          <dgm:chPref val="1"/>
          <dgm:dir val="rev"/>
          <dgm:animOne val="branch"/>
          <dgm:animLvl val="lvl"/>
          <dgm:resizeHandles/>
        </dgm:presLayoutVars>
      </dgm:prSet>
      <dgm:spPr/>
    </dgm:pt>
    <dgm:pt modelId="{E57A5D6C-3A91-4B0F-B15D-F459B6752743}" type="pres">
      <dgm:prSet presAssocID="{1DA52E26-E800-4D2A-8F85-484302B62A45}" presName="hierRoot1" presStyleCnt="0">
        <dgm:presLayoutVars>
          <dgm:hierBranch val="init"/>
        </dgm:presLayoutVars>
      </dgm:prSet>
      <dgm:spPr/>
    </dgm:pt>
    <dgm:pt modelId="{CEF16BF6-D52A-4B6A-A786-CFBB2109E88D}" type="pres">
      <dgm:prSet presAssocID="{1DA52E26-E800-4D2A-8F85-484302B62A45}" presName="rootComposite1" presStyleCnt="0"/>
      <dgm:spPr/>
    </dgm:pt>
    <dgm:pt modelId="{971047F1-2239-4F5C-B204-6470F9BD61A0}" type="pres">
      <dgm:prSet presAssocID="{1DA52E26-E800-4D2A-8F85-484302B62A45}" presName="rootText1" presStyleLbl="node0" presStyleIdx="0" presStyleCnt="1" custScaleX="244513">
        <dgm:presLayoutVars>
          <dgm:chPref val="3"/>
        </dgm:presLayoutVars>
      </dgm:prSet>
      <dgm:spPr/>
    </dgm:pt>
    <dgm:pt modelId="{CFFF1998-F903-4E27-8F7E-5687CC2E7A6D}" type="pres">
      <dgm:prSet presAssocID="{1DA52E26-E800-4D2A-8F85-484302B62A45}" presName="rootConnector1" presStyleLbl="node1" presStyleIdx="0" presStyleCnt="0"/>
      <dgm:spPr/>
    </dgm:pt>
    <dgm:pt modelId="{7AF44C54-EEFA-4B04-ABD4-8534F01ECAE8}" type="pres">
      <dgm:prSet presAssocID="{1DA52E26-E800-4D2A-8F85-484302B62A45}" presName="hierChild2" presStyleCnt="0"/>
      <dgm:spPr/>
    </dgm:pt>
    <dgm:pt modelId="{759E54E6-F85B-448E-812B-5EB656EEDB77}" type="pres">
      <dgm:prSet presAssocID="{DCE4E368-3540-4927-9B0A-C4DDAA1AAA3C}" presName="Name37" presStyleLbl="parChTrans1D2" presStyleIdx="0" presStyleCnt="3"/>
      <dgm:spPr/>
    </dgm:pt>
    <dgm:pt modelId="{33C27243-686A-4C8B-9E1D-AAAF6A870591}" type="pres">
      <dgm:prSet presAssocID="{0D043EC0-27DC-4FD4-9B95-2A33B2BF81C0}" presName="hierRoot2" presStyleCnt="0">
        <dgm:presLayoutVars>
          <dgm:hierBranch val="init"/>
        </dgm:presLayoutVars>
      </dgm:prSet>
      <dgm:spPr/>
    </dgm:pt>
    <dgm:pt modelId="{CB77A6D3-C930-459D-82A5-C7D7B4879A52}" type="pres">
      <dgm:prSet presAssocID="{0D043EC0-27DC-4FD4-9B95-2A33B2BF81C0}" presName="rootComposite" presStyleCnt="0"/>
      <dgm:spPr/>
    </dgm:pt>
    <dgm:pt modelId="{9417B2BA-AE6F-4920-BC10-801E20C63E5F}" type="pres">
      <dgm:prSet presAssocID="{0D043EC0-27DC-4FD4-9B95-2A33B2BF81C0}" presName="rootText" presStyleLbl="node2" presStyleIdx="0" presStyleCnt="3">
        <dgm:presLayoutVars>
          <dgm:chPref val="3"/>
        </dgm:presLayoutVars>
      </dgm:prSet>
      <dgm:spPr/>
    </dgm:pt>
    <dgm:pt modelId="{F558B2E1-2202-484E-991D-265821AC157E}" type="pres">
      <dgm:prSet presAssocID="{0D043EC0-27DC-4FD4-9B95-2A33B2BF81C0}" presName="rootConnector" presStyleLbl="node2" presStyleIdx="0" presStyleCnt="3"/>
      <dgm:spPr/>
    </dgm:pt>
    <dgm:pt modelId="{18739B20-45EC-425F-B8F6-27BF6F3C1563}" type="pres">
      <dgm:prSet presAssocID="{0D043EC0-27DC-4FD4-9B95-2A33B2BF81C0}" presName="hierChild4" presStyleCnt="0"/>
      <dgm:spPr/>
    </dgm:pt>
    <dgm:pt modelId="{20F40B73-4390-4D2F-8B5A-C608EE11A961}" type="pres">
      <dgm:prSet presAssocID="{0D043EC0-27DC-4FD4-9B95-2A33B2BF81C0}" presName="hierChild5" presStyleCnt="0"/>
      <dgm:spPr/>
    </dgm:pt>
    <dgm:pt modelId="{65046C46-2FEE-47EB-8C3C-862596846D38}" type="pres">
      <dgm:prSet presAssocID="{C791C4C8-6C65-4566-A482-F9E6E774FACB}" presName="Name37" presStyleLbl="parChTrans1D2" presStyleIdx="1" presStyleCnt="3"/>
      <dgm:spPr/>
    </dgm:pt>
    <dgm:pt modelId="{E39E59C1-85B5-4095-81EC-964900EBCB0F}" type="pres">
      <dgm:prSet presAssocID="{7D79C14A-CC9B-4FF0-ABC8-1B4BB5D6A9CB}" presName="hierRoot2" presStyleCnt="0">
        <dgm:presLayoutVars>
          <dgm:hierBranch val="init"/>
        </dgm:presLayoutVars>
      </dgm:prSet>
      <dgm:spPr/>
    </dgm:pt>
    <dgm:pt modelId="{55566839-51E7-435D-A644-1E726137D423}" type="pres">
      <dgm:prSet presAssocID="{7D79C14A-CC9B-4FF0-ABC8-1B4BB5D6A9CB}" presName="rootComposite" presStyleCnt="0"/>
      <dgm:spPr/>
    </dgm:pt>
    <dgm:pt modelId="{7D08ACC6-EBEB-4F29-A815-50C4D895987B}" type="pres">
      <dgm:prSet presAssocID="{7D79C14A-CC9B-4FF0-ABC8-1B4BB5D6A9CB}" presName="rootText" presStyleLbl="node2" presStyleIdx="1" presStyleCnt="3">
        <dgm:presLayoutVars>
          <dgm:chPref val="3"/>
        </dgm:presLayoutVars>
      </dgm:prSet>
      <dgm:spPr/>
    </dgm:pt>
    <dgm:pt modelId="{81AEDFD2-F7CE-4065-ABB4-8D40DE3A95FF}" type="pres">
      <dgm:prSet presAssocID="{7D79C14A-CC9B-4FF0-ABC8-1B4BB5D6A9CB}" presName="rootConnector" presStyleLbl="node2" presStyleIdx="1" presStyleCnt="3"/>
      <dgm:spPr/>
    </dgm:pt>
    <dgm:pt modelId="{4D793DE8-BBAA-4994-97AB-2A514755C6B8}" type="pres">
      <dgm:prSet presAssocID="{7D79C14A-CC9B-4FF0-ABC8-1B4BB5D6A9CB}" presName="hierChild4" presStyleCnt="0"/>
      <dgm:spPr/>
    </dgm:pt>
    <dgm:pt modelId="{4E51FC3F-990D-48B8-8BD1-8A1A3207D494}" type="pres">
      <dgm:prSet presAssocID="{7D79C14A-CC9B-4FF0-ABC8-1B4BB5D6A9CB}" presName="hierChild5" presStyleCnt="0"/>
      <dgm:spPr/>
    </dgm:pt>
    <dgm:pt modelId="{A9E4D5B8-1329-4C3A-9C03-42599F96A5A9}" type="pres">
      <dgm:prSet presAssocID="{A237FC8E-799B-4D59-8187-72291F3E2286}" presName="Name37" presStyleLbl="parChTrans1D2" presStyleIdx="2" presStyleCnt="3"/>
      <dgm:spPr/>
    </dgm:pt>
    <dgm:pt modelId="{A5EE35D7-AFD6-445A-902E-73FD6207D49D}" type="pres">
      <dgm:prSet presAssocID="{685538F4-B53C-4BC0-8081-9D1704FFC101}" presName="hierRoot2" presStyleCnt="0">
        <dgm:presLayoutVars>
          <dgm:hierBranch val="init"/>
        </dgm:presLayoutVars>
      </dgm:prSet>
      <dgm:spPr/>
    </dgm:pt>
    <dgm:pt modelId="{315D32A4-7A2F-447F-91C6-1BD34DAE3C3F}" type="pres">
      <dgm:prSet presAssocID="{685538F4-B53C-4BC0-8081-9D1704FFC101}" presName="rootComposite" presStyleCnt="0"/>
      <dgm:spPr/>
    </dgm:pt>
    <dgm:pt modelId="{D6D05DA4-49A7-488B-8EF1-90A39885864A}" type="pres">
      <dgm:prSet presAssocID="{685538F4-B53C-4BC0-8081-9D1704FFC101}" presName="rootText" presStyleLbl="node2" presStyleIdx="2" presStyleCnt="3">
        <dgm:presLayoutVars>
          <dgm:chPref val="3"/>
        </dgm:presLayoutVars>
      </dgm:prSet>
      <dgm:spPr/>
    </dgm:pt>
    <dgm:pt modelId="{9E94BAAF-948B-474C-9C80-561C14928B0A}" type="pres">
      <dgm:prSet presAssocID="{685538F4-B53C-4BC0-8081-9D1704FFC101}" presName="rootConnector" presStyleLbl="node2" presStyleIdx="2" presStyleCnt="3"/>
      <dgm:spPr/>
    </dgm:pt>
    <dgm:pt modelId="{33913C74-F141-40EB-8C65-8A6EB84CC36E}" type="pres">
      <dgm:prSet presAssocID="{685538F4-B53C-4BC0-8081-9D1704FFC101}" presName="hierChild4" presStyleCnt="0"/>
      <dgm:spPr/>
    </dgm:pt>
    <dgm:pt modelId="{6A5A52F8-4FE5-4BFF-83B7-D9EAD65F5B5D}" type="pres">
      <dgm:prSet presAssocID="{685538F4-B53C-4BC0-8081-9D1704FFC101}" presName="hierChild5" presStyleCnt="0"/>
      <dgm:spPr/>
    </dgm:pt>
    <dgm:pt modelId="{02B3B68B-BF28-4ABA-B163-A667C1CB2284}" type="pres">
      <dgm:prSet presAssocID="{1DA52E26-E800-4D2A-8F85-484302B62A45}" presName="hierChild3" presStyleCnt="0"/>
      <dgm:spPr/>
    </dgm:pt>
  </dgm:ptLst>
  <dgm:cxnLst>
    <dgm:cxn modelId="{2A905415-2DA7-4B38-BF30-1EDC422FB6A4}" type="presOf" srcId="{C791C4C8-6C65-4566-A482-F9E6E774FACB}" destId="{65046C46-2FEE-47EB-8C3C-862596846D38}" srcOrd="0" destOrd="0" presId="urn:microsoft.com/office/officeart/2005/8/layout/orgChart1"/>
    <dgm:cxn modelId="{415E7F18-0D07-4529-981A-BF39D842301A}" type="presOf" srcId="{A237FC8E-799B-4D59-8187-72291F3E2286}" destId="{A9E4D5B8-1329-4C3A-9C03-42599F96A5A9}" srcOrd="0" destOrd="0" presId="urn:microsoft.com/office/officeart/2005/8/layout/orgChart1"/>
    <dgm:cxn modelId="{74C6AD1B-C920-4E7C-A7B9-34EE7658FAA2}" type="presOf" srcId="{BC7E8EA5-8350-4420-B7C2-0F13DE8AE9AC}" destId="{65C120AD-0501-4DB5-B407-828F8DF06D87}" srcOrd="0" destOrd="0" presId="urn:microsoft.com/office/officeart/2005/8/layout/orgChart1"/>
    <dgm:cxn modelId="{FDACAD24-25E9-4369-8FA2-A49BA07A5D17}" srcId="{BC7E8EA5-8350-4420-B7C2-0F13DE8AE9AC}" destId="{1DA52E26-E800-4D2A-8F85-484302B62A45}" srcOrd="0" destOrd="0" parTransId="{84FA5B3B-65DC-4218-9095-1DCA8B9EC86C}" sibTransId="{6557D6AA-6A8B-4812-96BB-27EB8ADC4C34}"/>
    <dgm:cxn modelId="{9083133E-0DBD-4F02-9D10-CAB7484A166E}" type="presOf" srcId="{7D79C14A-CC9B-4FF0-ABC8-1B4BB5D6A9CB}" destId="{81AEDFD2-F7CE-4065-ABB4-8D40DE3A95FF}" srcOrd="1" destOrd="0" presId="urn:microsoft.com/office/officeart/2005/8/layout/orgChart1"/>
    <dgm:cxn modelId="{1A9F7A3F-546E-4E2F-8895-E4DFB4CFD990}" type="presOf" srcId="{0D043EC0-27DC-4FD4-9B95-2A33B2BF81C0}" destId="{F558B2E1-2202-484E-991D-265821AC157E}" srcOrd="1" destOrd="0" presId="urn:microsoft.com/office/officeart/2005/8/layout/orgChart1"/>
    <dgm:cxn modelId="{8735CF64-DEDC-44B8-B85C-C7DCF0B9AE4B}" srcId="{1DA52E26-E800-4D2A-8F85-484302B62A45}" destId="{685538F4-B53C-4BC0-8081-9D1704FFC101}" srcOrd="2" destOrd="0" parTransId="{A237FC8E-799B-4D59-8187-72291F3E2286}" sibTransId="{9EA3A1E5-994B-47C4-9BFE-89E7AF849F2B}"/>
    <dgm:cxn modelId="{995E9D94-2012-4103-A290-6C827E26795A}" type="presOf" srcId="{1DA52E26-E800-4D2A-8F85-484302B62A45}" destId="{CFFF1998-F903-4E27-8F7E-5687CC2E7A6D}" srcOrd="1" destOrd="0" presId="urn:microsoft.com/office/officeart/2005/8/layout/orgChart1"/>
    <dgm:cxn modelId="{8B6F7B99-F1E5-4EED-A52F-DCA045BD525D}" type="presOf" srcId="{1DA52E26-E800-4D2A-8F85-484302B62A45}" destId="{971047F1-2239-4F5C-B204-6470F9BD61A0}" srcOrd="0" destOrd="0" presId="urn:microsoft.com/office/officeart/2005/8/layout/orgChart1"/>
    <dgm:cxn modelId="{79AFFBAE-19DF-48A2-A627-1C62AD321EF3}" type="presOf" srcId="{0D043EC0-27DC-4FD4-9B95-2A33B2BF81C0}" destId="{9417B2BA-AE6F-4920-BC10-801E20C63E5F}" srcOrd="0" destOrd="0" presId="urn:microsoft.com/office/officeart/2005/8/layout/orgChart1"/>
    <dgm:cxn modelId="{91AD28BE-9898-4E98-8152-CDBF0EC6506F}" srcId="{1DA52E26-E800-4D2A-8F85-484302B62A45}" destId="{0D043EC0-27DC-4FD4-9B95-2A33B2BF81C0}" srcOrd="0" destOrd="0" parTransId="{DCE4E368-3540-4927-9B0A-C4DDAA1AAA3C}" sibTransId="{7041BE93-AE67-4957-847E-B5B04820B034}"/>
    <dgm:cxn modelId="{41D057CD-96FE-47DD-B8A1-9D19881C85E7}" type="presOf" srcId="{7D79C14A-CC9B-4FF0-ABC8-1B4BB5D6A9CB}" destId="{7D08ACC6-EBEB-4F29-A815-50C4D895987B}" srcOrd="0" destOrd="0" presId="urn:microsoft.com/office/officeart/2005/8/layout/orgChart1"/>
    <dgm:cxn modelId="{20953CDA-7DE6-45E7-82D8-9F48818050CC}" type="presOf" srcId="{685538F4-B53C-4BC0-8081-9D1704FFC101}" destId="{9E94BAAF-948B-474C-9C80-561C14928B0A}" srcOrd="1" destOrd="0" presId="urn:microsoft.com/office/officeart/2005/8/layout/orgChart1"/>
    <dgm:cxn modelId="{027C88ED-F0E9-4D42-AE61-341D1B0B1751}" type="presOf" srcId="{685538F4-B53C-4BC0-8081-9D1704FFC101}" destId="{D6D05DA4-49A7-488B-8EF1-90A39885864A}" srcOrd="0" destOrd="0" presId="urn:microsoft.com/office/officeart/2005/8/layout/orgChart1"/>
    <dgm:cxn modelId="{3E9E58EE-BE73-42D9-8674-1DA7E3F4A0F0}" type="presOf" srcId="{DCE4E368-3540-4927-9B0A-C4DDAA1AAA3C}" destId="{759E54E6-F85B-448E-812B-5EB656EEDB77}" srcOrd="0" destOrd="0" presId="urn:microsoft.com/office/officeart/2005/8/layout/orgChart1"/>
    <dgm:cxn modelId="{8F5E6FEF-C394-4394-8794-F9FDE81C4181}" srcId="{1DA52E26-E800-4D2A-8F85-484302B62A45}" destId="{7D79C14A-CC9B-4FF0-ABC8-1B4BB5D6A9CB}" srcOrd="1" destOrd="0" parTransId="{C791C4C8-6C65-4566-A482-F9E6E774FACB}" sibTransId="{6C4DE873-E6E8-41CB-AAEE-4017DA53E8AE}"/>
    <dgm:cxn modelId="{03AC3F2D-49FA-4B84-9F4F-DA50A3FD9196}" type="presParOf" srcId="{65C120AD-0501-4DB5-B407-828F8DF06D87}" destId="{E57A5D6C-3A91-4B0F-B15D-F459B6752743}" srcOrd="0" destOrd="0" presId="urn:microsoft.com/office/officeart/2005/8/layout/orgChart1"/>
    <dgm:cxn modelId="{18695EE8-2EA4-4CD3-B443-D8DCB5BC1AF9}" type="presParOf" srcId="{E57A5D6C-3A91-4B0F-B15D-F459B6752743}" destId="{CEF16BF6-D52A-4B6A-A786-CFBB2109E88D}" srcOrd="0" destOrd="0" presId="urn:microsoft.com/office/officeart/2005/8/layout/orgChart1"/>
    <dgm:cxn modelId="{F4D125BB-CD62-445C-90B7-49331B5191EE}" type="presParOf" srcId="{CEF16BF6-D52A-4B6A-A786-CFBB2109E88D}" destId="{971047F1-2239-4F5C-B204-6470F9BD61A0}" srcOrd="0" destOrd="0" presId="urn:microsoft.com/office/officeart/2005/8/layout/orgChart1"/>
    <dgm:cxn modelId="{4F5D8172-E827-432B-88CE-EA14870ADD07}" type="presParOf" srcId="{CEF16BF6-D52A-4B6A-A786-CFBB2109E88D}" destId="{CFFF1998-F903-4E27-8F7E-5687CC2E7A6D}" srcOrd="1" destOrd="0" presId="urn:microsoft.com/office/officeart/2005/8/layout/orgChart1"/>
    <dgm:cxn modelId="{02E35BA1-DD96-4ADF-B9AD-2749B5628613}" type="presParOf" srcId="{E57A5D6C-3A91-4B0F-B15D-F459B6752743}" destId="{7AF44C54-EEFA-4B04-ABD4-8534F01ECAE8}" srcOrd="1" destOrd="0" presId="urn:microsoft.com/office/officeart/2005/8/layout/orgChart1"/>
    <dgm:cxn modelId="{56538E84-62BC-4F64-9405-6A58A9A98CF4}" type="presParOf" srcId="{7AF44C54-EEFA-4B04-ABD4-8534F01ECAE8}" destId="{759E54E6-F85B-448E-812B-5EB656EEDB77}" srcOrd="0" destOrd="0" presId="urn:microsoft.com/office/officeart/2005/8/layout/orgChart1"/>
    <dgm:cxn modelId="{8450A391-FBFB-4490-A922-9EEECFEC86E7}" type="presParOf" srcId="{7AF44C54-EEFA-4B04-ABD4-8534F01ECAE8}" destId="{33C27243-686A-4C8B-9E1D-AAAF6A870591}" srcOrd="1" destOrd="0" presId="urn:microsoft.com/office/officeart/2005/8/layout/orgChart1"/>
    <dgm:cxn modelId="{DCFD83D7-656E-4FC7-B3CB-3E3B2E977E18}" type="presParOf" srcId="{33C27243-686A-4C8B-9E1D-AAAF6A870591}" destId="{CB77A6D3-C930-459D-82A5-C7D7B4879A52}" srcOrd="0" destOrd="0" presId="urn:microsoft.com/office/officeart/2005/8/layout/orgChart1"/>
    <dgm:cxn modelId="{6781F9A4-7BFA-420C-BE7F-67954737E0FA}" type="presParOf" srcId="{CB77A6D3-C930-459D-82A5-C7D7B4879A52}" destId="{9417B2BA-AE6F-4920-BC10-801E20C63E5F}" srcOrd="0" destOrd="0" presId="urn:microsoft.com/office/officeart/2005/8/layout/orgChart1"/>
    <dgm:cxn modelId="{1EB22061-0D22-4B83-A267-14D73EBCB94D}" type="presParOf" srcId="{CB77A6D3-C930-459D-82A5-C7D7B4879A52}" destId="{F558B2E1-2202-484E-991D-265821AC157E}" srcOrd="1" destOrd="0" presId="urn:microsoft.com/office/officeart/2005/8/layout/orgChart1"/>
    <dgm:cxn modelId="{3B27CD36-D2F7-49FF-9C53-17931E95AC2D}" type="presParOf" srcId="{33C27243-686A-4C8B-9E1D-AAAF6A870591}" destId="{18739B20-45EC-425F-B8F6-27BF6F3C1563}" srcOrd="1" destOrd="0" presId="urn:microsoft.com/office/officeart/2005/8/layout/orgChart1"/>
    <dgm:cxn modelId="{DB39F84C-F978-4A47-90D4-D4BCB1024047}" type="presParOf" srcId="{33C27243-686A-4C8B-9E1D-AAAF6A870591}" destId="{20F40B73-4390-4D2F-8B5A-C608EE11A961}" srcOrd="2" destOrd="0" presId="urn:microsoft.com/office/officeart/2005/8/layout/orgChart1"/>
    <dgm:cxn modelId="{A3ADBE63-FD7F-4942-A187-DD4D15552F71}" type="presParOf" srcId="{7AF44C54-EEFA-4B04-ABD4-8534F01ECAE8}" destId="{65046C46-2FEE-47EB-8C3C-862596846D38}" srcOrd="2" destOrd="0" presId="urn:microsoft.com/office/officeart/2005/8/layout/orgChart1"/>
    <dgm:cxn modelId="{FEB0A4F2-5563-4628-85A3-4943AF6678E0}" type="presParOf" srcId="{7AF44C54-EEFA-4B04-ABD4-8534F01ECAE8}" destId="{E39E59C1-85B5-4095-81EC-964900EBCB0F}" srcOrd="3" destOrd="0" presId="urn:microsoft.com/office/officeart/2005/8/layout/orgChart1"/>
    <dgm:cxn modelId="{135FA83F-C735-46F8-A9F8-EC517D0FDE0A}" type="presParOf" srcId="{E39E59C1-85B5-4095-81EC-964900EBCB0F}" destId="{55566839-51E7-435D-A644-1E726137D423}" srcOrd="0" destOrd="0" presId="urn:microsoft.com/office/officeart/2005/8/layout/orgChart1"/>
    <dgm:cxn modelId="{172BA02F-2938-45C0-8FE9-2A5DDD7D20A1}" type="presParOf" srcId="{55566839-51E7-435D-A644-1E726137D423}" destId="{7D08ACC6-EBEB-4F29-A815-50C4D895987B}" srcOrd="0" destOrd="0" presId="urn:microsoft.com/office/officeart/2005/8/layout/orgChart1"/>
    <dgm:cxn modelId="{A110A675-4632-4774-8C05-E38149623096}" type="presParOf" srcId="{55566839-51E7-435D-A644-1E726137D423}" destId="{81AEDFD2-F7CE-4065-ABB4-8D40DE3A95FF}" srcOrd="1" destOrd="0" presId="urn:microsoft.com/office/officeart/2005/8/layout/orgChart1"/>
    <dgm:cxn modelId="{BF1D665A-37D9-49A4-982F-8C329AB1B663}" type="presParOf" srcId="{E39E59C1-85B5-4095-81EC-964900EBCB0F}" destId="{4D793DE8-BBAA-4994-97AB-2A514755C6B8}" srcOrd="1" destOrd="0" presId="urn:microsoft.com/office/officeart/2005/8/layout/orgChart1"/>
    <dgm:cxn modelId="{1C67CAEE-FBD9-44E4-80B3-0FC540EDA89F}" type="presParOf" srcId="{E39E59C1-85B5-4095-81EC-964900EBCB0F}" destId="{4E51FC3F-990D-48B8-8BD1-8A1A3207D494}" srcOrd="2" destOrd="0" presId="urn:microsoft.com/office/officeart/2005/8/layout/orgChart1"/>
    <dgm:cxn modelId="{33EA01A2-3790-4E36-BC23-A2E0594CD793}" type="presParOf" srcId="{7AF44C54-EEFA-4B04-ABD4-8534F01ECAE8}" destId="{A9E4D5B8-1329-4C3A-9C03-42599F96A5A9}" srcOrd="4" destOrd="0" presId="urn:microsoft.com/office/officeart/2005/8/layout/orgChart1"/>
    <dgm:cxn modelId="{B70CA2E6-FDB5-4E58-9714-ECBD2F0B5A2F}" type="presParOf" srcId="{7AF44C54-EEFA-4B04-ABD4-8534F01ECAE8}" destId="{A5EE35D7-AFD6-445A-902E-73FD6207D49D}" srcOrd="5" destOrd="0" presId="urn:microsoft.com/office/officeart/2005/8/layout/orgChart1"/>
    <dgm:cxn modelId="{D4525A2B-DB91-47B5-BAB0-D2623A89E355}" type="presParOf" srcId="{A5EE35D7-AFD6-445A-902E-73FD6207D49D}" destId="{315D32A4-7A2F-447F-91C6-1BD34DAE3C3F}" srcOrd="0" destOrd="0" presId="urn:microsoft.com/office/officeart/2005/8/layout/orgChart1"/>
    <dgm:cxn modelId="{59E06421-5899-4977-8984-D3BED589A2A0}" type="presParOf" srcId="{315D32A4-7A2F-447F-91C6-1BD34DAE3C3F}" destId="{D6D05DA4-49A7-488B-8EF1-90A39885864A}" srcOrd="0" destOrd="0" presId="urn:microsoft.com/office/officeart/2005/8/layout/orgChart1"/>
    <dgm:cxn modelId="{741DF029-9C91-4DE3-BBB5-837FF3F49925}" type="presParOf" srcId="{315D32A4-7A2F-447F-91C6-1BD34DAE3C3F}" destId="{9E94BAAF-948B-474C-9C80-561C14928B0A}" srcOrd="1" destOrd="0" presId="urn:microsoft.com/office/officeart/2005/8/layout/orgChart1"/>
    <dgm:cxn modelId="{923709F9-F475-48D2-83F3-A0331D1502F7}" type="presParOf" srcId="{A5EE35D7-AFD6-445A-902E-73FD6207D49D}" destId="{33913C74-F141-40EB-8C65-8A6EB84CC36E}" srcOrd="1" destOrd="0" presId="urn:microsoft.com/office/officeart/2005/8/layout/orgChart1"/>
    <dgm:cxn modelId="{70CF3DCF-E916-4A33-B5FA-9ABE339BAD0C}" type="presParOf" srcId="{A5EE35D7-AFD6-445A-902E-73FD6207D49D}" destId="{6A5A52F8-4FE5-4BFF-83B7-D9EAD65F5B5D}" srcOrd="2" destOrd="0" presId="urn:microsoft.com/office/officeart/2005/8/layout/orgChart1"/>
    <dgm:cxn modelId="{2F088FCB-1A5E-4456-8CE7-4ACE1E3BEB1D}" type="presParOf" srcId="{E57A5D6C-3A91-4B0F-B15D-F459B6752743}" destId="{02B3B68B-BF28-4ABA-B163-A667C1CB22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2FF816A-B684-482E-84ED-A62495199C50}"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7ABE5512-999F-423E-8F80-4FE000479AD0}">
      <dgm:prSet phldrT="[نص]" custT="1"/>
      <dgm:spPr/>
      <dgm:t>
        <a:bodyPr/>
        <a:lstStyle/>
        <a:p>
          <a:pPr rtl="1"/>
          <a:r>
            <a:rPr lang="ar-SA" sz="2400" dirty="0">
              <a:solidFill>
                <a:schemeClr val="accent6">
                  <a:lumMod val="50000"/>
                </a:schemeClr>
              </a:solidFill>
              <a:cs typeface="Khalid Art bold" pitchFamily="2" charset="-78"/>
            </a:rPr>
            <a:t>ليس للناظر أن يؤجر الوقف لنفسه، ولو بأجرة المثل، إلا بإذن من الهيئة</a:t>
          </a:r>
        </a:p>
      </dgm:t>
    </dgm:pt>
    <dgm:pt modelId="{718493CF-A8BE-498F-84C6-C9967CA244B9}" type="par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B32E1A12-A5CD-4095-8B53-186113BCC86A}" type="sib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EDED43E1-9731-480D-9BB9-006150A6A39A}">
      <dgm:prSet phldrT="[نص]" custT="1"/>
      <dgm:spPr/>
      <dgm:t>
        <a:bodyPr/>
        <a:lstStyle/>
        <a:p>
          <a:pPr rtl="1"/>
          <a:r>
            <a:rPr lang="ar-SA" sz="2400" dirty="0">
              <a:solidFill>
                <a:schemeClr val="accent6">
                  <a:lumMod val="50000"/>
                </a:schemeClr>
              </a:solidFill>
              <a:cs typeface="Khalid Art bold" pitchFamily="2" charset="-78"/>
            </a:rPr>
            <a:t>إذا أجر الناظر الوقف بالغبن للوقف؛ وجب على المستأجر تكملة الأجرة إلى أجرة المثل، وإلا فسخ العقد</a:t>
          </a:r>
        </a:p>
      </dgm:t>
    </dgm:pt>
    <dgm:pt modelId="{82206869-008C-41A1-805D-6376808AAF15}" type="parTrans" cxnId="{2E5CD6DE-0BEC-455C-AD9B-BB1B9F4532BC}">
      <dgm:prSet/>
      <dgm:spPr/>
      <dgm:t>
        <a:bodyPr/>
        <a:lstStyle/>
        <a:p>
          <a:pPr rtl="1"/>
          <a:endParaRPr lang="ar-SA"/>
        </a:p>
      </dgm:t>
    </dgm:pt>
    <dgm:pt modelId="{8C9F5D52-1EAD-4AD6-A356-EDE005AA342C}" type="sibTrans" cxnId="{2E5CD6DE-0BEC-455C-AD9B-BB1B9F4532BC}">
      <dgm:prSet/>
      <dgm:spPr/>
      <dgm:t>
        <a:bodyPr/>
        <a:lstStyle/>
        <a:p>
          <a:pPr rtl="1"/>
          <a:endParaRPr lang="ar-SA"/>
        </a:p>
      </dgm:t>
    </dgm:pt>
    <dgm:pt modelId="{12469E5B-91E8-4C86-9A5F-3DEF1735E03E}">
      <dgm:prSet phldrT="[نص]" custT="1"/>
      <dgm:spPr/>
      <dgm:t>
        <a:bodyPr/>
        <a:lstStyle/>
        <a:p>
          <a:pPr rtl="1"/>
          <a:r>
            <a:rPr lang="ar-SA" sz="2400">
              <a:solidFill>
                <a:schemeClr val="accent6">
                  <a:lumMod val="50000"/>
                </a:schemeClr>
              </a:solidFill>
              <a:cs typeface="Khalid Art bold" pitchFamily="2" charset="-78"/>
            </a:rPr>
            <a:t>تكون العبرة في تقدير أجرة المثل بالوقت الذي تم فيه إبرام عقد إيجار الوقف</a:t>
          </a:r>
          <a:endParaRPr lang="ar-SA" sz="2400" dirty="0">
            <a:solidFill>
              <a:schemeClr val="accent6">
                <a:lumMod val="50000"/>
              </a:schemeClr>
            </a:solidFill>
            <a:cs typeface="Khalid Art bold" pitchFamily="2" charset="-78"/>
          </a:endParaRPr>
        </a:p>
      </dgm:t>
    </dgm:pt>
    <dgm:pt modelId="{9B1114EF-9333-4E60-AEF5-3B97600955B9}" type="parTrans" cxnId="{E3635288-A6A2-46EF-A7EF-283FEFF07AF8}">
      <dgm:prSet/>
      <dgm:spPr/>
      <dgm:t>
        <a:bodyPr/>
        <a:lstStyle/>
        <a:p>
          <a:pPr rtl="1"/>
          <a:endParaRPr lang="ar-SA"/>
        </a:p>
      </dgm:t>
    </dgm:pt>
    <dgm:pt modelId="{85C359D5-C5AA-4A6C-BB3E-F1F313F2788B}" type="sibTrans" cxnId="{E3635288-A6A2-46EF-A7EF-283FEFF07AF8}">
      <dgm:prSet/>
      <dgm:spPr/>
      <dgm:t>
        <a:bodyPr/>
        <a:lstStyle/>
        <a:p>
          <a:pPr rtl="1"/>
          <a:endParaRPr lang="ar-SA"/>
        </a:p>
      </dgm:t>
    </dgm:pt>
    <dgm:pt modelId="{F354D948-70EB-467D-8AFB-E26FE7001139}" type="pres">
      <dgm:prSet presAssocID="{A2FF816A-B684-482E-84ED-A62495199C50}" presName="Name0" presStyleCnt="0">
        <dgm:presLayoutVars>
          <dgm:dir/>
          <dgm:animLvl val="lvl"/>
          <dgm:resizeHandles val="exact"/>
        </dgm:presLayoutVars>
      </dgm:prSet>
      <dgm:spPr/>
    </dgm:pt>
    <dgm:pt modelId="{F97A713D-60B2-47A8-929C-BF518E681AD6}" type="pres">
      <dgm:prSet presAssocID="{12469E5B-91E8-4C86-9A5F-3DEF1735E03E}" presName="boxAndChildren" presStyleCnt="0"/>
      <dgm:spPr/>
    </dgm:pt>
    <dgm:pt modelId="{6842EE89-2BF1-487E-B5A2-970C59DFF0E0}" type="pres">
      <dgm:prSet presAssocID="{12469E5B-91E8-4C86-9A5F-3DEF1735E03E}" presName="parentTextBox" presStyleLbl="node1" presStyleIdx="0" presStyleCnt="3"/>
      <dgm:spPr/>
    </dgm:pt>
    <dgm:pt modelId="{8DD3D50C-964F-4D61-A9CF-CDB596BA4D23}" type="pres">
      <dgm:prSet presAssocID="{8C9F5D52-1EAD-4AD6-A356-EDE005AA342C}" presName="sp" presStyleCnt="0"/>
      <dgm:spPr/>
    </dgm:pt>
    <dgm:pt modelId="{D95B6471-0655-40D7-9B3D-BB664EFBC64B}" type="pres">
      <dgm:prSet presAssocID="{EDED43E1-9731-480D-9BB9-006150A6A39A}" presName="arrowAndChildren" presStyleCnt="0"/>
      <dgm:spPr/>
    </dgm:pt>
    <dgm:pt modelId="{4C28468F-177F-4A30-9E75-1551609731AF}" type="pres">
      <dgm:prSet presAssocID="{EDED43E1-9731-480D-9BB9-006150A6A39A}" presName="parentTextArrow" presStyleLbl="node1" presStyleIdx="1" presStyleCnt="3"/>
      <dgm:spPr/>
    </dgm:pt>
    <dgm:pt modelId="{6A6DE5DD-73A0-4DEE-BA15-4E756DFBCF69}" type="pres">
      <dgm:prSet presAssocID="{B32E1A12-A5CD-4095-8B53-186113BCC86A}" presName="sp" presStyleCnt="0"/>
      <dgm:spPr/>
    </dgm:pt>
    <dgm:pt modelId="{C3C52B47-D986-47CB-8851-0C23206084A3}" type="pres">
      <dgm:prSet presAssocID="{7ABE5512-999F-423E-8F80-4FE000479AD0}" presName="arrowAndChildren" presStyleCnt="0"/>
      <dgm:spPr/>
    </dgm:pt>
    <dgm:pt modelId="{D32C386D-9E0C-43BA-8FA6-570339EBE6DA}" type="pres">
      <dgm:prSet presAssocID="{7ABE5512-999F-423E-8F80-4FE000479AD0}" presName="parentTextArrow" presStyleLbl="node1" presStyleIdx="2" presStyleCnt="3"/>
      <dgm:spPr/>
    </dgm:pt>
  </dgm:ptLst>
  <dgm:cxnLst>
    <dgm:cxn modelId="{F6A2EF07-0488-4D62-BE82-3BACEE97AD41}" srcId="{A2FF816A-B684-482E-84ED-A62495199C50}" destId="{7ABE5512-999F-423E-8F80-4FE000479AD0}" srcOrd="0" destOrd="0" parTransId="{718493CF-A8BE-498F-84C6-C9967CA244B9}" sibTransId="{B32E1A12-A5CD-4095-8B53-186113BCC86A}"/>
    <dgm:cxn modelId="{BEC63336-2881-4638-A688-6B1BCCC6031F}" type="presOf" srcId="{12469E5B-91E8-4C86-9A5F-3DEF1735E03E}" destId="{6842EE89-2BF1-487E-B5A2-970C59DFF0E0}" srcOrd="0" destOrd="0" presId="urn:microsoft.com/office/officeart/2005/8/layout/process4"/>
    <dgm:cxn modelId="{03E2AE5E-CC44-4001-9C0F-B14D70F0AE4F}" type="presOf" srcId="{7ABE5512-999F-423E-8F80-4FE000479AD0}" destId="{D32C386D-9E0C-43BA-8FA6-570339EBE6DA}" srcOrd="0" destOrd="0" presId="urn:microsoft.com/office/officeart/2005/8/layout/process4"/>
    <dgm:cxn modelId="{442C5867-B514-47CE-9459-001111655D87}" type="presOf" srcId="{A2FF816A-B684-482E-84ED-A62495199C50}" destId="{F354D948-70EB-467D-8AFB-E26FE7001139}" srcOrd="0" destOrd="0" presId="urn:microsoft.com/office/officeart/2005/8/layout/process4"/>
    <dgm:cxn modelId="{E3635288-A6A2-46EF-A7EF-283FEFF07AF8}" srcId="{A2FF816A-B684-482E-84ED-A62495199C50}" destId="{12469E5B-91E8-4C86-9A5F-3DEF1735E03E}" srcOrd="2" destOrd="0" parTransId="{9B1114EF-9333-4E60-AEF5-3B97600955B9}" sibTransId="{85C359D5-C5AA-4A6C-BB3E-F1F313F2788B}"/>
    <dgm:cxn modelId="{00D0B7D6-FFC8-4188-9275-9AAA658CFDFD}" type="presOf" srcId="{EDED43E1-9731-480D-9BB9-006150A6A39A}" destId="{4C28468F-177F-4A30-9E75-1551609731AF}" srcOrd="0" destOrd="0" presId="urn:microsoft.com/office/officeart/2005/8/layout/process4"/>
    <dgm:cxn modelId="{2E5CD6DE-0BEC-455C-AD9B-BB1B9F4532BC}" srcId="{A2FF816A-B684-482E-84ED-A62495199C50}" destId="{EDED43E1-9731-480D-9BB9-006150A6A39A}" srcOrd="1" destOrd="0" parTransId="{82206869-008C-41A1-805D-6376808AAF15}" sibTransId="{8C9F5D52-1EAD-4AD6-A356-EDE005AA342C}"/>
    <dgm:cxn modelId="{7671A04E-53AF-456D-AA25-04B68480F44F}" type="presParOf" srcId="{F354D948-70EB-467D-8AFB-E26FE7001139}" destId="{F97A713D-60B2-47A8-929C-BF518E681AD6}" srcOrd="0" destOrd="0" presId="urn:microsoft.com/office/officeart/2005/8/layout/process4"/>
    <dgm:cxn modelId="{658680D9-488E-427A-8766-EF3063144DEC}" type="presParOf" srcId="{F97A713D-60B2-47A8-929C-BF518E681AD6}" destId="{6842EE89-2BF1-487E-B5A2-970C59DFF0E0}" srcOrd="0" destOrd="0" presId="urn:microsoft.com/office/officeart/2005/8/layout/process4"/>
    <dgm:cxn modelId="{1C9D0709-5BBA-401F-8FA7-C67D2277BA6A}" type="presParOf" srcId="{F354D948-70EB-467D-8AFB-E26FE7001139}" destId="{8DD3D50C-964F-4D61-A9CF-CDB596BA4D23}" srcOrd="1" destOrd="0" presId="urn:microsoft.com/office/officeart/2005/8/layout/process4"/>
    <dgm:cxn modelId="{9359D487-179F-4DCA-8D3B-38663BC6309F}" type="presParOf" srcId="{F354D948-70EB-467D-8AFB-E26FE7001139}" destId="{D95B6471-0655-40D7-9B3D-BB664EFBC64B}" srcOrd="2" destOrd="0" presId="urn:microsoft.com/office/officeart/2005/8/layout/process4"/>
    <dgm:cxn modelId="{E6A45C04-CEC6-42A8-B621-2DF4A89E16A5}" type="presParOf" srcId="{D95B6471-0655-40D7-9B3D-BB664EFBC64B}" destId="{4C28468F-177F-4A30-9E75-1551609731AF}" srcOrd="0" destOrd="0" presId="urn:microsoft.com/office/officeart/2005/8/layout/process4"/>
    <dgm:cxn modelId="{6D8E637E-49EC-4B13-8B87-1D51C6F81515}" type="presParOf" srcId="{F354D948-70EB-467D-8AFB-E26FE7001139}" destId="{6A6DE5DD-73A0-4DEE-BA15-4E756DFBCF69}" srcOrd="3" destOrd="0" presId="urn:microsoft.com/office/officeart/2005/8/layout/process4"/>
    <dgm:cxn modelId="{B784C634-A0EC-4672-8223-FF24496F4F3A}" type="presParOf" srcId="{F354D948-70EB-467D-8AFB-E26FE7001139}" destId="{C3C52B47-D986-47CB-8851-0C23206084A3}" srcOrd="4" destOrd="0" presId="urn:microsoft.com/office/officeart/2005/8/layout/process4"/>
    <dgm:cxn modelId="{9EC2576E-09FE-48F9-8062-26BA6D2505D0}" type="presParOf" srcId="{C3C52B47-D986-47CB-8851-0C23206084A3}" destId="{D32C386D-9E0C-43BA-8FA6-570339EBE6D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FF816A-B684-482E-84ED-A62495199C50}"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7ABE5512-999F-423E-8F80-4FE000479AD0}">
      <dgm:prSet phldrT="[نص]" custT="1"/>
      <dgm:spPr/>
      <dgm:t>
        <a:bodyPr/>
        <a:lstStyle/>
        <a:p>
          <a:pPr rtl="1"/>
          <a:r>
            <a:rPr lang="ar-SA" sz="2400" dirty="0">
              <a:solidFill>
                <a:schemeClr val="accent6">
                  <a:lumMod val="50000"/>
                </a:schemeClr>
              </a:solidFill>
              <a:cs typeface="Khalid Art bold" pitchFamily="2" charset="-78"/>
            </a:rPr>
            <a:t>يجوز </a:t>
          </a:r>
          <a:r>
            <a:rPr lang="ar-SA" sz="2400" dirty="0" err="1">
              <a:solidFill>
                <a:schemeClr val="accent6">
                  <a:lumMod val="50000"/>
                </a:schemeClr>
              </a:solidFill>
              <a:cs typeface="Khalid Art bold" pitchFamily="2" charset="-78"/>
            </a:rPr>
            <a:t>تحكير</a:t>
          </a:r>
          <a:r>
            <a:rPr lang="ar-SA" sz="2400" dirty="0">
              <a:solidFill>
                <a:schemeClr val="accent6">
                  <a:lumMod val="50000"/>
                </a:schemeClr>
              </a:solidFill>
              <a:cs typeface="Khalid Art bold" pitchFamily="2" charset="-78"/>
            </a:rPr>
            <a:t> الوقف ، شريطة أن يتم إعادة </a:t>
          </a:r>
          <a:r>
            <a:rPr lang="ar-SA" sz="2400" u="sng" dirty="0">
              <a:solidFill>
                <a:schemeClr val="accent6">
                  <a:lumMod val="50000"/>
                </a:schemeClr>
              </a:solidFill>
              <a:cs typeface="Khalid Art bold" pitchFamily="2" charset="-78"/>
            </a:rPr>
            <a:t>تقييم الأجرة كل خمس سنوات</a:t>
          </a:r>
          <a:r>
            <a:rPr lang="ar-SA" sz="2400" dirty="0">
              <a:solidFill>
                <a:schemeClr val="accent6">
                  <a:lumMod val="50000"/>
                </a:schemeClr>
              </a:solidFill>
              <a:cs typeface="Khalid Art bold" pitchFamily="2" charset="-78"/>
            </a:rPr>
            <a:t>.</a:t>
          </a:r>
        </a:p>
      </dgm:t>
    </dgm:pt>
    <dgm:pt modelId="{718493CF-A8BE-498F-84C6-C9967CA244B9}" type="par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B32E1A12-A5CD-4095-8B53-186113BCC86A}" type="sib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EDED43E1-9731-480D-9BB9-006150A6A39A}">
      <dgm:prSet phldrT="[نص]" custT="1"/>
      <dgm:spPr/>
      <dgm:t>
        <a:bodyPr/>
        <a:lstStyle/>
        <a:p>
          <a:pPr rtl="1"/>
          <a:r>
            <a:rPr lang="ar-SA" sz="2400" dirty="0">
              <a:solidFill>
                <a:schemeClr val="accent6">
                  <a:lumMod val="50000"/>
                </a:schemeClr>
              </a:solidFill>
              <a:cs typeface="Khalid Art bold" pitchFamily="2" charset="-78"/>
            </a:rPr>
            <a:t>لا يلجأ إلى عقد الحكر إلا إذا تعذر تطوير الأرض الموقوفة بريعها أو بغيره، ولم يوجد من يرغب في استئجارها لمدة محددة بأجرة معجلة .</a:t>
          </a:r>
        </a:p>
      </dgm:t>
    </dgm:pt>
    <dgm:pt modelId="{82206869-008C-41A1-805D-6376808AAF15}" type="parTrans" cxnId="{2E5CD6DE-0BEC-455C-AD9B-BB1B9F4532BC}">
      <dgm:prSet/>
      <dgm:spPr/>
      <dgm:t>
        <a:bodyPr/>
        <a:lstStyle/>
        <a:p>
          <a:pPr rtl="1"/>
          <a:endParaRPr lang="ar-SA"/>
        </a:p>
      </dgm:t>
    </dgm:pt>
    <dgm:pt modelId="{8C9F5D52-1EAD-4AD6-A356-EDE005AA342C}" type="sibTrans" cxnId="{2E5CD6DE-0BEC-455C-AD9B-BB1B9F4532BC}">
      <dgm:prSet/>
      <dgm:spPr/>
      <dgm:t>
        <a:bodyPr/>
        <a:lstStyle/>
        <a:p>
          <a:pPr rtl="1"/>
          <a:endParaRPr lang="ar-SA"/>
        </a:p>
      </dgm:t>
    </dgm:pt>
    <dgm:pt modelId="{12469E5B-91E8-4C86-9A5F-3DEF1735E03E}">
      <dgm:prSet phldrT="[نص]" custT="1"/>
      <dgm:spPr/>
      <dgm:t>
        <a:bodyPr/>
        <a:lstStyle/>
        <a:p>
          <a:pPr rtl="1"/>
          <a:r>
            <a:rPr lang="ar-SA" sz="2400" dirty="0">
              <a:solidFill>
                <a:schemeClr val="accent6">
                  <a:lumMod val="50000"/>
                </a:schemeClr>
              </a:solidFill>
              <a:cs typeface="Khalid Art bold" pitchFamily="2" charset="-78"/>
            </a:rPr>
            <a:t>إذا تقرر بيع أو استبدال الأصل الموقوف وفقًا لأحكام النظام؛ فإن للمحتكر أولوية الشراء بالسعر الأعلى .</a:t>
          </a:r>
        </a:p>
      </dgm:t>
    </dgm:pt>
    <dgm:pt modelId="{9B1114EF-9333-4E60-AEF5-3B97600955B9}" type="parTrans" cxnId="{E3635288-A6A2-46EF-A7EF-283FEFF07AF8}">
      <dgm:prSet/>
      <dgm:spPr/>
      <dgm:t>
        <a:bodyPr/>
        <a:lstStyle/>
        <a:p>
          <a:pPr rtl="1"/>
          <a:endParaRPr lang="ar-SA"/>
        </a:p>
      </dgm:t>
    </dgm:pt>
    <dgm:pt modelId="{85C359D5-C5AA-4A6C-BB3E-F1F313F2788B}" type="sibTrans" cxnId="{E3635288-A6A2-46EF-A7EF-283FEFF07AF8}">
      <dgm:prSet/>
      <dgm:spPr/>
      <dgm:t>
        <a:bodyPr/>
        <a:lstStyle/>
        <a:p>
          <a:pPr rtl="1"/>
          <a:endParaRPr lang="ar-SA"/>
        </a:p>
      </dgm:t>
    </dgm:pt>
    <dgm:pt modelId="{2232F22C-9108-4BE1-AB91-7F4F51E45F21}">
      <dgm:prSet phldrT="[نص]" custT="1"/>
      <dgm:spPr/>
      <dgm:t>
        <a:bodyPr/>
        <a:lstStyle/>
        <a:p>
          <a:pPr rtl="1"/>
          <a:r>
            <a:rPr lang="ar-SA" sz="2400" dirty="0">
              <a:solidFill>
                <a:schemeClr val="accent6">
                  <a:lumMod val="50000"/>
                </a:schemeClr>
              </a:solidFill>
              <a:cs typeface="Khalid Art bold" pitchFamily="2" charset="-78"/>
            </a:rPr>
            <a:t>تسري أحكام عقد الإيجار على إجارة الوقف ، فيما لم يُذكر .</a:t>
          </a:r>
        </a:p>
      </dgm:t>
    </dgm:pt>
    <dgm:pt modelId="{CB037025-0C81-4A42-BA9A-0F2EE12CC03A}" type="parTrans" cxnId="{23E0DA92-9AD5-4768-8155-139E39D6DBB7}">
      <dgm:prSet/>
      <dgm:spPr/>
      <dgm:t>
        <a:bodyPr/>
        <a:lstStyle/>
        <a:p>
          <a:pPr rtl="1"/>
          <a:endParaRPr lang="ar-SA"/>
        </a:p>
      </dgm:t>
    </dgm:pt>
    <dgm:pt modelId="{EC888A88-BA32-47DB-A2EC-8AD04574E460}" type="sibTrans" cxnId="{23E0DA92-9AD5-4768-8155-139E39D6DBB7}">
      <dgm:prSet/>
      <dgm:spPr/>
      <dgm:t>
        <a:bodyPr/>
        <a:lstStyle/>
        <a:p>
          <a:pPr rtl="1"/>
          <a:endParaRPr lang="ar-SA"/>
        </a:p>
      </dgm:t>
    </dgm:pt>
    <dgm:pt modelId="{F354D948-70EB-467D-8AFB-E26FE7001139}" type="pres">
      <dgm:prSet presAssocID="{A2FF816A-B684-482E-84ED-A62495199C50}" presName="Name0" presStyleCnt="0">
        <dgm:presLayoutVars>
          <dgm:dir/>
          <dgm:animLvl val="lvl"/>
          <dgm:resizeHandles val="exact"/>
        </dgm:presLayoutVars>
      </dgm:prSet>
      <dgm:spPr/>
    </dgm:pt>
    <dgm:pt modelId="{7E5D1A9A-6404-449A-B769-CCA671FB2A33}" type="pres">
      <dgm:prSet presAssocID="{2232F22C-9108-4BE1-AB91-7F4F51E45F21}" presName="boxAndChildren" presStyleCnt="0"/>
      <dgm:spPr/>
    </dgm:pt>
    <dgm:pt modelId="{96EEFC14-D4B6-45D6-8596-C3A153D5BEF8}" type="pres">
      <dgm:prSet presAssocID="{2232F22C-9108-4BE1-AB91-7F4F51E45F21}" presName="parentTextBox" presStyleLbl="node1" presStyleIdx="0" presStyleCnt="4"/>
      <dgm:spPr/>
    </dgm:pt>
    <dgm:pt modelId="{6F745B18-5ED7-4B24-B88F-B6EBE17DCF36}" type="pres">
      <dgm:prSet presAssocID="{85C359D5-C5AA-4A6C-BB3E-F1F313F2788B}" presName="sp" presStyleCnt="0"/>
      <dgm:spPr/>
    </dgm:pt>
    <dgm:pt modelId="{A446856B-E91F-48A0-861E-2170123CED58}" type="pres">
      <dgm:prSet presAssocID="{12469E5B-91E8-4C86-9A5F-3DEF1735E03E}" presName="arrowAndChildren" presStyleCnt="0"/>
      <dgm:spPr/>
    </dgm:pt>
    <dgm:pt modelId="{0AE2E67F-72E6-45D9-9428-02735182BE3E}" type="pres">
      <dgm:prSet presAssocID="{12469E5B-91E8-4C86-9A5F-3DEF1735E03E}" presName="parentTextArrow" presStyleLbl="node1" presStyleIdx="1" presStyleCnt="4"/>
      <dgm:spPr/>
    </dgm:pt>
    <dgm:pt modelId="{8DD3D50C-964F-4D61-A9CF-CDB596BA4D23}" type="pres">
      <dgm:prSet presAssocID="{8C9F5D52-1EAD-4AD6-A356-EDE005AA342C}" presName="sp" presStyleCnt="0"/>
      <dgm:spPr/>
    </dgm:pt>
    <dgm:pt modelId="{D95B6471-0655-40D7-9B3D-BB664EFBC64B}" type="pres">
      <dgm:prSet presAssocID="{EDED43E1-9731-480D-9BB9-006150A6A39A}" presName="arrowAndChildren" presStyleCnt="0"/>
      <dgm:spPr/>
    </dgm:pt>
    <dgm:pt modelId="{4C28468F-177F-4A30-9E75-1551609731AF}" type="pres">
      <dgm:prSet presAssocID="{EDED43E1-9731-480D-9BB9-006150A6A39A}" presName="parentTextArrow" presStyleLbl="node1" presStyleIdx="2" presStyleCnt="4"/>
      <dgm:spPr/>
    </dgm:pt>
    <dgm:pt modelId="{6A6DE5DD-73A0-4DEE-BA15-4E756DFBCF69}" type="pres">
      <dgm:prSet presAssocID="{B32E1A12-A5CD-4095-8B53-186113BCC86A}" presName="sp" presStyleCnt="0"/>
      <dgm:spPr/>
    </dgm:pt>
    <dgm:pt modelId="{C3C52B47-D986-47CB-8851-0C23206084A3}" type="pres">
      <dgm:prSet presAssocID="{7ABE5512-999F-423E-8F80-4FE000479AD0}" presName="arrowAndChildren" presStyleCnt="0"/>
      <dgm:spPr/>
    </dgm:pt>
    <dgm:pt modelId="{D32C386D-9E0C-43BA-8FA6-570339EBE6DA}" type="pres">
      <dgm:prSet presAssocID="{7ABE5512-999F-423E-8F80-4FE000479AD0}" presName="parentTextArrow" presStyleLbl="node1" presStyleIdx="3" presStyleCnt="4"/>
      <dgm:spPr/>
    </dgm:pt>
  </dgm:ptLst>
  <dgm:cxnLst>
    <dgm:cxn modelId="{F6A2EF07-0488-4D62-BE82-3BACEE97AD41}" srcId="{A2FF816A-B684-482E-84ED-A62495199C50}" destId="{7ABE5512-999F-423E-8F80-4FE000479AD0}" srcOrd="0" destOrd="0" parTransId="{718493CF-A8BE-498F-84C6-C9967CA244B9}" sibTransId="{B32E1A12-A5CD-4095-8B53-186113BCC86A}"/>
    <dgm:cxn modelId="{03E2AE5E-CC44-4001-9C0F-B14D70F0AE4F}" type="presOf" srcId="{7ABE5512-999F-423E-8F80-4FE000479AD0}" destId="{D32C386D-9E0C-43BA-8FA6-570339EBE6DA}" srcOrd="0" destOrd="0" presId="urn:microsoft.com/office/officeart/2005/8/layout/process4"/>
    <dgm:cxn modelId="{442C5867-B514-47CE-9459-001111655D87}" type="presOf" srcId="{A2FF816A-B684-482E-84ED-A62495199C50}" destId="{F354D948-70EB-467D-8AFB-E26FE7001139}" srcOrd="0" destOrd="0" presId="urn:microsoft.com/office/officeart/2005/8/layout/process4"/>
    <dgm:cxn modelId="{CE15DB75-B121-44ED-9B5B-19CD131198AB}" type="presOf" srcId="{2232F22C-9108-4BE1-AB91-7F4F51E45F21}" destId="{96EEFC14-D4B6-45D6-8596-C3A153D5BEF8}" srcOrd="0" destOrd="0" presId="urn:microsoft.com/office/officeart/2005/8/layout/process4"/>
    <dgm:cxn modelId="{E3635288-A6A2-46EF-A7EF-283FEFF07AF8}" srcId="{A2FF816A-B684-482E-84ED-A62495199C50}" destId="{12469E5B-91E8-4C86-9A5F-3DEF1735E03E}" srcOrd="2" destOrd="0" parTransId="{9B1114EF-9333-4E60-AEF5-3B97600955B9}" sibTransId="{85C359D5-C5AA-4A6C-BB3E-F1F313F2788B}"/>
    <dgm:cxn modelId="{CA9FFC8F-3752-4225-96B1-DF819025BE93}" type="presOf" srcId="{12469E5B-91E8-4C86-9A5F-3DEF1735E03E}" destId="{0AE2E67F-72E6-45D9-9428-02735182BE3E}" srcOrd="0" destOrd="0" presId="urn:microsoft.com/office/officeart/2005/8/layout/process4"/>
    <dgm:cxn modelId="{23E0DA92-9AD5-4768-8155-139E39D6DBB7}" srcId="{A2FF816A-B684-482E-84ED-A62495199C50}" destId="{2232F22C-9108-4BE1-AB91-7F4F51E45F21}" srcOrd="3" destOrd="0" parTransId="{CB037025-0C81-4A42-BA9A-0F2EE12CC03A}" sibTransId="{EC888A88-BA32-47DB-A2EC-8AD04574E460}"/>
    <dgm:cxn modelId="{00D0B7D6-FFC8-4188-9275-9AAA658CFDFD}" type="presOf" srcId="{EDED43E1-9731-480D-9BB9-006150A6A39A}" destId="{4C28468F-177F-4A30-9E75-1551609731AF}" srcOrd="0" destOrd="0" presId="urn:microsoft.com/office/officeart/2005/8/layout/process4"/>
    <dgm:cxn modelId="{2E5CD6DE-0BEC-455C-AD9B-BB1B9F4532BC}" srcId="{A2FF816A-B684-482E-84ED-A62495199C50}" destId="{EDED43E1-9731-480D-9BB9-006150A6A39A}" srcOrd="1" destOrd="0" parTransId="{82206869-008C-41A1-805D-6376808AAF15}" sibTransId="{8C9F5D52-1EAD-4AD6-A356-EDE005AA342C}"/>
    <dgm:cxn modelId="{A3237591-8690-4CA0-AA06-3BDE41BB068C}" type="presParOf" srcId="{F354D948-70EB-467D-8AFB-E26FE7001139}" destId="{7E5D1A9A-6404-449A-B769-CCA671FB2A33}" srcOrd="0" destOrd="0" presId="urn:microsoft.com/office/officeart/2005/8/layout/process4"/>
    <dgm:cxn modelId="{6DA4332C-C51F-4048-A5BF-373645785E17}" type="presParOf" srcId="{7E5D1A9A-6404-449A-B769-CCA671FB2A33}" destId="{96EEFC14-D4B6-45D6-8596-C3A153D5BEF8}" srcOrd="0" destOrd="0" presId="urn:microsoft.com/office/officeart/2005/8/layout/process4"/>
    <dgm:cxn modelId="{AD718A6D-2E64-4E1E-AD4B-BA9DF5AB4AF9}" type="presParOf" srcId="{F354D948-70EB-467D-8AFB-E26FE7001139}" destId="{6F745B18-5ED7-4B24-B88F-B6EBE17DCF36}" srcOrd="1" destOrd="0" presId="urn:microsoft.com/office/officeart/2005/8/layout/process4"/>
    <dgm:cxn modelId="{27F30C76-173F-4795-A436-C3260C19CA0C}" type="presParOf" srcId="{F354D948-70EB-467D-8AFB-E26FE7001139}" destId="{A446856B-E91F-48A0-861E-2170123CED58}" srcOrd="2" destOrd="0" presId="urn:microsoft.com/office/officeart/2005/8/layout/process4"/>
    <dgm:cxn modelId="{28C2EECC-EC32-4FCB-B34F-CCEAA4E40C2D}" type="presParOf" srcId="{A446856B-E91F-48A0-861E-2170123CED58}" destId="{0AE2E67F-72E6-45D9-9428-02735182BE3E}" srcOrd="0" destOrd="0" presId="urn:microsoft.com/office/officeart/2005/8/layout/process4"/>
    <dgm:cxn modelId="{1C9D0709-5BBA-401F-8FA7-C67D2277BA6A}" type="presParOf" srcId="{F354D948-70EB-467D-8AFB-E26FE7001139}" destId="{8DD3D50C-964F-4D61-A9CF-CDB596BA4D23}" srcOrd="3" destOrd="0" presId="urn:microsoft.com/office/officeart/2005/8/layout/process4"/>
    <dgm:cxn modelId="{9359D487-179F-4DCA-8D3B-38663BC6309F}" type="presParOf" srcId="{F354D948-70EB-467D-8AFB-E26FE7001139}" destId="{D95B6471-0655-40D7-9B3D-BB664EFBC64B}" srcOrd="4" destOrd="0" presId="urn:microsoft.com/office/officeart/2005/8/layout/process4"/>
    <dgm:cxn modelId="{E6A45C04-CEC6-42A8-B621-2DF4A89E16A5}" type="presParOf" srcId="{D95B6471-0655-40D7-9B3D-BB664EFBC64B}" destId="{4C28468F-177F-4A30-9E75-1551609731AF}" srcOrd="0" destOrd="0" presId="urn:microsoft.com/office/officeart/2005/8/layout/process4"/>
    <dgm:cxn modelId="{6D8E637E-49EC-4B13-8B87-1D51C6F81515}" type="presParOf" srcId="{F354D948-70EB-467D-8AFB-E26FE7001139}" destId="{6A6DE5DD-73A0-4DEE-BA15-4E756DFBCF69}" srcOrd="5" destOrd="0" presId="urn:microsoft.com/office/officeart/2005/8/layout/process4"/>
    <dgm:cxn modelId="{B784C634-A0EC-4672-8223-FF24496F4F3A}" type="presParOf" srcId="{F354D948-70EB-467D-8AFB-E26FE7001139}" destId="{C3C52B47-D986-47CB-8851-0C23206084A3}" srcOrd="6" destOrd="0" presId="urn:microsoft.com/office/officeart/2005/8/layout/process4"/>
    <dgm:cxn modelId="{9EC2576E-09FE-48F9-8062-26BA6D2505D0}" type="presParOf" srcId="{C3C52B47-D986-47CB-8851-0C23206084A3}" destId="{D32C386D-9E0C-43BA-8FA6-570339EBE6D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C7E8EA5-8350-4420-B7C2-0F13DE8AE9AC}"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pPr rtl="1"/>
          <a:endParaRPr lang="ar-SA"/>
        </a:p>
      </dgm:t>
    </dgm:pt>
    <dgm:pt modelId="{1DA52E26-E800-4D2A-8F85-484302B62A45}">
      <dgm:prSet phldrT="[نص]" custT="1"/>
      <dgm:spPr/>
      <dgm:t>
        <a:bodyPr/>
        <a:lstStyle/>
        <a:p>
          <a:pPr rtl="1"/>
          <a:r>
            <a:rPr lang="ar-SA" sz="2000" dirty="0">
              <a:solidFill>
                <a:schemeClr val="accent6">
                  <a:lumMod val="50000"/>
                </a:schemeClr>
              </a:solidFill>
              <a:cs typeface="Khalid Art bold" pitchFamily="2" charset="-78"/>
            </a:rPr>
            <a:t>لا يجوز استبدالها إلا :</a:t>
          </a:r>
          <a:r>
            <a:rPr lang="ar-SA" sz="2000" dirty="0">
              <a:solidFill>
                <a:schemeClr val="accent6">
                  <a:lumMod val="50000"/>
                </a:schemeClr>
              </a:solidFill>
              <a:latin typeface="Expo Arabic Light" panose="00000400000000000000" pitchFamily="2" charset="-78"/>
              <a:cs typeface="Khalid Art bold" pitchFamily="2" charset="-78"/>
            </a:rPr>
            <a:t> </a:t>
          </a:r>
          <a:r>
            <a:rPr lang="ar-SA" sz="1400" dirty="0">
              <a:solidFill>
                <a:schemeClr val="accent6">
                  <a:lumMod val="50000"/>
                </a:schemeClr>
              </a:solidFill>
              <a:latin typeface="Expo Arabic Light" panose="00000400000000000000" pitchFamily="2" charset="-78"/>
              <a:cs typeface="Khalid Art bold" pitchFamily="2" charset="-78"/>
            </a:rPr>
            <a:t>(م57)</a:t>
          </a:r>
          <a:endParaRPr lang="ar-SA" sz="2000" dirty="0">
            <a:solidFill>
              <a:schemeClr val="accent6">
                <a:lumMod val="50000"/>
              </a:schemeClr>
            </a:solidFill>
          </a:endParaRPr>
        </a:p>
      </dgm:t>
    </dgm:pt>
    <dgm:pt modelId="{84FA5B3B-65DC-4218-9095-1DCA8B9EC86C}" type="parTrans" cxnId="{FDACAD24-25E9-4369-8FA2-A49BA07A5D17}">
      <dgm:prSet/>
      <dgm:spPr/>
      <dgm:t>
        <a:bodyPr/>
        <a:lstStyle/>
        <a:p>
          <a:pPr rtl="1"/>
          <a:endParaRPr lang="ar-SA" sz="2000">
            <a:solidFill>
              <a:schemeClr val="accent6">
                <a:lumMod val="50000"/>
              </a:schemeClr>
            </a:solidFill>
          </a:endParaRPr>
        </a:p>
      </dgm:t>
    </dgm:pt>
    <dgm:pt modelId="{6557D6AA-6A8B-4812-96BB-27EB8ADC4C34}" type="sibTrans" cxnId="{FDACAD24-25E9-4369-8FA2-A49BA07A5D17}">
      <dgm:prSet/>
      <dgm:spPr/>
      <dgm:t>
        <a:bodyPr/>
        <a:lstStyle/>
        <a:p>
          <a:pPr rtl="1"/>
          <a:endParaRPr lang="ar-SA" sz="2000">
            <a:solidFill>
              <a:schemeClr val="accent6">
                <a:lumMod val="50000"/>
              </a:schemeClr>
            </a:solidFill>
          </a:endParaRPr>
        </a:p>
      </dgm:t>
    </dgm:pt>
    <dgm:pt modelId="{0D043EC0-27DC-4FD4-9B95-2A33B2BF81C0}">
      <dgm:prSet custT="1"/>
      <dgm:spPr/>
      <dgm:t>
        <a:bodyPr/>
        <a:lstStyle/>
        <a:p>
          <a:pPr rtl="1"/>
          <a:r>
            <a:rPr lang="ar-SA" sz="2000" dirty="0">
              <a:solidFill>
                <a:schemeClr val="accent6">
                  <a:lumMod val="50000"/>
                </a:schemeClr>
              </a:solidFill>
              <a:cs typeface="Khalid Art bold" pitchFamily="2" charset="-78"/>
            </a:rPr>
            <a:t> أن يكون الأصل مما تقتضي طبيعته الاستبدال </a:t>
          </a:r>
          <a:endParaRPr lang="ar-SA" sz="2000" dirty="0">
            <a:solidFill>
              <a:schemeClr val="accent6">
                <a:lumMod val="50000"/>
              </a:schemeClr>
            </a:solidFill>
            <a:latin typeface="Expo Arabic Light" panose="00000400000000000000" pitchFamily="2" charset="-78"/>
            <a:cs typeface="Khalid Art bold" pitchFamily="2" charset="-78"/>
          </a:endParaRPr>
        </a:p>
      </dgm:t>
    </dgm:pt>
    <dgm:pt modelId="{DCE4E368-3540-4927-9B0A-C4DDAA1AAA3C}" type="parTrans" cxnId="{91AD28BE-9898-4E98-8152-CDBF0EC6506F}">
      <dgm:prSet/>
      <dgm:spPr/>
      <dgm:t>
        <a:bodyPr/>
        <a:lstStyle/>
        <a:p>
          <a:pPr rtl="1"/>
          <a:endParaRPr lang="ar-SA" sz="2000">
            <a:solidFill>
              <a:schemeClr val="accent6">
                <a:lumMod val="50000"/>
              </a:schemeClr>
            </a:solidFill>
          </a:endParaRPr>
        </a:p>
      </dgm:t>
    </dgm:pt>
    <dgm:pt modelId="{7041BE93-AE67-4957-847E-B5B04820B034}" type="sibTrans" cxnId="{91AD28BE-9898-4E98-8152-CDBF0EC6506F}">
      <dgm:prSet/>
      <dgm:spPr/>
      <dgm:t>
        <a:bodyPr/>
        <a:lstStyle/>
        <a:p>
          <a:pPr rtl="1"/>
          <a:endParaRPr lang="ar-SA" sz="2000">
            <a:solidFill>
              <a:schemeClr val="accent6">
                <a:lumMod val="50000"/>
              </a:schemeClr>
            </a:solidFill>
          </a:endParaRPr>
        </a:p>
      </dgm:t>
    </dgm:pt>
    <dgm:pt modelId="{D8BC0FFC-2AA2-48C0-A23B-2399D16DA843}">
      <dgm:prSet custT="1"/>
      <dgm:spPr/>
      <dgm:t>
        <a:bodyPr/>
        <a:lstStyle/>
        <a:p>
          <a:pPr rtl="1"/>
          <a:r>
            <a:rPr lang="ar-SA" sz="2000" dirty="0">
              <a:solidFill>
                <a:schemeClr val="accent6">
                  <a:lumMod val="50000"/>
                </a:schemeClr>
              </a:solidFill>
              <a:cs typeface="Khalid Art bold" pitchFamily="2" charset="-78"/>
            </a:rPr>
            <a:t>الأصول العقارية في الحالات التي حددها النظام</a:t>
          </a:r>
        </a:p>
      </dgm:t>
    </dgm:pt>
    <dgm:pt modelId="{B3A283F6-6B70-43D2-93F4-52CC3A8318FE}" type="parTrans" cxnId="{B38A63ED-BEB4-4DD0-A44B-415E17B75B1B}">
      <dgm:prSet/>
      <dgm:spPr/>
      <dgm:t>
        <a:bodyPr/>
        <a:lstStyle/>
        <a:p>
          <a:pPr rtl="1"/>
          <a:endParaRPr lang="ar-SA"/>
        </a:p>
      </dgm:t>
    </dgm:pt>
    <dgm:pt modelId="{C6C63463-1A85-4300-8A9C-5FE9B1C05C01}" type="sibTrans" cxnId="{B38A63ED-BEB4-4DD0-A44B-415E17B75B1B}">
      <dgm:prSet/>
      <dgm:spPr/>
      <dgm:t>
        <a:bodyPr/>
        <a:lstStyle/>
        <a:p>
          <a:pPr rtl="1"/>
          <a:endParaRPr lang="ar-SA"/>
        </a:p>
      </dgm:t>
    </dgm:pt>
    <dgm:pt modelId="{65C120AD-0501-4DB5-B407-828F8DF06D87}" type="pres">
      <dgm:prSet presAssocID="{BC7E8EA5-8350-4420-B7C2-0F13DE8AE9AC}" presName="hierChild1" presStyleCnt="0">
        <dgm:presLayoutVars>
          <dgm:orgChart val="1"/>
          <dgm:chPref val="1"/>
          <dgm:dir val="rev"/>
          <dgm:animOne val="branch"/>
          <dgm:animLvl val="lvl"/>
          <dgm:resizeHandles/>
        </dgm:presLayoutVars>
      </dgm:prSet>
      <dgm:spPr/>
    </dgm:pt>
    <dgm:pt modelId="{E57A5D6C-3A91-4B0F-B15D-F459B6752743}" type="pres">
      <dgm:prSet presAssocID="{1DA52E26-E800-4D2A-8F85-484302B62A45}" presName="hierRoot1" presStyleCnt="0">
        <dgm:presLayoutVars>
          <dgm:hierBranch val="init"/>
        </dgm:presLayoutVars>
      </dgm:prSet>
      <dgm:spPr/>
    </dgm:pt>
    <dgm:pt modelId="{CEF16BF6-D52A-4B6A-A786-CFBB2109E88D}" type="pres">
      <dgm:prSet presAssocID="{1DA52E26-E800-4D2A-8F85-484302B62A45}" presName="rootComposite1" presStyleCnt="0"/>
      <dgm:spPr/>
    </dgm:pt>
    <dgm:pt modelId="{971047F1-2239-4F5C-B204-6470F9BD61A0}" type="pres">
      <dgm:prSet presAssocID="{1DA52E26-E800-4D2A-8F85-484302B62A45}" presName="rootText1" presStyleLbl="node0" presStyleIdx="0" presStyleCnt="1" custScaleX="156886" custScaleY="65705">
        <dgm:presLayoutVars>
          <dgm:chPref val="3"/>
        </dgm:presLayoutVars>
      </dgm:prSet>
      <dgm:spPr/>
    </dgm:pt>
    <dgm:pt modelId="{CFFF1998-F903-4E27-8F7E-5687CC2E7A6D}" type="pres">
      <dgm:prSet presAssocID="{1DA52E26-E800-4D2A-8F85-484302B62A45}" presName="rootConnector1" presStyleLbl="node1" presStyleIdx="0" presStyleCnt="0"/>
      <dgm:spPr/>
    </dgm:pt>
    <dgm:pt modelId="{7AF44C54-EEFA-4B04-ABD4-8534F01ECAE8}" type="pres">
      <dgm:prSet presAssocID="{1DA52E26-E800-4D2A-8F85-484302B62A45}" presName="hierChild2" presStyleCnt="0"/>
      <dgm:spPr/>
    </dgm:pt>
    <dgm:pt modelId="{759E54E6-F85B-448E-812B-5EB656EEDB77}" type="pres">
      <dgm:prSet presAssocID="{DCE4E368-3540-4927-9B0A-C4DDAA1AAA3C}" presName="Name37" presStyleLbl="parChTrans1D2" presStyleIdx="0" presStyleCnt="2"/>
      <dgm:spPr/>
    </dgm:pt>
    <dgm:pt modelId="{33C27243-686A-4C8B-9E1D-AAAF6A870591}" type="pres">
      <dgm:prSet presAssocID="{0D043EC0-27DC-4FD4-9B95-2A33B2BF81C0}" presName="hierRoot2" presStyleCnt="0">
        <dgm:presLayoutVars>
          <dgm:hierBranch val="init"/>
        </dgm:presLayoutVars>
      </dgm:prSet>
      <dgm:spPr/>
    </dgm:pt>
    <dgm:pt modelId="{CB77A6D3-C930-459D-82A5-C7D7B4879A52}" type="pres">
      <dgm:prSet presAssocID="{0D043EC0-27DC-4FD4-9B95-2A33B2BF81C0}" presName="rootComposite" presStyleCnt="0"/>
      <dgm:spPr/>
    </dgm:pt>
    <dgm:pt modelId="{9417B2BA-AE6F-4920-BC10-801E20C63E5F}" type="pres">
      <dgm:prSet presAssocID="{0D043EC0-27DC-4FD4-9B95-2A33B2BF81C0}" presName="rootText" presStyleLbl="node2" presStyleIdx="0" presStyleCnt="2">
        <dgm:presLayoutVars>
          <dgm:chPref val="3"/>
        </dgm:presLayoutVars>
      </dgm:prSet>
      <dgm:spPr/>
    </dgm:pt>
    <dgm:pt modelId="{F558B2E1-2202-484E-991D-265821AC157E}" type="pres">
      <dgm:prSet presAssocID="{0D043EC0-27DC-4FD4-9B95-2A33B2BF81C0}" presName="rootConnector" presStyleLbl="node2" presStyleIdx="0" presStyleCnt="2"/>
      <dgm:spPr/>
    </dgm:pt>
    <dgm:pt modelId="{18739B20-45EC-425F-B8F6-27BF6F3C1563}" type="pres">
      <dgm:prSet presAssocID="{0D043EC0-27DC-4FD4-9B95-2A33B2BF81C0}" presName="hierChild4" presStyleCnt="0"/>
      <dgm:spPr/>
    </dgm:pt>
    <dgm:pt modelId="{20F40B73-4390-4D2F-8B5A-C608EE11A961}" type="pres">
      <dgm:prSet presAssocID="{0D043EC0-27DC-4FD4-9B95-2A33B2BF81C0}" presName="hierChild5" presStyleCnt="0"/>
      <dgm:spPr/>
    </dgm:pt>
    <dgm:pt modelId="{162A1F21-C896-49F0-A93E-4CFD0CFE7995}" type="pres">
      <dgm:prSet presAssocID="{B3A283F6-6B70-43D2-93F4-52CC3A8318FE}" presName="Name37" presStyleLbl="parChTrans1D2" presStyleIdx="1" presStyleCnt="2"/>
      <dgm:spPr/>
    </dgm:pt>
    <dgm:pt modelId="{1C67A8C4-4B01-4F48-B50F-00F839ACF502}" type="pres">
      <dgm:prSet presAssocID="{D8BC0FFC-2AA2-48C0-A23B-2399D16DA843}" presName="hierRoot2" presStyleCnt="0">
        <dgm:presLayoutVars>
          <dgm:hierBranch val="init"/>
        </dgm:presLayoutVars>
      </dgm:prSet>
      <dgm:spPr/>
    </dgm:pt>
    <dgm:pt modelId="{BE7A7C17-CB36-4C97-B75C-4B4E9D016CDE}" type="pres">
      <dgm:prSet presAssocID="{D8BC0FFC-2AA2-48C0-A23B-2399D16DA843}" presName="rootComposite" presStyleCnt="0"/>
      <dgm:spPr/>
    </dgm:pt>
    <dgm:pt modelId="{6A254D37-D5D3-416A-9059-C0D97D44D884}" type="pres">
      <dgm:prSet presAssocID="{D8BC0FFC-2AA2-48C0-A23B-2399D16DA843}" presName="rootText" presStyleLbl="node2" presStyleIdx="1" presStyleCnt="2">
        <dgm:presLayoutVars>
          <dgm:chPref val="3"/>
        </dgm:presLayoutVars>
      </dgm:prSet>
      <dgm:spPr/>
    </dgm:pt>
    <dgm:pt modelId="{F99CC99F-1E67-4F1C-9EAD-D3C941780A9F}" type="pres">
      <dgm:prSet presAssocID="{D8BC0FFC-2AA2-48C0-A23B-2399D16DA843}" presName="rootConnector" presStyleLbl="node2" presStyleIdx="1" presStyleCnt="2"/>
      <dgm:spPr/>
    </dgm:pt>
    <dgm:pt modelId="{4B78E3C6-A486-4178-86C2-572E5B78CC00}" type="pres">
      <dgm:prSet presAssocID="{D8BC0FFC-2AA2-48C0-A23B-2399D16DA843}" presName="hierChild4" presStyleCnt="0"/>
      <dgm:spPr/>
    </dgm:pt>
    <dgm:pt modelId="{69A0D51B-C56C-43EE-BD3C-017D9A7866DF}" type="pres">
      <dgm:prSet presAssocID="{D8BC0FFC-2AA2-48C0-A23B-2399D16DA843}" presName="hierChild5" presStyleCnt="0"/>
      <dgm:spPr/>
    </dgm:pt>
    <dgm:pt modelId="{02B3B68B-BF28-4ABA-B163-A667C1CB2284}" type="pres">
      <dgm:prSet presAssocID="{1DA52E26-E800-4D2A-8F85-484302B62A45}" presName="hierChild3" presStyleCnt="0"/>
      <dgm:spPr/>
    </dgm:pt>
  </dgm:ptLst>
  <dgm:cxnLst>
    <dgm:cxn modelId="{74C6AD1B-C920-4E7C-A7B9-34EE7658FAA2}" type="presOf" srcId="{BC7E8EA5-8350-4420-B7C2-0F13DE8AE9AC}" destId="{65C120AD-0501-4DB5-B407-828F8DF06D87}" srcOrd="0" destOrd="0" presId="urn:microsoft.com/office/officeart/2005/8/layout/orgChart1"/>
    <dgm:cxn modelId="{FDACAD24-25E9-4369-8FA2-A49BA07A5D17}" srcId="{BC7E8EA5-8350-4420-B7C2-0F13DE8AE9AC}" destId="{1DA52E26-E800-4D2A-8F85-484302B62A45}" srcOrd="0" destOrd="0" parTransId="{84FA5B3B-65DC-4218-9095-1DCA8B9EC86C}" sibTransId="{6557D6AA-6A8B-4812-96BB-27EB8ADC4C34}"/>
    <dgm:cxn modelId="{1A9F7A3F-546E-4E2F-8895-E4DFB4CFD990}" type="presOf" srcId="{0D043EC0-27DC-4FD4-9B95-2A33B2BF81C0}" destId="{F558B2E1-2202-484E-991D-265821AC157E}" srcOrd="1" destOrd="0" presId="urn:microsoft.com/office/officeart/2005/8/layout/orgChart1"/>
    <dgm:cxn modelId="{28A1704B-3B34-41C7-B279-0634EE32B3E6}" type="presOf" srcId="{D8BC0FFC-2AA2-48C0-A23B-2399D16DA843}" destId="{F99CC99F-1E67-4F1C-9EAD-D3C941780A9F}" srcOrd="1" destOrd="0" presId="urn:microsoft.com/office/officeart/2005/8/layout/orgChart1"/>
    <dgm:cxn modelId="{995E9D94-2012-4103-A290-6C827E26795A}" type="presOf" srcId="{1DA52E26-E800-4D2A-8F85-484302B62A45}" destId="{CFFF1998-F903-4E27-8F7E-5687CC2E7A6D}" srcOrd="1" destOrd="0" presId="urn:microsoft.com/office/officeart/2005/8/layout/orgChart1"/>
    <dgm:cxn modelId="{8B6F7B99-F1E5-4EED-A52F-DCA045BD525D}" type="presOf" srcId="{1DA52E26-E800-4D2A-8F85-484302B62A45}" destId="{971047F1-2239-4F5C-B204-6470F9BD61A0}" srcOrd="0" destOrd="0" presId="urn:microsoft.com/office/officeart/2005/8/layout/orgChart1"/>
    <dgm:cxn modelId="{5D833D9B-15E0-4520-BB09-304FACC9445B}" type="presOf" srcId="{B3A283F6-6B70-43D2-93F4-52CC3A8318FE}" destId="{162A1F21-C896-49F0-A93E-4CFD0CFE7995}" srcOrd="0" destOrd="0" presId="urn:microsoft.com/office/officeart/2005/8/layout/orgChart1"/>
    <dgm:cxn modelId="{79AFFBAE-19DF-48A2-A627-1C62AD321EF3}" type="presOf" srcId="{0D043EC0-27DC-4FD4-9B95-2A33B2BF81C0}" destId="{9417B2BA-AE6F-4920-BC10-801E20C63E5F}" srcOrd="0" destOrd="0" presId="urn:microsoft.com/office/officeart/2005/8/layout/orgChart1"/>
    <dgm:cxn modelId="{91AD28BE-9898-4E98-8152-CDBF0EC6506F}" srcId="{1DA52E26-E800-4D2A-8F85-484302B62A45}" destId="{0D043EC0-27DC-4FD4-9B95-2A33B2BF81C0}" srcOrd="0" destOrd="0" parTransId="{DCE4E368-3540-4927-9B0A-C4DDAA1AAA3C}" sibTransId="{7041BE93-AE67-4957-847E-B5B04820B034}"/>
    <dgm:cxn modelId="{B04A64D1-CE19-40D7-9463-DBEC8A0D3B8C}" type="presOf" srcId="{D8BC0FFC-2AA2-48C0-A23B-2399D16DA843}" destId="{6A254D37-D5D3-416A-9059-C0D97D44D884}" srcOrd="0" destOrd="0" presId="urn:microsoft.com/office/officeart/2005/8/layout/orgChart1"/>
    <dgm:cxn modelId="{B38A63ED-BEB4-4DD0-A44B-415E17B75B1B}" srcId="{1DA52E26-E800-4D2A-8F85-484302B62A45}" destId="{D8BC0FFC-2AA2-48C0-A23B-2399D16DA843}" srcOrd="1" destOrd="0" parTransId="{B3A283F6-6B70-43D2-93F4-52CC3A8318FE}" sibTransId="{C6C63463-1A85-4300-8A9C-5FE9B1C05C01}"/>
    <dgm:cxn modelId="{3E9E58EE-BE73-42D9-8674-1DA7E3F4A0F0}" type="presOf" srcId="{DCE4E368-3540-4927-9B0A-C4DDAA1AAA3C}" destId="{759E54E6-F85B-448E-812B-5EB656EEDB77}" srcOrd="0" destOrd="0" presId="urn:microsoft.com/office/officeart/2005/8/layout/orgChart1"/>
    <dgm:cxn modelId="{03AC3F2D-49FA-4B84-9F4F-DA50A3FD9196}" type="presParOf" srcId="{65C120AD-0501-4DB5-B407-828F8DF06D87}" destId="{E57A5D6C-3A91-4B0F-B15D-F459B6752743}" srcOrd="0" destOrd="0" presId="urn:microsoft.com/office/officeart/2005/8/layout/orgChart1"/>
    <dgm:cxn modelId="{18695EE8-2EA4-4CD3-B443-D8DCB5BC1AF9}" type="presParOf" srcId="{E57A5D6C-3A91-4B0F-B15D-F459B6752743}" destId="{CEF16BF6-D52A-4B6A-A786-CFBB2109E88D}" srcOrd="0" destOrd="0" presId="urn:microsoft.com/office/officeart/2005/8/layout/orgChart1"/>
    <dgm:cxn modelId="{F4D125BB-CD62-445C-90B7-49331B5191EE}" type="presParOf" srcId="{CEF16BF6-D52A-4B6A-A786-CFBB2109E88D}" destId="{971047F1-2239-4F5C-B204-6470F9BD61A0}" srcOrd="0" destOrd="0" presId="urn:microsoft.com/office/officeart/2005/8/layout/orgChart1"/>
    <dgm:cxn modelId="{4F5D8172-E827-432B-88CE-EA14870ADD07}" type="presParOf" srcId="{CEF16BF6-D52A-4B6A-A786-CFBB2109E88D}" destId="{CFFF1998-F903-4E27-8F7E-5687CC2E7A6D}" srcOrd="1" destOrd="0" presId="urn:microsoft.com/office/officeart/2005/8/layout/orgChart1"/>
    <dgm:cxn modelId="{02E35BA1-DD96-4ADF-B9AD-2749B5628613}" type="presParOf" srcId="{E57A5D6C-3A91-4B0F-B15D-F459B6752743}" destId="{7AF44C54-EEFA-4B04-ABD4-8534F01ECAE8}" srcOrd="1" destOrd="0" presId="urn:microsoft.com/office/officeart/2005/8/layout/orgChart1"/>
    <dgm:cxn modelId="{56538E84-62BC-4F64-9405-6A58A9A98CF4}" type="presParOf" srcId="{7AF44C54-EEFA-4B04-ABD4-8534F01ECAE8}" destId="{759E54E6-F85B-448E-812B-5EB656EEDB77}" srcOrd="0" destOrd="0" presId="urn:microsoft.com/office/officeart/2005/8/layout/orgChart1"/>
    <dgm:cxn modelId="{8450A391-FBFB-4490-A922-9EEECFEC86E7}" type="presParOf" srcId="{7AF44C54-EEFA-4B04-ABD4-8534F01ECAE8}" destId="{33C27243-686A-4C8B-9E1D-AAAF6A870591}" srcOrd="1" destOrd="0" presId="urn:microsoft.com/office/officeart/2005/8/layout/orgChart1"/>
    <dgm:cxn modelId="{DCFD83D7-656E-4FC7-B3CB-3E3B2E977E18}" type="presParOf" srcId="{33C27243-686A-4C8B-9E1D-AAAF6A870591}" destId="{CB77A6D3-C930-459D-82A5-C7D7B4879A52}" srcOrd="0" destOrd="0" presId="urn:microsoft.com/office/officeart/2005/8/layout/orgChart1"/>
    <dgm:cxn modelId="{6781F9A4-7BFA-420C-BE7F-67954737E0FA}" type="presParOf" srcId="{CB77A6D3-C930-459D-82A5-C7D7B4879A52}" destId="{9417B2BA-AE6F-4920-BC10-801E20C63E5F}" srcOrd="0" destOrd="0" presId="urn:microsoft.com/office/officeart/2005/8/layout/orgChart1"/>
    <dgm:cxn modelId="{1EB22061-0D22-4B83-A267-14D73EBCB94D}" type="presParOf" srcId="{CB77A6D3-C930-459D-82A5-C7D7B4879A52}" destId="{F558B2E1-2202-484E-991D-265821AC157E}" srcOrd="1" destOrd="0" presId="urn:microsoft.com/office/officeart/2005/8/layout/orgChart1"/>
    <dgm:cxn modelId="{3B27CD36-D2F7-49FF-9C53-17931E95AC2D}" type="presParOf" srcId="{33C27243-686A-4C8B-9E1D-AAAF6A870591}" destId="{18739B20-45EC-425F-B8F6-27BF6F3C1563}" srcOrd="1" destOrd="0" presId="urn:microsoft.com/office/officeart/2005/8/layout/orgChart1"/>
    <dgm:cxn modelId="{DB39F84C-F978-4A47-90D4-D4BCB1024047}" type="presParOf" srcId="{33C27243-686A-4C8B-9E1D-AAAF6A870591}" destId="{20F40B73-4390-4D2F-8B5A-C608EE11A961}" srcOrd="2" destOrd="0" presId="urn:microsoft.com/office/officeart/2005/8/layout/orgChart1"/>
    <dgm:cxn modelId="{65AEBE9C-AF64-440C-9230-F99DCF86A8F7}" type="presParOf" srcId="{7AF44C54-EEFA-4B04-ABD4-8534F01ECAE8}" destId="{162A1F21-C896-49F0-A93E-4CFD0CFE7995}" srcOrd="2" destOrd="0" presId="urn:microsoft.com/office/officeart/2005/8/layout/orgChart1"/>
    <dgm:cxn modelId="{BC7974A1-BA22-4F42-A2F6-6E34CC22DF48}" type="presParOf" srcId="{7AF44C54-EEFA-4B04-ABD4-8534F01ECAE8}" destId="{1C67A8C4-4B01-4F48-B50F-00F839ACF502}" srcOrd="3" destOrd="0" presId="urn:microsoft.com/office/officeart/2005/8/layout/orgChart1"/>
    <dgm:cxn modelId="{9FC8DE41-F5FE-4318-81A9-165A43DCF26D}" type="presParOf" srcId="{1C67A8C4-4B01-4F48-B50F-00F839ACF502}" destId="{BE7A7C17-CB36-4C97-B75C-4B4E9D016CDE}" srcOrd="0" destOrd="0" presId="urn:microsoft.com/office/officeart/2005/8/layout/orgChart1"/>
    <dgm:cxn modelId="{6DD8E6A6-D1B8-48C1-A097-A65385BEBB16}" type="presParOf" srcId="{BE7A7C17-CB36-4C97-B75C-4B4E9D016CDE}" destId="{6A254D37-D5D3-416A-9059-C0D97D44D884}" srcOrd="0" destOrd="0" presId="urn:microsoft.com/office/officeart/2005/8/layout/orgChart1"/>
    <dgm:cxn modelId="{12506DA2-D15B-4F23-B994-1CC1578F7C6E}" type="presParOf" srcId="{BE7A7C17-CB36-4C97-B75C-4B4E9D016CDE}" destId="{F99CC99F-1E67-4F1C-9EAD-D3C941780A9F}" srcOrd="1" destOrd="0" presId="urn:microsoft.com/office/officeart/2005/8/layout/orgChart1"/>
    <dgm:cxn modelId="{F39FF88F-E589-4415-81DF-F93DC812D715}" type="presParOf" srcId="{1C67A8C4-4B01-4F48-B50F-00F839ACF502}" destId="{4B78E3C6-A486-4178-86C2-572E5B78CC00}" srcOrd="1" destOrd="0" presId="urn:microsoft.com/office/officeart/2005/8/layout/orgChart1"/>
    <dgm:cxn modelId="{D51859E3-94E0-433F-8D80-240A682967B1}" type="presParOf" srcId="{1C67A8C4-4B01-4F48-B50F-00F839ACF502}" destId="{69A0D51B-C56C-43EE-BD3C-017D9A7866DF}" srcOrd="2" destOrd="0" presId="urn:microsoft.com/office/officeart/2005/8/layout/orgChart1"/>
    <dgm:cxn modelId="{2F088FCB-1A5E-4456-8CE7-4ACE1E3BEB1D}" type="presParOf" srcId="{E57A5D6C-3A91-4B0F-B15D-F459B6752743}" destId="{02B3B68B-BF28-4ABA-B163-A667C1CB22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24DF77-3A2A-4194-A2B4-9487B5FAE4BD}"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9C9DE5DA-81CB-4E8B-AC34-D32512427861}">
      <dgm:prSet phldrT="[نص]" custT="1"/>
      <dgm:spPr/>
      <dgm:t>
        <a:bodyPr/>
        <a:lstStyle/>
        <a:p>
          <a:pPr rtl="1"/>
          <a:r>
            <a:rPr lang="ar-SA" sz="2400" dirty="0">
              <a:solidFill>
                <a:schemeClr val="accent6">
                  <a:lumMod val="50000"/>
                </a:schemeClr>
              </a:solidFill>
              <a:cs typeface="Khalid Art bold" pitchFamily="2" charset="-78"/>
            </a:rPr>
            <a:t>يجب أن يسجل ويوثق أي بدل للأصل الموقوف، ويثبت له ما يثبت للمبدل من شروط وأحكام وفقًا لأحكام النظام واللائحة . </a:t>
          </a:r>
          <a:r>
            <a:rPr lang="ar-SA" sz="1600" dirty="0">
              <a:solidFill>
                <a:schemeClr val="accent6">
                  <a:lumMod val="50000"/>
                </a:schemeClr>
              </a:solidFill>
              <a:latin typeface="Expo Arabic Light" panose="00000400000000000000" pitchFamily="2" charset="-78"/>
              <a:cs typeface="Khalid Art bold" pitchFamily="2" charset="-78"/>
            </a:rPr>
            <a:t>(م58)</a:t>
          </a:r>
          <a:endParaRPr lang="ar-SA" sz="2400" dirty="0">
            <a:solidFill>
              <a:schemeClr val="accent6">
                <a:lumMod val="50000"/>
              </a:schemeClr>
            </a:solidFill>
          </a:endParaRPr>
        </a:p>
      </dgm:t>
    </dgm:pt>
    <dgm:pt modelId="{E8607CBF-76F3-4C02-99C4-374D7F4C623B}" type="parTrans" cxnId="{7F6AC2D3-B326-47A3-BCE3-C6B059B250B4}">
      <dgm:prSet/>
      <dgm:spPr/>
      <dgm:t>
        <a:bodyPr/>
        <a:lstStyle/>
        <a:p>
          <a:pPr rtl="1"/>
          <a:endParaRPr lang="ar-SA" sz="2400">
            <a:solidFill>
              <a:schemeClr val="accent6">
                <a:lumMod val="50000"/>
              </a:schemeClr>
            </a:solidFill>
          </a:endParaRPr>
        </a:p>
      </dgm:t>
    </dgm:pt>
    <dgm:pt modelId="{242ABEB1-E828-45FC-B72C-EC0F83CF8D33}" type="sibTrans" cxnId="{7F6AC2D3-B326-47A3-BCE3-C6B059B250B4}">
      <dgm:prSet/>
      <dgm:spPr/>
      <dgm:t>
        <a:bodyPr/>
        <a:lstStyle/>
        <a:p>
          <a:pPr rtl="1"/>
          <a:endParaRPr lang="ar-SA" sz="2400">
            <a:solidFill>
              <a:schemeClr val="accent6">
                <a:lumMod val="50000"/>
              </a:schemeClr>
            </a:solidFill>
          </a:endParaRPr>
        </a:p>
      </dgm:t>
    </dgm:pt>
    <dgm:pt modelId="{B970AA2B-2A77-4495-AF09-3EC002EF039C}" type="pres">
      <dgm:prSet presAssocID="{EE24DF77-3A2A-4194-A2B4-9487B5FAE4BD}" presName="diagram" presStyleCnt="0">
        <dgm:presLayoutVars>
          <dgm:dir/>
          <dgm:resizeHandles val="exact"/>
        </dgm:presLayoutVars>
      </dgm:prSet>
      <dgm:spPr/>
    </dgm:pt>
    <dgm:pt modelId="{68E7719F-0E6D-4D1B-9854-596BB7A4AB66}" type="pres">
      <dgm:prSet presAssocID="{9C9DE5DA-81CB-4E8B-AC34-D32512427861}" presName="node" presStyleLbl="node1" presStyleIdx="0" presStyleCnt="1" custScaleX="252660" custLinFactNeighborX="15383" custLinFactNeighborY="2281">
        <dgm:presLayoutVars>
          <dgm:bulletEnabled val="1"/>
        </dgm:presLayoutVars>
      </dgm:prSet>
      <dgm:spPr/>
    </dgm:pt>
  </dgm:ptLst>
  <dgm:cxnLst>
    <dgm:cxn modelId="{F55AFF48-A6E8-4242-8913-E80BECE6F65B}" type="presOf" srcId="{9C9DE5DA-81CB-4E8B-AC34-D32512427861}" destId="{68E7719F-0E6D-4D1B-9854-596BB7A4AB66}" srcOrd="0" destOrd="0" presId="urn:microsoft.com/office/officeart/2005/8/layout/default"/>
    <dgm:cxn modelId="{7FDE8849-33C9-451F-831C-173053E2DD14}" type="presOf" srcId="{EE24DF77-3A2A-4194-A2B4-9487B5FAE4BD}" destId="{B970AA2B-2A77-4495-AF09-3EC002EF039C}" srcOrd="0" destOrd="0" presId="urn:microsoft.com/office/officeart/2005/8/layout/default"/>
    <dgm:cxn modelId="{7F6AC2D3-B326-47A3-BCE3-C6B059B250B4}" srcId="{EE24DF77-3A2A-4194-A2B4-9487B5FAE4BD}" destId="{9C9DE5DA-81CB-4E8B-AC34-D32512427861}" srcOrd="0" destOrd="0" parTransId="{E8607CBF-76F3-4C02-99C4-374D7F4C623B}" sibTransId="{242ABEB1-E828-45FC-B72C-EC0F83CF8D33}"/>
    <dgm:cxn modelId="{5FC7E6FF-218E-4584-9962-1EC22F5319C9}" type="presParOf" srcId="{B970AA2B-2A77-4495-AF09-3EC002EF039C}" destId="{68E7719F-0E6D-4D1B-9854-596BB7A4AB6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2FF816A-B684-482E-84ED-A62495199C50}"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7ABE5512-999F-423E-8F80-4FE000479AD0}">
      <dgm:prSet phldrT="[نص]" custT="1"/>
      <dgm:spPr/>
      <dgm:t>
        <a:bodyPr/>
        <a:lstStyle/>
        <a:p>
          <a:pPr rtl="1"/>
          <a:r>
            <a:rPr lang="ar-SA" sz="2400" dirty="0">
              <a:solidFill>
                <a:schemeClr val="accent6">
                  <a:lumMod val="50000"/>
                </a:schemeClr>
              </a:solidFill>
              <a:cs typeface="Khalid Art bold" pitchFamily="2" charset="-78"/>
            </a:rPr>
            <a:t>إذا كان البدل نقدًا ، يتعين ما يلي : </a:t>
          </a:r>
        </a:p>
      </dgm:t>
    </dgm:pt>
    <dgm:pt modelId="{718493CF-A8BE-498F-84C6-C9967CA244B9}" type="par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B32E1A12-A5CD-4095-8B53-186113BCC86A}" type="sib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EDED43E1-9731-480D-9BB9-006150A6A39A}">
      <dgm:prSet phldrT="[نص]" custT="1"/>
      <dgm:spPr/>
      <dgm:t>
        <a:bodyPr/>
        <a:lstStyle/>
        <a:p>
          <a:pPr rtl="1"/>
          <a:r>
            <a:rPr lang="ar-SA" sz="2400" dirty="0">
              <a:solidFill>
                <a:schemeClr val="accent6">
                  <a:lumMod val="50000"/>
                </a:schemeClr>
              </a:solidFill>
              <a:cs typeface="Khalid Art bold" pitchFamily="2" charset="-78"/>
            </a:rPr>
            <a:t> إيداع النقد لدى الهيئة أو مرخص له بالحفظ </a:t>
          </a:r>
        </a:p>
      </dgm:t>
    </dgm:pt>
    <dgm:pt modelId="{82206869-008C-41A1-805D-6376808AAF15}" type="parTrans" cxnId="{2E5CD6DE-0BEC-455C-AD9B-BB1B9F4532BC}">
      <dgm:prSet/>
      <dgm:spPr/>
      <dgm:t>
        <a:bodyPr/>
        <a:lstStyle/>
        <a:p>
          <a:pPr rtl="1"/>
          <a:endParaRPr lang="ar-SA"/>
        </a:p>
      </dgm:t>
    </dgm:pt>
    <dgm:pt modelId="{8C9F5D52-1EAD-4AD6-A356-EDE005AA342C}" type="sibTrans" cxnId="{2E5CD6DE-0BEC-455C-AD9B-BB1B9F4532BC}">
      <dgm:prSet/>
      <dgm:spPr/>
      <dgm:t>
        <a:bodyPr/>
        <a:lstStyle/>
        <a:p>
          <a:pPr rtl="1"/>
          <a:endParaRPr lang="ar-SA"/>
        </a:p>
      </dgm:t>
    </dgm:pt>
    <dgm:pt modelId="{9A0B5BCD-B682-4262-86F8-63740A859690}">
      <dgm:prSet custT="1"/>
      <dgm:spPr/>
      <dgm:t>
        <a:bodyPr/>
        <a:lstStyle/>
        <a:p>
          <a:pPr rtl="1"/>
          <a:r>
            <a:rPr lang="ar-SA" sz="2400" dirty="0">
              <a:solidFill>
                <a:schemeClr val="accent6">
                  <a:lumMod val="50000"/>
                </a:schemeClr>
              </a:solidFill>
              <a:cs typeface="Khalid Art bold" pitchFamily="2" charset="-78"/>
            </a:rPr>
            <a:t>شراء بدل مثله أو غيره فوًرا، إلا لضرورة معتبرة، أو استثماره .</a:t>
          </a:r>
        </a:p>
      </dgm:t>
    </dgm:pt>
    <dgm:pt modelId="{727E1396-4F35-4C00-A412-3619C471EB2C}" type="parTrans" cxnId="{8BD66931-AF91-4E09-BEC6-BFA2EDAEE756}">
      <dgm:prSet/>
      <dgm:spPr/>
      <dgm:t>
        <a:bodyPr/>
        <a:lstStyle/>
        <a:p>
          <a:pPr rtl="1"/>
          <a:endParaRPr lang="ar-SA"/>
        </a:p>
      </dgm:t>
    </dgm:pt>
    <dgm:pt modelId="{431A5E00-4818-42DF-BAF5-031E622052B3}" type="sibTrans" cxnId="{8BD66931-AF91-4E09-BEC6-BFA2EDAEE756}">
      <dgm:prSet/>
      <dgm:spPr/>
      <dgm:t>
        <a:bodyPr/>
        <a:lstStyle/>
        <a:p>
          <a:pPr rtl="1"/>
          <a:endParaRPr lang="ar-SA"/>
        </a:p>
      </dgm:t>
    </dgm:pt>
    <dgm:pt modelId="{E8D2E4D4-93BD-4737-9250-DE1733215751}">
      <dgm:prSet custT="1"/>
      <dgm:spPr/>
      <dgm:t>
        <a:bodyPr/>
        <a:lstStyle/>
        <a:p>
          <a:pPr rtl="1"/>
          <a:r>
            <a:rPr lang="ar-SA" sz="2400" dirty="0">
              <a:solidFill>
                <a:schemeClr val="accent6">
                  <a:lumMod val="50000"/>
                </a:schemeClr>
              </a:solidFill>
              <a:cs typeface="Khalid Art bold" pitchFamily="2" charset="-78"/>
            </a:rPr>
            <a:t>إذا كان الثمن لا يفي بشراء وقف مستقل؛ فيجوز -بعد موافقة الهيئة- ضم الثمن إلى وقف آخر مماثل في الأصول والأغراض . </a:t>
          </a:r>
          <a:r>
            <a:rPr lang="ar-SA" sz="1600" dirty="0">
              <a:solidFill>
                <a:schemeClr val="accent6">
                  <a:lumMod val="50000"/>
                </a:schemeClr>
              </a:solidFill>
              <a:cs typeface="Khalid Art bold" pitchFamily="2" charset="-78"/>
            </a:rPr>
            <a:t>(م59)</a:t>
          </a:r>
          <a:endParaRPr lang="ar-SA" sz="2400" dirty="0">
            <a:solidFill>
              <a:schemeClr val="accent6">
                <a:lumMod val="50000"/>
              </a:schemeClr>
            </a:solidFill>
            <a:cs typeface="Khalid Art bold" pitchFamily="2" charset="-78"/>
          </a:endParaRPr>
        </a:p>
      </dgm:t>
    </dgm:pt>
    <dgm:pt modelId="{4DAD8543-AC63-47C5-A6D1-824D524D92FE}" type="parTrans" cxnId="{DB67F1C6-0BDD-49F9-9A54-4CDB86757ED4}">
      <dgm:prSet/>
      <dgm:spPr/>
      <dgm:t>
        <a:bodyPr/>
        <a:lstStyle/>
        <a:p>
          <a:pPr rtl="1"/>
          <a:endParaRPr lang="ar-SA"/>
        </a:p>
      </dgm:t>
    </dgm:pt>
    <dgm:pt modelId="{AF364580-0D08-4073-BA03-3FEDF4718D54}" type="sibTrans" cxnId="{DB67F1C6-0BDD-49F9-9A54-4CDB86757ED4}">
      <dgm:prSet/>
      <dgm:spPr/>
      <dgm:t>
        <a:bodyPr/>
        <a:lstStyle/>
        <a:p>
          <a:pPr rtl="1"/>
          <a:endParaRPr lang="ar-SA"/>
        </a:p>
      </dgm:t>
    </dgm:pt>
    <dgm:pt modelId="{F354D948-70EB-467D-8AFB-E26FE7001139}" type="pres">
      <dgm:prSet presAssocID="{A2FF816A-B684-482E-84ED-A62495199C50}" presName="Name0" presStyleCnt="0">
        <dgm:presLayoutVars>
          <dgm:dir/>
          <dgm:animLvl val="lvl"/>
          <dgm:resizeHandles val="exact"/>
        </dgm:presLayoutVars>
      </dgm:prSet>
      <dgm:spPr/>
    </dgm:pt>
    <dgm:pt modelId="{1DC85C22-A862-41FF-96DB-56196715939A}" type="pres">
      <dgm:prSet presAssocID="{E8D2E4D4-93BD-4737-9250-DE1733215751}" presName="boxAndChildren" presStyleCnt="0"/>
      <dgm:spPr/>
    </dgm:pt>
    <dgm:pt modelId="{2E251877-76DB-454B-AE22-105DBF1B0FCB}" type="pres">
      <dgm:prSet presAssocID="{E8D2E4D4-93BD-4737-9250-DE1733215751}" presName="parentTextBox" presStyleLbl="node1" presStyleIdx="0" presStyleCnt="4" custScaleY="140502"/>
      <dgm:spPr/>
    </dgm:pt>
    <dgm:pt modelId="{525B6327-7808-4029-AEF6-9525E0D4B2EE}" type="pres">
      <dgm:prSet presAssocID="{431A5E00-4818-42DF-BAF5-031E622052B3}" presName="sp" presStyleCnt="0"/>
      <dgm:spPr/>
    </dgm:pt>
    <dgm:pt modelId="{CA0BC8CD-8ED5-4793-A3C8-3E80888D1723}" type="pres">
      <dgm:prSet presAssocID="{9A0B5BCD-B682-4262-86F8-63740A859690}" presName="arrowAndChildren" presStyleCnt="0"/>
      <dgm:spPr/>
    </dgm:pt>
    <dgm:pt modelId="{85D48280-119B-43B0-8185-0CFF29584B7A}" type="pres">
      <dgm:prSet presAssocID="{9A0B5BCD-B682-4262-86F8-63740A859690}" presName="parentTextArrow" presStyleLbl="node1" presStyleIdx="1" presStyleCnt="4"/>
      <dgm:spPr/>
    </dgm:pt>
    <dgm:pt modelId="{8DD3D50C-964F-4D61-A9CF-CDB596BA4D23}" type="pres">
      <dgm:prSet presAssocID="{8C9F5D52-1EAD-4AD6-A356-EDE005AA342C}" presName="sp" presStyleCnt="0"/>
      <dgm:spPr/>
    </dgm:pt>
    <dgm:pt modelId="{D95B6471-0655-40D7-9B3D-BB664EFBC64B}" type="pres">
      <dgm:prSet presAssocID="{EDED43E1-9731-480D-9BB9-006150A6A39A}" presName="arrowAndChildren" presStyleCnt="0"/>
      <dgm:spPr/>
    </dgm:pt>
    <dgm:pt modelId="{4C28468F-177F-4A30-9E75-1551609731AF}" type="pres">
      <dgm:prSet presAssocID="{EDED43E1-9731-480D-9BB9-006150A6A39A}" presName="parentTextArrow" presStyleLbl="node1" presStyleIdx="2" presStyleCnt="4"/>
      <dgm:spPr/>
    </dgm:pt>
    <dgm:pt modelId="{6A6DE5DD-73A0-4DEE-BA15-4E756DFBCF69}" type="pres">
      <dgm:prSet presAssocID="{B32E1A12-A5CD-4095-8B53-186113BCC86A}" presName="sp" presStyleCnt="0"/>
      <dgm:spPr/>
    </dgm:pt>
    <dgm:pt modelId="{C3C52B47-D986-47CB-8851-0C23206084A3}" type="pres">
      <dgm:prSet presAssocID="{7ABE5512-999F-423E-8F80-4FE000479AD0}" presName="arrowAndChildren" presStyleCnt="0"/>
      <dgm:spPr/>
    </dgm:pt>
    <dgm:pt modelId="{D32C386D-9E0C-43BA-8FA6-570339EBE6DA}" type="pres">
      <dgm:prSet presAssocID="{7ABE5512-999F-423E-8F80-4FE000479AD0}" presName="parentTextArrow" presStyleLbl="node1" presStyleIdx="3" presStyleCnt="4"/>
      <dgm:spPr/>
    </dgm:pt>
  </dgm:ptLst>
  <dgm:cxnLst>
    <dgm:cxn modelId="{F6A2EF07-0488-4D62-BE82-3BACEE97AD41}" srcId="{A2FF816A-B684-482E-84ED-A62495199C50}" destId="{7ABE5512-999F-423E-8F80-4FE000479AD0}" srcOrd="0" destOrd="0" parTransId="{718493CF-A8BE-498F-84C6-C9967CA244B9}" sibTransId="{B32E1A12-A5CD-4095-8B53-186113BCC86A}"/>
    <dgm:cxn modelId="{8BD66931-AF91-4E09-BEC6-BFA2EDAEE756}" srcId="{A2FF816A-B684-482E-84ED-A62495199C50}" destId="{9A0B5BCD-B682-4262-86F8-63740A859690}" srcOrd="2" destOrd="0" parTransId="{727E1396-4F35-4C00-A412-3619C471EB2C}" sibTransId="{431A5E00-4818-42DF-BAF5-031E622052B3}"/>
    <dgm:cxn modelId="{03E2AE5E-CC44-4001-9C0F-B14D70F0AE4F}" type="presOf" srcId="{7ABE5512-999F-423E-8F80-4FE000479AD0}" destId="{D32C386D-9E0C-43BA-8FA6-570339EBE6DA}" srcOrd="0" destOrd="0" presId="urn:microsoft.com/office/officeart/2005/8/layout/process4"/>
    <dgm:cxn modelId="{442C5867-B514-47CE-9459-001111655D87}" type="presOf" srcId="{A2FF816A-B684-482E-84ED-A62495199C50}" destId="{F354D948-70EB-467D-8AFB-E26FE7001139}" srcOrd="0" destOrd="0" presId="urn:microsoft.com/office/officeart/2005/8/layout/process4"/>
    <dgm:cxn modelId="{237FC472-40B1-4025-A5B8-51F940CC82E0}" type="presOf" srcId="{E8D2E4D4-93BD-4737-9250-DE1733215751}" destId="{2E251877-76DB-454B-AE22-105DBF1B0FCB}" srcOrd="0" destOrd="0" presId="urn:microsoft.com/office/officeart/2005/8/layout/process4"/>
    <dgm:cxn modelId="{C948547F-9288-4C09-A3F8-2D8790267043}" type="presOf" srcId="{9A0B5BCD-B682-4262-86F8-63740A859690}" destId="{85D48280-119B-43B0-8185-0CFF29584B7A}" srcOrd="0" destOrd="0" presId="urn:microsoft.com/office/officeart/2005/8/layout/process4"/>
    <dgm:cxn modelId="{DB67F1C6-0BDD-49F9-9A54-4CDB86757ED4}" srcId="{A2FF816A-B684-482E-84ED-A62495199C50}" destId="{E8D2E4D4-93BD-4737-9250-DE1733215751}" srcOrd="3" destOrd="0" parTransId="{4DAD8543-AC63-47C5-A6D1-824D524D92FE}" sibTransId="{AF364580-0D08-4073-BA03-3FEDF4718D54}"/>
    <dgm:cxn modelId="{00D0B7D6-FFC8-4188-9275-9AAA658CFDFD}" type="presOf" srcId="{EDED43E1-9731-480D-9BB9-006150A6A39A}" destId="{4C28468F-177F-4A30-9E75-1551609731AF}" srcOrd="0" destOrd="0" presId="urn:microsoft.com/office/officeart/2005/8/layout/process4"/>
    <dgm:cxn modelId="{2E5CD6DE-0BEC-455C-AD9B-BB1B9F4532BC}" srcId="{A2FF816A-B684-482E-84ED-A62495199C50}" destId="{EDED43E1-9731-480D-9BB9-006150A6A39A}" srcOrd="1" destOrd="0" parTransId="{82206869-008C-41A1-805D-6376808AAF15}" sibTransId="{8C9F5D52-1EAD-4AD6-A356-EDE005AA342C}"/>
    <dgm:cxn modelId="{2715D785-FCCA-429D-9829-66F038D13FC6}" type="presParOf" srcId="{F354D948-70EB-467D-8AFB-E26FE7001139}" destId="{1DC85C22-A862-41FF-96DB-56196715939A}" srcOrd="0" destOrd="0" presId="urn:microsoft.com/office/officeart/2005/8/layout/process4"/>
    <dgm:cxn modelId="{66C008B5-D08F-4134-B1A4-CBC7F4BA3A75}" type="presParOf" srcId="{1DC85C22-A862-41FF-96DB-56196715939A}" destId="{2E251877-76DB-454B-AE22-105DBF1B0FCB}" srcOrd="0" destOrd="0" presId="urn:microsoft.com/office/officeart/2005/8/layout/process4"/>
    <dgm:cxn modelId="{12A04375-D5E6-49A3-8987-50C337C9DC49}" type="presParOf" srcId="{F354D948-70EB-467D-8AFB-E26FE7001139}" destId="{525B6327-7808-4029-AEF6-9525E0D4B2EE}" srcOrd="1" destOrd="0" presId="urn:microsoft.com/office/officeart/2005/8/layout/process4"/>
    <dgm:cxn modelId="{69B3DAC6-DFDE-4290-8A2B-41055C541154}" type="presParOf" srcId="{F354D948-70EB-467D-8AFB-E26FE7001139}" destId="{CA0BC8CD-8ED5-4793-A3C8-3E80888D1723}" srcOrd="2" destOrd="0" presId="urn:microsoft.com/office/officeart/2005/8/layout/process4"/>
    <dgm:cxn modelId="{85ECED1B-29FA-445B-8E72-FAC9367D1DA9}" type="presParOf" srcId="{CA0BC8CD-8ED5-4793-A3C8-3E80888D1723}" destId="{85D48280-119B-43B0-8185-0CFF29584B7A}" srcOrd="0" destOrd="0" presId="urn:microsoft.com/office/officeart/2005/8/layout/process4"/>
    <dgm:cxn modelId="{1C9D0709-5BBA-401F-8FA7-C67D2277BA6A}" type="presParOf" srcId="{F354D948-70EB-467D-8AFB-E26FE7001139}" destId="{8DD3D50C-964F-4D61-A9CF-CDB596BA4D23}" srcOrd="3" destOrd="0" presId="urn:microsoft.com/office/officeart/2005/8/layout/process4"/>
    <dgm:cxn modelId="{9359D487-179F-4DCA-8D3B-38663BC6309F}" type="presParOf" srcId="{F354D948-70EB-467D-8AFB-E26FE7001139}" destId="{D95B6471-0655-40D7-9B3D-BB664EFBC64B}" srcOrd="4" destOrd="0" presId="urn:microsoft.com/office/officeart/2005/8/layout/process4"/>
    <dgm:cxn modelId="{E6A45C04-CEC6-42A8-B621-2DF4A89E16A5}" type="presParOf" srcId="{D95B6471-0655-40D7-9B3D-BB664EFBC64B}" destId="{4C28468F-177F-4A30-9E75-1551609731AF}" srcOrd="0" destOrd="0" presId="urn:microsoft.com/office/officeart/2005/8/layout/process4"/>
    <dgm:cxn modelId="{6D8E637E-49EC-4B13-8B87-1D51C6F81515}" type="presParOf" srcId="{F354D948-70EB-467D-8AFB-E26FE7001139}" destId="{6A6DE5DD-73A0-4DEE-BA15-4E756DFBCF69}" srcOrd="5" destOrd="0" presId="urn:microsoft.com/office/officeart/2005/8/layout/process4"/>
    <dgm:cxn modelId="{B784C634-A0EC-4672-8223-FF24496F4F3A}" type="presParOf" srcId="{F354D948-70EB-467D-8AFB-E26FE7001139}" destId="{C3C52B47-D986-47CB-8851-0C23206084A3}" srcOrd="6" destOrd="0" presId="urn:microsoft.com/office/officeart/2005/8/layout/process4"/>
    <dgm:cxn modelId="{9EC2576E-09FE-48F9-8062-26BA6D2505D0}" type="presParOf" srcId="{C3C52B47-D986-47CB-8851-0C23206084A3}" destId="{D32C386D-9E0C-43BA-8FA6-570339EBE6D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2FF816A-B684-482E-84ED-A62495199C50}"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9A0B5BCD-B682-4262-86F8-63740A859690}">
      <dgm:prSet custT="1"/>
      <dgm:spPr/>
      <dgm:t>
        <a:bodyPr/>
        <a:lstStyle/>
        <a:p>
          <a:pPr rtl="1"/>
          <a:r>
            <a:rPr lang="ar-SA" sz="2400" dirty="0">
              <a:solidFill>
                <a:schemeClr val="accent6">
                  <a:lumMod val="50000"/>
                </a:schemeClr>
              </a:solidFill>
              <a:cs typeface="Khalid Art bold" pitchFamily="2" charset="-78"/>
            </a:rPr>
            <a:t>لا  يجوز رهن الوقف ، </a:t>
          </a:r>
          <a:r>
            <a:rPr lang="ar-SA" sz="2400" u="sng" dirty="0">
              <a:solidFill>
                <a:schemeClr val="accent6">
                  <a:lumMod val="50000"/>
                </a:schemeClr>
              </a:solidFill>
              <a:cs typeface="Khalid Art bold" pitchFamily="2" charset="-78"/>
            </a:rPr>
            <a:t>ويجوز تمويله عند الحاجة ، بضمان ريعه أو طرف ثالث </a:t>
          </a:r>
          <a:r>
            <a:rPr lang="ar-SA" sz="2400" dirty="0">
              <a:solidFill>
                <a:schemeClr val="accent6">
                  <a:lumMod val="50000"/>
                </a:schemeClr>
              </a:solidFill>
              <a:cs typeface="Khalid Art bold" pitchFamily="2" charset="-78"/>
            </a:rPr>
            <a:t>.</a:t>
          </a:r>
        </a:p>
      </dgm:t>
    </dgm:pt>
    <dgm:pt modelId="{727E1396-4F35-4C00-A412-3619C471EB2C}" type="parTrans" cxnId="{8BD66931-AF91-4E09-BEC6-BFA2EDAEE756}">
      <dgm:prSet/>
      <dgm:spPr/>
      <dgm:t>
        <a:bodyPr/>
        <a:lstStyle/>
        <a:p>
          <a:pPr rtl="1"/>
          <a:endParaRPr lang="ar-SA"/>
        </a:p>
      </dgm:t>
    </dgm:pt>
    <dgm:pt modelId="{431A5E00-4818-42DF-BAF5-031E622052B3}" type="sibTrans" cxnId="{8BD66931-AF91-4E09-BEC6-BFA2EDAEE756}">
      <dgm:prSet/>
      <dgm:spPr/>
      <dgm:t>
        <a:bodyPr/>
        <a:lstStyle/>
        <a:p>
          <a:pPr rtl="1"/>
          <a:endParaRPr lang="ar-SA"/>
        </a:p>
      </dgm:t>
    </dgm:pt>
    <dgm:pt modelId="{E8D2E4D4-93BD-4737-9250-DE1733215751}">
      <dgm:prSet custT="1"/>
      <dgm:spPr/>
      <dgm:t>
        <a:bodyPr/>
        <a:lstStyle/>
        <a:p>
          <a:pPr rtl="1"/>
          <a:r>
            <a:rPr lang="ar-SA" sz="2400" u="sng" dirty="0">
              <a:solidFill>
                <a:schemeClr val="accent6">
                  <a:lumMod val="50000"/>
                </a:schemeClr>
              </a:solidFill>
              <a:cs typeface="Khalid Art bold" pitchFamily="2" charset="-78"/>
            </a:rPr>
            <a:t>يجوز تمويل الوقف برهن بعضه الذي يجوز بيعه لإصلاح البعض الآخر. </a:t>
          </a:r>
          <a:r>
            <a:rPr lang="ar-SA" sz="1600" u="sng" dirty="0">
              <a:solidFill>
                <a:schemeClr val="accent6">
                  <a:lumMod val="50000"/>
                </a:schemeClr>
              </a:solidFill>
              <a:cs typeface="Khalid Art bold" pitchFamily="2" charset="-78"/>
            </a:rPr>
            <a:t>(م60)</a:t>
          </a:r>
          <a:endParaRPr lang="ar-SA" sz="2400" u="sng" dirty="0">
            <a:solidFill>
              <a:schemeClr val="accent6">
                <a:lumMod val="50000"/>
              </a:schemeClr>
            </a:solidFill>
            <a:cs typeface="Khalid Art bold" pitchFamily="2" charset="-78"/>
          </a:endParaRPr>
        </a:p>
      </dgm:t>
    </dgm:pt>
    <dgm:pt modelId="{4DAD8543-AC63-47C5-A6D1-824D524D92FE}" type="parTrans" cxnId="{DB67F1C6-0BDD-49F9-9A54-4CDB86757ED4}">
      <dgm:prSet/>
      <dgm:spPr/>
      <dgm:t>
        <a:bodyPr/>
        <a:lstStyle/>
        <a:p>
          <a:pPr rtl="1"/>
          <a:endParaRPr lang="ar-SA"/>
        </a:p>
      </dgm:t>
    </dgm:pt>
    <dgm:pt modelId="{AF364580-0D08-4073-BA03-3FEDF4718D54}" type="sibTrans" cxnId="{DB67F1C6-0BDD-49F9-9A54-4CDB86757ED4}">
      <dgm:prSet/>
      <dgm:spPr/>
      <dgm:t>
        <a:bodyPr/>
        <a:lstStyle/>
        <a:p>
          <a:pPr rtl="1"/>
          <a:endParaRPr lang="ar-SA"/>
        </a:p>
      </dgm:t>
    </dgm:pt>
    <dgm:pt modelId="{F354D948-70EB-467D-8AFB-E26FE7001139}" type="pres">
      <dgm:prSet presAssocID="{A2FF816A-B684-482E-84ED-A62495199C50}" presName="Name0" presStyleCnt="0">
        <dgm:presLayoutVars>
          <dgm:dir/>
          <dgm:animLvl val="lvl"/>
          <dgm:resizeHandles val="exact"/>
        </dgm:presLayoutVars>
      </dgm:prSet>
      <dgm:spPr/>
    </dgm:pt>
    <dgm:pt modelId="{1DC85C22-A862-41FF-96DB-56196715939A}" type="pres">
      <dgm:prSet presAssocID="{E8D2E4D4-93BD-4737-9250-DE1733215751}" presName="boxAndChildren" presStyleCnt="0"/>
      <dgm:spPr/>
    </dgm:pt>
    <dgm:pt modelId="{2E251877-76DB-454B-AE22-105DBF1B0FCB}" type="pres">
      <dgm:prSet presAssocID="{E8D2E4D4-93BD-4737-9250-DE1733215751}" presName="parentTextBox" presStyleLbl="node1" presStyleIdx="0" presStyleCnt="2" custScaleY="113601"/>
      <dgm:spPr/>
    </dgm:pt>
    <dgm:pt modelId="{525B6327-7808-4029-AEF6-9525E0D4B2EE}" type="pres">
      <dgm:prSet presAssocID="{431A5E00-4818-42DF-BAF5-031E622052B3}" presName="sp" presStyleCnt="0"/>
      <dgm:spPr/>
    </dgm:pt>
    <dgm:pt modelId="{CA0BC8CD-8ED5-4793-A3C8-3E80888D1723}" type="pres">
      <dgm:prSet presAssocID="{9A0B5BCD-B682-4262-86F8-63740A859690}" presName="arrowAndChildren" presStyleCnt="0"/>
      <dgm:spPr/>
    </dgm:pt>
    <dgm:pt modelId="{85D48280-119B-43B0-8185-0CFF29584B7A}" type="pres">
      <dgm:prSet presAssocID="{9A0B5BCD-B682-4262-86F8-63740A859690}" presName="parentTextArrow" presStyleLbl="node1" presStyleIdx="1" presStyleCnt="2"/>
      <dgm:spPr/>
    </dgm:pt>
  </dgm:ptLst>
  <dgm:cxnLst>
    <dgm:cxn modelId="{8BD66931-AF91-4E09-BEC6-BFA2EDAEE756}" srcId="{A2FF816A-B684-482E-84ED-A62495199C50}" destId="{9A0B5BCD-B682-4262-86F8-63740A859690}" srcOrd="0" destOrd="0" parTransId="{727E1396-4F35-4C00-A412-3619C471EB2C}" sibTransId="{431A5E00-4818-42DF-BAF5-031E622052B3}"/>
    <dgm:cxn modelId="{442C5867-B514-47CE-9459-001111655D87}" type="presOf" srcId="{A2FF816A-B684-482E-84ED-A62495199C50}" destId="{F354D948-70EB-467D-8AFB-E26FE7001139}" srcOrd="0" destOrd="0" presId="urn:microsoft.com/office/officeart/2005/8/layout/process4"/>
    <dgm:cxn modelId="{237FC472-40B1-4025-A5B8-51F940CC82E0}" type="presOf" srcId="{E8D2E4D4-93BD-4737-9250-DE1733215751}" destId="{2E251877-76DB-454B-AE22-105DBF1B0FCB}" srcOrd="0" destOrd="0" presId="urn:microsoft.com/office/officeart/2005/8/layout/process4"/>
    <dgm:cxn modelId="{C948547F-9288-4C09-A3F8-2D8790267043}" type="presOf" srcId="{9A0B5BCD-B682-4262-86F8-63740A859690}" destId="{85D48280-119B-43B0-8185-0CFF29584B7A}" srcOrd="0" destOrd="0" presId="urn:microsoft.com/office/officeart/2005/8/layout/process4"/>
    <dgm:cxn modelId="{DB67F1C6-0BDD-49F9-9A54-4CDB86757ED4}" srcId="{A2FF816A-B684-482E-84ED-A62495199C50}" destId="{E8D2E4D4-93BD-4737-9250-DE1733215751}" srcOrd="1" destOrd="0" parTransId="{4DAD8543-AC63-47C5-A6D1-824D524D92FE}" sibTransId="{AF364580-0D08-4073-BA03-3FEDF4718D54}"/>
    <dgm:cxn modelId="{2715D785-FCCA-429D-9829-66F038D13FC6}" type="presParOf" srcId="{F354D948-70EB-467D-8AFB-E26FE7001139}" destId="{1DC85C22-A862-41FF-96DB-56196715939A}" srcOrd="0" destOrd="0" presId="urn:microsoft.com/office/officeart/2005/8/layout/process4"/>
    <dgm:cxn modelId="{66C008B5-D08F-4134-B1A4-CBC7F4BA3A75}" type="presParOf" srcId="{1DC85C22-A862-41FF-96DB-56196715939A}" destId="{2E251877-76DB-454B-AE22-105DBF1B0FCB}" srcOrd="0" destOrd="0" presId="urn:microsoft.com/office/officeart/2005/8/layout/process4"/>
    <dgm:cxn modelId="{12A04375-D5E6-49A3-8987-50C337C9DC49}" type="presParOf" srcId="{F354D948-70EB-467D-8AFB-E26FE7001139}" destId="{525B6327-7808-4029-AEF6-9525E0D4B2EE}" srcOrd="1" destOrd="0" presId="urn:microsoft.com/office/officeart/2005/8/layout/process4"/>
    <dgm:cxn modelId="{69B3DAC6-DFDE-4290-8A2B-41055C541154}" type="presParOf" srcId="{F354D948-70EB-467D-8AFB-E26FE7001139}" destId="{CA0BC8CD-8ED5-4793-A3C8-3E80888D1723}" srcOrd="2" destOrd="0" presId="urn:microsoft.com/office/officeart/2005/8/layout/process4"/>
    <dgm:cxn modelId="{85ECED1B-29FA-445B-8E72-FAC9367D1DA9}" type="presParOf" srcId="{CA0BC8CD-8ED5-4793-A3C8-3E80888D1723}" destId="{85D48280-119B-43B0-8185-0CFF29584B7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90C55E2-FD05-4545-B62A-55506AEB81C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ar-SA"/>
        </a:p>
      </dgm:t>
    </dgm:pt>
    <dgm:pt modelId="{C516AA0D-E8F0-478F-A53B-552D40C22B7B}">
      <dgm:prSet phldrT="[نص]" custT="1"/>
      <dgm:spPr/>
      <dgm:t>
        <a:bodyPr/>
        <a:lstStyle/>
        <a:p>
          <a:pPr rtl="1"/>
          <a:r>
            <a:rPr lang="ar-SA" sz="2800" b="1" dirty="0">
              <a:solidFill>
                <a:schemeClr val="tx1"/>
              </a:solidFill>
              <a:latin typeface="JF Flat" panose="02000500000000000000" pitchFamily="2" charset="-78"/>
              <a:cs typeface="JF Flat" panose="02000500000000000000" pitchFamily="2" charset="-78"/>
            </a:rPr>
            <a:t>الاختصاص في قضايا </a:t>
          </a:r>
          <a:r>
            <a:rPr lang="ar-SA" sz="2800" b="1" dirty="0" err="1">
              <a:solidFill>
                <a:schemeClr val="tx1"/>
              </a:solidFill>
              <a:latin typeface="JF Flat" panose="02000500000000000000" pitchFamily="2" charset="-78"/>
              <a:cs typeface="JF Flat" panose="02000500000000000000" pitchFamily="2" charset="-78"/>
            </a:rPr>
            <a:t>الإنهاءات</a:t>
          </a:r>
          <a:endParaRPr lang="ar-SA" sz="2800" b="1" dirty="0">
            <a:solidFill>
              <a:schemeClr val="tx1"/>
            </a:solidFill>
            <a:latin typeface="JF Flat" panose="02000500000000000000" pitchFamily="2" charset="-78"/>
            <a:cs typeface="JF Flat" panose="02000500000000000000" pitchFamily="2" charset="-78"/>
          </a:endParaRPr>
        </a:p>
      </dgm:t>
    </dgm:pt>
    <dgm:pt modelId="{B407814D-21DF-4509-B7AE-DC1C155BC64B}" type="parTrans" cxnId="{AB9E8DCF-9222-4BB6-B077-281B944C990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078CCF5B-1AC1-4B67-89EE-30055B41278F}" type="sibTrans" cxnId="{AB9E8DCF-9222-4BB6-B077-281B944C990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4B59004-3CF8-4FBE-A656-9F4401DD51AA}">
      <dgm:prSet phldrT="[نص]"/>
      <dgm:spPr/>
      <dgm:t>
        <a:bodyPr/>
        <a:lstStyle/>
        <a:p>
          <a:pPr rtl="1"/>
          <a:r>
            <a:rPr lang="ar-SA" dirty="0">
              <a:solidFill>
                <a:schemeClr val="tx1"/>
              </a:solidFill>
              <a:latin typeface="JF Flat" panose="02000500000000000000" pitchFamily="2" charset="-78"/>
              <a:cs typeface="JF Flat" panose="02000500000000000000" pitchFamily="2" charset="-78"/>
            </a:rPr>
            <a:t>تختص المحكمة العامة في المحافظات أو المراكز بنظر جميع أنواع الإثباتات </a:t>
          </a:r>
          <a:r>
            <a:rPr lang="ar-SA" dirty="0" err="1">
              <a:solidFill>
                <a:schemeClr val="tx1"/>
              </a:solidFill>
              <a:latin typeface="JF Flat" panose="02000500000000000000" pitchFamily="2" charset="-78"/>
              <a:cs typeface="JF Flat" panose="02000500000000000000" pitchFamily="2" charset="-78"/>
            </a:rPr>
            <a:t>الإنهائية</a:t>
          </a:r>
          <a:r>
            <a:rPr lang="ar-SA" dirty="0">
              <a:solidFill>
                <a:schemeClr val="tx1"/>
              </a:solidFill>
              <a:latin typeface="JF Flat" panose="02000500000000000000" pitchFamily="2" charset="-78"/>
              <a:cs typeface="JF Flat" panose="02000500000000000000" pitchFamily="2" charset="-78"/>
            </a:rPr>
            <a:t> ومنها إثبات الوقف (مرافعات: م 32).</a:t>
          </a:r>
        </a:p>
      </dgm:t>
    </dgm:pt>
    <dgm:pt modelId="{0350D49E-9434-494D-BB65-C64D2C14BB6E}" type="parTrans" cxnId="{4A60E22B-9D0F-412F-8AC6-0FD2AFDAB5EE}">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0F57ADBF-88BD-4CD3-AE0F-B1D3522E3FDE}" type="sibTrans" cxnId="{4A60E22B-9D0F-412F-8AC6-0FD2AFDAB5EE}">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B72F248F-67CD-4DA0-916A-21B79F321B24}">
      <dgm:prSet phldrT="[نص]"/>
      <dgm:spPr/>
      <dgm:t>
        <a:bodyPr/>
        <a:lstStyle/>
        <a:p>
          <a:pPr rtl="1"/>
          <a:r>
            <a:rPr lang="ar-SA">
              <a:solidFill>
                <a:schemeClr val="tx1"/>
              </a:solidFill>
              <a:latin typeface="JF Flat" panose="02000500000000000000" pitchFamily="2" charset="-78"/>
              <a:cs typeface="JF Flat" panose="02000500000000000000" pitchFamily="2" charset="-78"/>
            </a:rPr>
            <a:t>إن كان في المحكمة دائرة أحوال  شخصية، فتكون مختصة بالإنهاءات ومنها ما يتعلق بالأوقاف. (نظام القضاء: م 23).</a:t>
          </a:r>
          <a:endParaRPr lang="ar-SA" dirty="0">
            <a:solidFill>
              <a:schemeClr val="tx1"/>
            </a:solidFill>
            <a:latin typeface="JF Flat" panose="02000500000000000000" pitchFamily="2" charset="-78"/>
            <a:cs typeface="JF Flat" panose="02000500000000000000" pitchFamily="2" charset="-78"/>
          </a:endParaRPr>
        </a:p>
      </dgm:t>
    </dgm:pt>
    <dgm:pt modelId="{15FC0AD8-FE16-4503-B240-1DDA4CAE8BBC}" type="parTrans" cxnId="{193B5DF3-2B61-416C-BD5D-9D64A3C64996}">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A6019633-8CAE-416B-8B28-7D17F0A0BC2C}" type="sibTrans" cxnId="{193B5DF3-2B61-416C-BD5D-9D64A3C64996}">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C49E5E92-0484-4CE3-BAE3-9A5C1EC21785}">
      <dgm:prSet phldrT="[نص]"/>
      <dgm:spPr/>
      <dgm:t>
        <a:bodyPr/>
        <a:lstStyle/>
        <a:p>
          <a:pPr rtl="1"/>
          <a:r>
            <a:rPr lang="ar-SA" dirty="0">
              <a:solidFill>
                <a:schemeClr val="tx1"/>
              </a:solidFill>
              <a:latin typeface="JF Flat" panose="02000500000000000000" pitchFamily="2" charset="-78"/>
              <a:cs typeface="JF Flat" panose="02000500000000000000" pitchFamily="2" charset="-78"/>
            </a:rPr>
            <a:t>إن كان في المحكمة دائرة </a:t>
          </a:r>
          <a:r>
            <a:rPr lang="ar-SA" dirty="0" err="1">
              <a:solidFill>
                <a:schemeClr val="tx1"/>
              </a:solidFill>
              <a:latin typeface="JF Flat" panose="02000500000000000000" pitchFamily="2" charset="-78"/>
              <a:cs typeface="JF Flat" panose="02000500000000000000" pitchFamily="2" charset="-78"/>
            </a:rPr>
            <a:t>إنهائية</a:t>
          </a:r>
          <a:r>
            <a:rPr lang="ar-SA" dirty="0">
              <a:solidFill>
                <a:schemeClr val="tx1"/>
              </a:solidFill>
              <a:latin typeface="JF Flat" panose="02000500000000000000" pitchFamily="2" charset="-78"/>
              <a:cs typeface="JF Flat" panose="02000500000000000000" pitchFamily="2" charset="-78"/>
            </a:rPr>
            <a:t> أو أكثر فإن </a:t>
          </a:r>
          <a:r>
            <a:rPr lang="ar-SA" dirty="0" err="1">
              <a:solidFill>
                <a:schemeClr val="tx1"/>
              </a:solidFill>
              <a:latin typeface="JF Flat" panose="02000500000000000000" pitchFamily="2" charset="-78"/>
              <a:cs typeface="JF Flat" panose="02000500000000000000" pitchFamily="2" charset="-78"/>
            </a:rPr>
            <a:t>الإنهاءات</a:t>
          </a:r>
          <a:r>
            <a:rPr lang="ar-SA" dirty="0">
              <a:solidFill>
                <a:schemeClr val="tx1"/>
              </a:solidFill>
              <a:latin typeface="JF Flat" panose="02000500000000000000" pitchFamily="2" charset="-78"/>
              <a:cs typeface="JF Flat" panose="02000500000000000000" pitchFamily="2" charset="-78"/>
            </a:rPr>
            <a:t> تكون من اختصاصها. (تعميم رئيس المجلس الأعلى للقضاء رقم 537/ت بتاريخ 20/10/1435هـ).</a:t>
          </a:r>
        </a:p>
      </dgm:t>
    </dgm:pt>
    <dgm:pt modelId="{03FD27CE-988E-4B0D-9E2D-4484ED3206EB}" type="parTrans" cxnId="{37375CCC-6C95-46E3-A347-705C560D01C9}">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3CEE414B-5CFD-4794-A9DD-8FFDABB8424F}" type="sibTrans" cxnId="{37375CCC-6C95-46E3-A347-705C560D01C9}">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D0F2F2F8-0E8F-4C61-BA5B-9E73EEDBE1A6}" type="pres">
      <dgm:prSet presAssocID="{090C55E2-FD05-4545-B62A-55506AEB81CA}" presName="Name0" presStyleCnt="0">
        <dgm:presLayoutVars>
          <dgm:dir/>
          <dgm:animLvl val="lvl"/>
          <dgm:resizeHandles val="exact"/>
        </dgm:presLayoutVars>
      </dgm:prSet>
      <dgm:spPr/>
    </dgm:pt>
    <dgm:pt modelId="{47016ACE-438E-473B-B6CF-968101B7BC4F}" type="pres">
      <dgm:prSet presAssocID="{B72F248F-67CD-4DA0-916A-21B79F321B24}" presName="boxAndChildren" presStyleCnt="0"/>
      <dgm:spPr/>
    </dgm:pt>
    <dgm:pt modelId="{D76915E3-C565-4C28-8F89-348E6B6E7E57}" type="pres">
      <dgm:prSet presAssocID="{B72F248F-67CD-4DA0-916A-21B79F321B24}" presName="parentTextBox" presStyleLbl="node1" presStyleIdx="0" presStyleCnt="4"/>
      <dgm:spPr/>
    </dgm:pt>
    <dgm:pt modelId="{F727F173-95EA-4008-9C01-D974CDBEC490}" type="pres">
      <dgm:prSet presAssocID="{3CEE414B-5CFD-4794-A9DD-8FFDABB8424F}" presName="sp" presStyleCnt="0"/>
      <dgm:spPr/>
    </dgm:pt>
    <dgm:pt modelId="{1E6EDCC9-F06E-424C-A1F1-08DCA3C06B53}" type="pres">
      <dgm:prSet presAssocID="{C49E5E92-0484-4CE3-BAE3-9A5C1EC21785}" presName="arrowAndChildren" presStyleCnt="0"/>
      <dgm:spPr/>
    </dgm:pt>
    <dgm:pt modelId="{7C80A28E-7D88-4E54-832A-C1BB1B9C18CF}" type="pres">
      <dgm:prSet presAssocID="{C49E5E92-0484-4CE3-BAE3-9A5C1EC21785}" presName="parentTextArrow" presStyleLbl="node1" presStyleIdx="1" presStyleCnt="4"/>
      <dgm:spPr/>
    </dgm:pt>
    <dgm:pt modelId="{E1F9A6B1-553A-4FE5-98BE-7B9567F515D8}" type="pres">
      <dgm:prSet presAssocID="{0F57ADBF-88BD-4CD3-AE0F-B1D3522E3FDE}" presName="sp" presStyleCnt="0"/>
      <dgm:spPr/>
    </dgm:pt>
    <dgm:pt modelId="{B756C192-32EB-4B39-8710-23E9E8B798A5}" type="pres">
      <dgm:prSet presAssocID="{84B59004-3CF8-4FBE-A656-9F4401DD51AA}" presName="arrowAndChildren" presStyleCnt="0"/>
      <dgm:spPr/>
    </dgm:pt>
    <dgm:pt modelId="{56B64899-BCE4-43E3-AAFB-BF3B441109EF}" type="pres">
      <dgm:prSet presAssocID="{84B59004-3CF8-4FBE-A656-9F4401DD51AA}" presName="parentTextArrow" presStyleLbl="node1" presStyleIdx="2" presStyleCnt="4"/>
      <dgm:spPr/>
    </dgm:pt>
    <dgm:pt modelId="{106840A2-FADB-4B41-958A-6EA8B48DE4F7}" type="pres">
      <dgm:prSet presAssocID="{078CCF5B-1AC1-4B67-89EE-30055B41278F}" presName="sp" presStyleCnt="0"/>
      <dgm:spPr/>
    </dgm:pt>
    <dgm:pt modelId="{DA4FD20F-0C0B-452B-8C95-68271B701EF7}" type="pres">
      <dgm:prSet presAssocID="{C516AA0D-E8F0-478F-A53B-552D40C22B7B}" presName="arrowAndChildren" presStyleCnt="0"/>
      <dgm:spPr/>
    </dgm:pt>
    <dgm:pt modelId="{AE0905BE-F36C-49F0-A8CD-0BAD2B4E87A2}" type="pres">
      <dgm:prSet presAssocID="{C516AA0D-E8F0-478F-A53B-552D40C22B7B}" presName="parentTextArrow" presStyleLbl="node1" presStyleIdx="3" presStyleCnt="4"/>
      <dgm:spPr/>
    </dgm:pt>
  </dgm:ptLst>
  <dgm:cxnLst>
    <dgm:cxn modelId="{62C03F20-5173-4690-B1E4-0BEC19AA8B80}" type="presOf" srcId="{C49E5E92-0484-4CE3-BAE3-9A5C1EC21785}" destId="{7C80A28E-7D88-4E54-832A-C1BB1B9C18CF}" srcOrd="0" destOrd="0" presId="urn:microsoft.com/office/officeart/2005/8/layout/process4"/>
    <dgm:cxn modelId="{4A60E22B-9D0F-412F-8AC6-0FD2AFDAB5EE}" srcId="{090C55E2-FD05-4545-B62A-55506AEB81CA}" destId="{84B59004-3CF8-4FBE-A656-9F4401DD51AA}" srcOrd="1" destOrd="0" parTransId="{0350D49E-9434-494D-BB65-C64D2C14BB6E}" sibTransId="{0F57ADBF-88BD-4CD3-AE0F-B1D3522E3FDE}"/>
    <dgm:cxn modelId="{3E5ADF81-211D-46C5-BC32-4653486DF0A4}" type="presOf" srcId="{84B59004-3CF8-4FBE-A656-9F4401DD51AA}" destId="{56B64899-BCE4-43E3-AAFB-BF3B441109EF}" srcOrd="0" destOrd="0" presId="urn:microsoft.com/office/officeart/2005/8/layout/process4"/>
    <dgm:cxn modelId="{37375CCC-6C95-46E3-A347-705C560D01C9}" srcId="{090C55E2-FD05-4545-B62A-55506AEB81CA}" destId="{C49E5E92-0484-4CE3-BAE3-9A5C1EC21785}" srcOrd="2" destOrd="0" parTransId="{03FD27CE-988E-4B0D-9E2D-4484ED3206EB}" sibTransId="{3CEE414B-5CFD-4794-A9DD-8FFDABB8424F}"/>
    <dgm:cxn modelId="{AB9E8DCF-9222-4BB6-B077-281B944C9905}" srcId="{090C55E2-FD05-4545-B62A-55506AEB81CA}" destId="{C516AA0D-E8F0-478F-A53B-552D40C22B7B}" srcOrd="0" destOrd="0" parTransId="{B407814D-21DF-4509-B7AE-DC1C155BC64B}" sibTransId="{078CCF5B-1AC1-4B67-89EE-30055B41278F}"/>
    <dgm:cxn modelId="{C68A2EDD-6CD5-4771-A1AF-408971059F6A}" type="presOf" srcId="{090C55E2-FD05-4545-B62A-55506AEB81CA}" destId="{D0F2F2F8-0E8F-4C61-BA5B-9E73EEDBE1A6}" srcOrd="0" destOrd="0" presId="urn:microsoft.com/office/officeart/2005/8/layout/process4"/>
    <dgm:cxn modelId="{E8F295E9-8CB1-4345-A8F8-BEBCD7D09570}" type="presOf" srcId="{B72F248F-67CD-4DA0-916A-21B79F321B24}" destId="{D76915E3-C565-4C28-8F89-348E6B6E7E57}" srcOrd="0" destOrd="0" presId="urn:microsoft.com/office/officeart/2005/8/layout/process4"/>
    <dgm:cxn modelId="{193B5DF3-2B61-416C-BD5D-9D64A3C64996}" srcId="{090C55E2-FD05-4545-B62A-55506AEB81CA}" destId="{B72F248F-67CD-4DA0-916A-21B79F321B24}" srcOrd="3" destOrd="0" parTransId="{15FC0AD8-FE16-4503-B240-1DDA4CAE8BBC}" sibTransId="{A6019633-8CAE-416B-8B28-7D17F0A0BC2C}"/>
    <dgm:cxn modelId="{A9CC9BFE-9480-4950-9139-1EB4F4C0055A}" type="presOf" srcId="{C516AA0D-E8F0-478F-A53B-552D40C22B7B}" destId="{AE0905BE-F36C-49F0-A8CD-0BAD2B4E87A2}" srcOrd="0" destOrd="0" presId="urn:microsoft.com/office/officeart/2005/8/layout/process4"/>
    <dgm:cxn modelId="{6D58940E-6557-42A2-86EE-00F5A658C9D7}" type="presParOf" srcId="{D0F2F2F8-0E8F-4C61-BA5B-9E73EEDBE1A6}" destId="{47016ACE-438E-473B-B6CF-968101B7BC4F}" srcOrd="0" destOrd="0" presId="urn:microsoft.com/office/officeart/2005/8/layout/process4"/>
    <dgm:cxn modelId="{8B19F62C-6C09-44F7-8E85-28E0FF6148A5}" type="presParOf" srcId="{47016ACE-438E-473B-B6CF-968101B7BC4F}" destId="{D76915E3-C565-4C28-8F89-348E6B6E7E57}" srcOrd="0" destOrd="0" presId="urn:microsoft.com/office/officeart/2005/8/layout/process4"/>
    <dgm:cxn modelId="{5B124F95-B4CB-440F-B3A5-C6C8EE198EA2}" type="presParOf" srcId="{D0F2F2F8-0E8F-4C61-BA5B-9E73EEDBE1A6}" destId="{F727F173-95EA-4008-9C01-D974CDBEC490}" srcOrd="1" destOrd="0" presId="urn:microsoft.com/office/officeart/2005/8/layout/process4"/>
    <dgm:cxn modelId="{A4366C81-4188-4292-BAF6-09EDE9977FD8}" type="presParOf" srcId="{D0F2F2F8-0E8F-4C61-BA5B-9E73EEDBE1A6}" destId="{1E6EDCC9-F06E-424C-A1F1-08DCA3C06B53}" srcOrd="2" destOrd="0" presId="urn:microsoft.com/office/officeart/2005/8/layout/process4"/>
    <dgm:cxn modelId="{5A1D5398-0B12-4A66-A018-91B8B3B47994}" type="presParOf" srcId="{1E6EDCC9-F06E-424C-A1F1-08DCA3C06B53}" destId="{7C80A28E-7D88-4E54-832A-C1BB1B9C18CF}" srcOrd="0" destOrd="0" presId="urn:microsoft.com/office/officeart/2005/8/layout/process4"/>
    <dgm:cxn modelId="{041F3A43-3BC8-41B1-8148-2C6A75DD3179}" type="presParOf" srcId="{D0F2F2F8-0E8F-4C61-BA5B-9E73EEDBE1A6}" destId="{E1F9A6B1-553A-4FE5-98BE-7B9567F515D8}" srcOrd="3" destOrd="0" presId="urn:microsoft.com/office/officeart/2005/8/layout/process4"/>
    <dgm:cxn modelId="{B91D12C2-96DC-403A-A2D2-C1D6DBB27A5A}" type="presParOf" srcId="{D0F2F2F8-0E8F-4C61-BA5B-9E73EEDBE1A6}" destId="{B756C192-32EB-4B39-8710-23E9E8B798A5}" srcOrd="4" destOrd="0" presId="urn:microsoft.com/office/officeart/2005/8/layout/process4"/>
    <dgm:cxn modelId="{9BC1AF5A-36C0-42B8-9B8D-566297053F84}" type="presParOf" srcId="{B756C192-32EB-4B39-8710-23E9E8B798A5}" destId="{56B64899-BCE4-43E3-AAFB-BF3B441109EF}" srcOrd="0" destOrd="0" presId="urn:microsoft.com/office/officeart/2005/8/layout/process4"/>
    <dgm:cxn modelId="{ED054DFB-0762-44DB-926F-D7434CBDFF86}" type="presParOf" srcId="{D0F2F2F8-0E8F-4C61-BA5B-9E73EEDBE1A6}" destId="{106840A2-FADB-4B41-958A-6EA8B48DE4F7}" srcOrd="5" destOrd="0" presId="urn:microsoft.com/office/officeart/2005/8/layout/process4"/>
    <dgm:cxn modelId="{EBD41815-8A4E-4CFD-A2D5-41B478DF54AE}" type="presParOf" srcId="{D0F2F2F8-0E8F-4C61-BA5B-9E73EEDBE1A6}" destId="{DA4FD20F-0C0B-452B-8C95-68271B701EF7}" srcOrd="6" destOrd="0" presId="urn:microsoft.com/office/officeart/2005/8/layout/process4"/>
    <dgm:cxn modelId="{6673349B-7860-4413-A2A0-58E829A5441B}" type="presParOf" srcId="{DA4FD20F-0C0B-452B-8C95-68271B701EF7}" destId="{AE0905BE-F36C-49F0-A8CD-0BAD2B4E87A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90C55E2-FD05-4545-B62A-55506AEB81C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ar-SA"/>
        </a:p>
      </dgm:t>
    </dgm:pt>
    <dgm:pt modelId="{C516AA0D-E8F0-478F-A53B-552D40C22B7B}">
      <dgm:prSet phldrT="[نص]" custT="1"/>
      <dgm:spPr/>
      <dgm:t>
        <a:bodyPr/>
        <a:lstStyle/>
        <a:p>
          <a:pPr rtl="1"/>
          <a:r>
            <a:rPr lang="ar-SA" sz="2000" b="1" dirty="0">
              <a:solidFill>
                <a:schemeClr val="tx1"/>
              </a:solidFill>
              <a:latin typeface="JF Flat" panose="02000500000000000000" pitchFamily="2" charset="-78"/>
              <a:cs typeface="JF Flat" panose="02000500000000000000" pitchFamily="2" charset="-78"/>
            </a:rPr>
            <a:t>تختص محاكم الأحوال الشخصية بالنظر في الآتي:</a:t>
          </a:r>
        </a:p>
      </dgm:t>
    </dgm:pt>
    <dgm:pt modelId="{B407814D-21DF-4509-B7AE-DC1C155BC64B}" type="parTrans" cxnId="{AB9E8DCF-9222-4BB6-B077-281B944C9905}">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078CCF5B-1AC1-4B67-89EE-30055B41278F}" type="sibTrans" cxnId="{AB9E8DCF-9222-4BB6-B077-281B944C9905}">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84B59004-3CF8-4FBE-A656-9F4401DD51AA}">
      <dgm:prSet phldrT="[نص]" custT="1"/>
      <dgm:spPr/>
      <dgm:t>
        <a:bodyPr/>
        <a:lstStyle/>
        <a:p>
          <a:pPr rtl="1"/>
          <a:r>
            <a:rPr lang="ar-SA" sz="1800" b="0" dirty="0">
              <a:solidFill>
                <a:schemeClr val="tx1"/>
              </a:solidFill>
              <a:latin typeface="JF Flat" panose="02000500000000000000" pitchFamily="2" charset="-78"/>
              <a:cs typeface="JF Flat" panose="02000500000000000000" pitchFamily="2" charset="-78"/>
            </a:rPr>
            <a:t>أ-جميع مسائل الأحوال الشخصية، ومنها:</a:t>
          </a:r>
        </a:p>
      </dgm:t>
    </dgm:pt>
    <dgm:pt modelId="{0350D49E-9434-494D-BB65-C64D2C14BB6E}" type="parTrans" cxnId="{4A60E22B-9D0F-412F-8AC6-0FD2AFDAB5EE}">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0F57ADBF-88BD-4CD3-AE0F-B1D3522E3FDE}" type="sibTrans" cxnId="{4A60E22B-9D0F-412F-8AC6-0FD2AFDAB5EE}">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42972217-F728-4CB9-B22B-878E02A00D2B}">
      <dgm:prSet custT="1"/>
      <dgm:spPr/>
      <dgm:t>
        <a:bodyPr/>
        <a:lstStyle/>
        <a:p>
          <a:pPr rtl="1"/>
          <a:r>
            <a:rPr lang="ar-SA" sz="1800" b="0" dirty="0">
              <a:solidFill>
                <a:schemeClr val="tx1"/>
              </a:solidFill>
              <a:latin typeface="JF Flat" panose="02000500000000000000" pitchFamily="2" charset="-78"/>
              <a:cs typeface="JF Flat" panose="02000500000000000000" pitchFamily="2" charset="-78"/>
            </a:rPr>
            <a:t>2. إثبات الوقف، والوصية، والنسب، والغيبة، والوفاة، وحصر الورثة.</a:t>
          </a:r>
          <a:endParaRPr lang="en-US" sz="1800" b="0" u="sng" dirty="0">
            <a:solidFill>
              <a:schemeClr val="tx1"/>
            </a:solidFill>
            <a:latin typeface="JF Flat" panose="02000500000000000000" pitchFamily="2" charset="-78"/>
            <a:cs typeface="JF Flat" panose="02000500000000000000" pitchFamily="2" charset="-78"/>
          </a:endParaRPr>
        </a:p>
      </dgm:t>
    </dgm:pt>
    <dgm:pt modelId="{65E38801-B2AB-46B4-B2D5-0A3CCF16B618}" type="parTrans" cxnId="{0B054491-EAB1-44C1-AE71-B3B301F29337}">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A69FCF85-1971-47C2-9E97-A3B2D91B4183}" type="sibTrans" cxnId="{0B054491-EAB1-44C1-AE71-B3B301F29337}">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5A3014D4-FED3-4254-BFC1-F2A410FB5E9B}">
      <dgm:prSet custT="1"/>
      <dgm:spPr/>
      <dgm:t>
        <a:bodyPr/>
        <a:lstStyle/>
        <a:p>
          <a:pPr rtl="1"/>
          <a:r>
            <a:rPr lang="ar-SA" sz="1800" b="0">
              <a:solidFill>
                <a:schemeClr val="tx1"/>
              </a:solidFill>
              <a:latin typeface="JF Flat" panose="02000500000000000000" pitchFamily="2" charset="-78"/>
              <a:cs typeface="JF Flat" panose="02000500000000000000" pitchFamily="2" charset="-78"/>
            </a:rPr>
            <a:t>3. الإرث، وقسمة التركة بما فيها العقار إذا كان فيها نزاع، أو حصة وقف، أو وصية، أو قاصر، أو غائب.</a:t>
          </a:r>
          <a:endParaRPr lang="en-US" sz="1800" b="0" u="sng" dirty="0">
            <a:solidFill>
              <a:schemeClr val="tx1"/>
            </a:solidFill>
            <a:latin typeface="JF Flat" panose="02000500000000000000" pitchFamily="2" charset="-78"/>
            <a:cs typeface="JF Flat" panose="02000500000000000000" pitchFamily="2" charset="-78"/>
          </a:endParaRPr>
        </a:p>
      </dgm:t>
    </dgm:pt>
    <dgm:pt modelId="{5B9A61C0-4AA6-4D2A-9636-D9B529DD0960}" type="parTrans" cxnId="{FA118178-99C8-4ADE-9763-414067D0E964}">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4961F969-1C77-4DCB-9C38-5C63B8D899E1}" type="sibTrans" cxnId="{FA118178-99C8-4ADE-9763-414067D0E964}">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244F1BF1-5C03-49E8-92AF-3F3FC80D2E43}">
      <dgm:prSet custT="1"/>
      <dgm:spPr/>
      <dgm:t>
        <a:bodyPr/>
        <a:lstStyle/>
        <a:p>
          <a:pPr rtl="1"/>
          <a:r>
            <a:rPr lang="ar-SA" sz="1800" b="0" dirty="0">
              <a:solidFill>
                <a:schemeClr val="tx1"/>
              </a:solidFill>
              <a:latin typeface="JF Flat" panose="02000500000000000000" pitchFamily="2" charset="-78"/>
              <a:cs typeface="JF Flat" panose="02000500000000000000" pitchFamily="2" charset="-78"/>
            </a:rPr>
            <a:t>4. إثبات تعيين الأوصياء، وإقامة الأولياء والنظار، والإذن لهم في التصرفات التي تستوجب إذن المحكمة، وعزلهم عند الاقتضاء، والحجر على السفهاء، ورفعه عنهم، وتحدد لوائح هذا النظام الإجراءات اللازمة لذلك.</a:t>
          </a:r>
          <a:endParaRPr lang="en-US" sz="1800" b="0" u="sng" dirty="0">
            <a:solidFill>
              <a:schemeClr val="tx1"/>
            </a:solidFill>
            <a:latin typeface="JF Flat" panose="02000500000000000000" pitchFamily="2" charset="-78"/>
            <a:cs typeface="JF Flat" panose="02000500000000000000" pitchFamily="2" charset="-78"/>
          </a:endParaRPr>
        </a:p>
      </dgm:t>
    </dgm:pt>
    <dgm:pt modelId="{094ECF13-21FB-47F9-BDDC-466759E375E9}" type="parTrans" cxnId="{52217378-4430-4837-AD35-2D2F70DD1F2F}">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7AF829AB-F5FB-4DBA-99F4-24B2AE009101}" type="sibTrans" cxnId="{52217378-4430-4837-AD35-2D2F70DD1F2F}">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0D7E5AAE-316F-4862-8773-AACF127A9646}">
      <dgm:prSet custT="1"/>
      <dgm:spPr/>
      <dgm:t>
        <a:bodyPr/>
        <a:lstStyle/>
        <a:p>
          <a:pPr rtl="1"/>
          <a:r>
            <a:rPr lang="ar-SA" sz="1800" b="0" dirty="0">
              <a:solidFill>
                <a:schemeClr val="tx1"/>
              </a:solidFill>
              <a:latin typeface="JF Flat" panose="02000500000000000000" pitchFamily="2" charset="-78"/>
              <a:cs typeface="JF Flat" panose="02000500000000000000" pitchFamily="2" charset="-78"/>
            </a:rPr>
            <a:t>ج- الدعاوى المرفوعة لإيقاع العقوبات المنصوص عليها في نظام الهيئة العامة للولاية على أموال القاصرين ومن في حكمهم.</a:t>
          </a:r>
          <a:endParaRPr lang="en-US" sz="1800" b="0" u="sng" dirty="0">
            <a:solidFill>
              <a:schemeClr val="tx1"/>
            </a:solidFill>
            <a:latin typeface="JF Flat" panose="02000500000000000000" pitchFamily="2" charset="-78"/>
            <a:cs typeface="JF Flat" panose="02000500000000000000" pitchFamily="2" charset="-78"/>
          </a:endParaRPr>
        </a:p>
      </dgm:t>
    </dgm:pt>
    <dgm:pt modelId="{E6715B90-2073-4970-8C0E-9EE67A3C9C05}" type="parTrans" cxnId="{BA7830F4-0970-4655-8D60-A4212C0FF9E5}">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3195A570-93F9-4568-BB23-8FDEF6F0C3B7}" type="sibTrans" cxnId="{BA7830F4-0970-4655-8D60-A4212C0FF9E5}">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D0F2F2F8-0E8F-4C61-BA5B-9E73EEDBE1A6}" type="pres">
      <dgm:prSet presAssocID="{090C55E2-FD05-4545-B62A-55506AEB81CA}" presName="Name0" presStyleCnt="0">
        <dgm:presLayoutVars>
          <dgm:dir/>
          <dgm:animLvl val="lvl"/>
          <dgm:resizeHandles val="exact"/>
        </dgm:presLayoutVars>
      </dgm:prSet>
      <dgm:spPr/>
    </dgm:pt>
    <dgm:pt modelId="{C5FC53A2-8B43-40FE-8949-A41B216ED058}" type="pres">
      <dgm:prSet presAssocID="{0D7E5AAE-316F-4862-8773-AACF127A9646}" presName="boxAndChildren" presStyleCnt="0"/>
      <dgm:spPr/>
    </dgm:pt>
    <dgm:pt modelId="{E84390DB-157D-473A-9DC9-A1D9539B48EA}" type="pres">
      <dgm:prSet presAssocID="{0D7E5AAE-316F-4862-8773-AACF127A9646}" presName="parentTextBox" presStyleLbl="node1" presStyleIdx="0" presStyleCnt="6"/>
      <dgm:spPr/>
    </dgm:pt>
    <dgm:pt modelId="{4AD11A31-556F-412C-BFC6-5E8DA1F4201B}" type="pres">
      <dgm:prSet presAssocID="{7AF829AB-F5FB-4DBA-99F4-24B2AE009101}" presName="sp" presStyleCnt="0"/>
      <dgm:spPr/>
    </dgm:pt>
    <dgm:pt modelId="{7BA8EB55-5EF8-492B-BDC5-DB0DC352DEF5}" type="pres">
      <dgm:prSet presAssocID="{244F1BF1-5C03-49E8-92AF-3F3FC80D2E43}" presName="arrowAndChildren" presStyleCnt="0"/>
      <dgm:spPr/>
    </dgm:pt>
    <dgm:pt modelId="{5DB3FE71-EDE9-4518-B4DA-C9BCC3CC24B7}" type="pres">
      <dgm:prSet presAssocID="{244F1BF1-5C03-49E8-92AF-3F3FC80D2E43}" presName="parentTextArrow" presStyleLbl="node1" presStyleIdx="1" presStyleCnt="6"/>
      <dgm:spPr/>
    </dgm:pt>
    <dgm:pt modelId="{28B42668-B846-45C7-B421-9243785C7AFC}" type="pres">
      <dgm:prSet presAssocID="{4961F969-1C77-4DCB-9C38-5C63B8D899E1}" presName="sp" presStyleCnt="0"/>
      <dgm:spPr/>
    </dgm:pt>
    <dgm:pt modelId="{402127AF-B6BD-4807-98D3-CB3EEB785593}" type="pres">
      <dgm:prSet presAssocID="{5A3014D4-FED3-4254-BFC1-F2A410FB5E9B}" presName="arrowAndChildren" presStyleCnt="0"/>
      <dgm:spPr/>
    </dgm:pt>
    <dgm:pt modelId="{CDC570E8-07E3-4D56-9B97-E22EFB94BEB6}" type="pres">
      <dgm:prSet presAssocID="{5A3014D4-FED3-4254-BFC1-F2A410FB5E9B}" presName="parentTextArrow" presStyleLbl="node1" presStyleIdx="2" presStyleCnt="6"/>
      <dgm:spPr/>
    </dgm:pt>
    <dgm:pt modelId="{898A003F-5361-44EC-91B1-CF15F6AF837F}" type="pres">
      <dgm:prSet presAssocID="{A69FCF85-1971-47C2-9E97-A3B2D91B4183}" presName="sp" presStyleCnt="0"/>
      <dgm:spPr/>
    </dgm:pt>
    <dgm:pt modelId="{1D2DE791-802B-4AC2-98DF-DE2E3F121C8C}" type="pres">
      <dgm:prSet presAssocID="{42972217-F728-4CB9-B22B-878E02A00D2B}" presName="arrowAndChildren" presStyleCnt="0"/>
      <dgm:spPr/>
    </dgm:pt>
    <dgm:pt modelId="{3BC9AC8F-1C41-495F-BBCE-102155DFE2C6}" type="pres">
      <dgm:prSet presAssocID="{42972217-F728-4CB9-B22B-878E02A00D2B}" presName="parentTextArrow" presStyleLbl="node1" presStyleIdx="3" presStyleCnt="6"/>
      <dgm:spPr/>
    </dgm:pt>
    <dgm:pt modelId="{E1F9A6B1-553A-4FE5-98BE-7B9567F515D8}" type="pres">
      <dgm:prSet presAssocID="{0F57ADBF-88BD-4CD3-AE0F-B1D3522E3FDE}" presName="sp" presStyleCnt="0"/>
      <dgm:spPr/>
    </dgm:pt>
    <dgm:pt modelId="{B756C192-32EB-4B39-8710-23E9E8B798A5}" type="pres">
      <dgm:prSet presAssocID="{84B59004-3CF8-4FBE-A656-9F4401DD51AA}" presName="arrowAndChildren" presStyleCnt="0"/>
      <dgm:spPr/>
    </dgm:pt>
    <dgm:pt modelId="{56B64899-BCE4-43E3-AAFB-BF3B441109EF}" type="pres">
      <dgm:prSet presAssocID="{84B59004-3CF8-4FBE-A656-9F4401DD51AA}" presName="parentTextArrow" presStyleLbl="node1" presStyleIdx="4" presStyleCnt="6"/>
      <dgm:spPr/>
    </dgm:pt>
    <dgm:pt modelId="{106840A2-FADB-4B41-958A-6EA8B48DE4F7}" type="pres">
      <dgm:prSet presAssocID="{078CCF5B-1AC1-4B67-89EE-30055B41278F}" presName="sp" presStyleCnt="0"/>
      <dgm:spPr/>
    </dgm:pt>
    <dgm:pt modelId="{DA4FD20F-0C0B-452B-8C95-68271B701EF7}" type="pres">
      <dgm:prSet presAssocID="{C516AA0D-E8F0-478F-A53B-552D40C22B7B}" presName="arrowAndChildren" presStyleCnt="0"/>
      <dgm:spPr/>
    </dgm:pt>
    <dgm:pt modelId="{AE0905BE-F36C-49F0-A8CD-0BAD2B4E87A2}" type="pres">
      <dgm:prSet presAssocID="{C516AA0D-E8F0-478F-A53B-552D40C22B7B}" presName="parentTextArrow" presStyleLbl="node1" presStyleIdx="5" presStyleCnt="6"/>
      <dgm:spPr/>
    </dgm:pt>
  </dgm:ptLst>
  <dgm:cxnLst>
    <dgm:cxn modelId="{F3DCE608-E42C-4B04-9D9E-D43B4C636879}" type="presOf" srcId="{5A3014D4-FED3-4254-BFC1-F2A410FB5E9B}" destId="{CDC570E8-07E3-4D56-9B97-E22EFB94BEB6}" srcOrd="0" destOrd="0" presId="urn:microsoft.com/office/officeart/2005/8/layout/process4"/>
    <dgm:cxn modelId="{4A60E22B-9D0F-412F-8AC6-0FD2AFDAB5EE}" srcId="{090C55E2-FD05-4545-B62A-55506AEB81CA}" destId="{84B59004-3CF8-4FBE-A656-9F4401DD51AA}" srcOrd="1" destOrd="0" parTransId="{0350D49E-9434-494D-BB65-C64D2C14BB6E}" sibTransId="{0F57ADBF-88BD-4CD3-AE0F-B1D3522E3FDE}"/>
    <dgm:cxn modelId="{2853953F-BFCD-435E-A314-EE89F041FD1C}" type="presOf" srcId="{244F1BF1-5C03-49E8-92AF-3F3FC80D2E43}" destId="{5DB3FE71-EDE9-4518-B4DA-C9BCC3CC24B7}" srcOrd="0" destOrd="0" presId="urn:microsoft.com/office/officeart/2005/8/layout/process4"/>
    <dgm:cxn modelId="{08F5F344-FC92-4C98-B7A0-D96107B55483}" type="presOf" srcId="{0D7E5AAE-316F-4862-8773-AACF127A9646}" destId="{E84390DB-157D-473A-9DC9-A1D9539B48EA}" srcOrd="0" destOrd="0" presId="urn:microsoft.com/office/officeart/2005/8/layout/process4"/>
    <dgm:cxn modelId="{52217378-4430-4837-AD35-2D2F70DD1F2F}" srcId="{090C55E2-FD05-4545-B62A-55506AEB81CA}" destId="{244F1BF1-5C03-49E8-92AF-3F3FC80D2E43}" srcOrd="4" destOrd="0" parTransId="{094ECF13-21FB-47F9-BDDC-466759E375E9}" sibTransId="{7AF829AB-F5FB-4DBA-99F4-24B2AE009101}"/>
    <dgm:cxn modelId="{FA118178-99C8-4ADE-9763-414067D0E964}" srcId="{090C55E2-FD05-4545-B62A-55506AEB81CA}" destId="{5A3014D4-FED3-4254-BFC1-F2A410FB5E9B}" srcOrd="3" destOrd="0" parTransId="{5B9A61C0-4AA6-4D2A-9636-D9B529DD0960}" sibTransId="{4961F969-1C77-4DCB-9C38-5C63B8D899E1}"/>
    <dgm:cxn modelId="{3E5ADF81-211D-46C5-BC32-4653486DF0A4}" type="presOf" srcId="{84B59004-3CF8-4FBE-A656-9F4401DD51AA}" destId="{56B64899-BCE4-43E3-AAFB-BF3B441109EF}" srcOrd="0" destOrd="0" presId="urn:microsoft.com/office/officeart/2005/8/layout/process4"/>
    <dgm:cxn modelId="{0B054491-EAB1-44C1-AE71-B3B301F29337}" srcId="{090C55E2-FD05-4545-B62A-55506AEB81CA}" destId="{42972217-F728-4CB9-B22B-878E02A00D2B}" srcOrd="2" destOrd="0" parTransId="{65E38801-B2AB-46B4-B2D5-0A3CCF16B618}" sibTransId="{A69FCF85-1971-47C2-9E97-A3B2D91B4183}"/>
    <dgm:cxn modelId="{637B54CB-07FA-452D-A3F3-0B980BE96453}" type="presOf" srcId="{42972217-F728-4CB9-B22B-878E02A00D2B}" destId="{3BC9AC8F-1C41-495F-BBCE-102155DFE2C6}" srcOrd="0" destOrd="0" presId="urn:microsoft.com/office/officeart/2005/8/layout/process4"/>
    <dgm:cxn modelId="{AB9E8DCF-9222-4BB6-B077-281B944C9905}" srcId="{090C55E2-FD05-4545-B62A-55506AEB81CA}" destId="{C516AA0D-E8F0-478F-A53B-552D40C22B7B}" srcOrd="0" destOrd="0" parTransId="{B407814D-21DF-4509-B7AE-DC1C155BC64B}" sibTransId="{078CCF5B-1AC1-4B67-89EE-30055B41278F}"/>
    <dgm:cxn modelId="{C68A2EDD-6CD5-4771-A1AF-408971059F6A}" type="presOf" srcId="{090C55E2-FD05-4545-B62A-55506AEB81CA}" destId="{D0F2F2F8-0E8F-4C61-BA5B-9E73EEDBE1A6}" srcOrd="0" destOrd="0" presId="urn:microsoft.com/office/officeart/2005/8/layout/process4"/>
    <dgm:cxn modelId="{BA7830F4-0970-4655-8D60-A4212C0FF9E5}" srcId="{090C55E2-FD05-4545-B62A-55506AEB81CA}" destId="{0D7E5AAE-316F-4862-8773-AACF127A9646}" srcOrd="5" destOrd="0" parTransId="{E6715B90-2073-4970-8C0E-9EE67A3C9C05}" sibTransId="{3195A570-93F9-4568-BB23-8FDEF6F0C3B7}"/>
    <dgm:cxn modelId="{A9CC9BFE-9480-4950-9139-1EB4F4C0055A}" type="presOf" srcId="{C516AA0D-E8F0-478F-A53B-552D40C22B7B}" destId="{AE0905BE-F36C-49F0-A8CD-0BAD2B4E87A2}" srcOrd="0" destOrd="0" presId="urn:microsoft.com/office/officeart/2005/8/layout/process4"/>
    <dgm:cxn modelId="{A16BE9D5-4B7C-4492-867A-523D0D135192}" type="presParOf" srcId="{D0F2F2F8-0E8F-4C61-BA5B-9E73EEDBE1A6}" destId="{C5FC53A2-8B43-40FE-8949-A41B216ED058}" srcOrd="0" destOrd="0" presId="urn:microsoft.com/office/officeart/2005/8/layout/process4"/>
    <dgm:cxn modelId="{803202F8-6620-4817-9D0E-B326B4E5AD55}" type="presParOf" srcId="{C5FC53A2-8B43-40FE-8949-A41B216ED058}" destId="{E84390DB-157D-473A-9DC9-A1D9539B48EA}" srcOrd="0" destOrd="0" presId="urn:microsoft.com/office/officeart/2005/8/layout/process4"/>
    <dgm:cxn modelId="{E77FDDC5-8B78-4944-9771-27D10752AD34}" type="presParOf" srcId="{D0F2F2F8-0E8F-4C61-BA5B-9E73EEDBE1A6}" destId="{4AD11A31-556F-412C-BFC6-5E8DA1F4201B}" srcOrd="1" destOrd="0" presId="urn:microsoft.com/office/officeart/2005/8/layout/process4"/>
    <dgm:cxn modelId="{0B380C83-F60F-4B5C-91F1-102D5F3E0478}" type="presParOf" srcId="{D0F2F2F8-0E8F-4C61-BA5B-9E73EEDBE1A6}" destId="{7BA8EB55-5EF8-492B-BDC5-DB0DC352DEF5}" srcOrd="2" destOrd="0" presId="urn:microsoft.com/office/officeart/2005/8/layout/process4"/>
    <dgm:cxn modelId="{3F2BBD27-4B99-430D-974C-335B15D46B98}" type="presParOf" srcId="{7BA8EB55-5EF8-492B-BDC5-DB0DC352DEF5}" destId="{5DB3FE71-EDE9-4518-B4DA-C9BCC3CC24B7}" srcOrd="0" destOrd="0" presId="urn:microsoft.com/office/officeart/2005/8/layout/process4"/>
    <dgm:cxn modelId="{E75B4F62-3261-4372-8172-9B23C943B8B7}" type="presParOf" srcId="{D0F2F2F8-0E8F-4C61-BA5B-9E73EEDBE1A6}" destId="{28B42668-B846-45C7-B421-9243785C7AFC}" srcOrd="3" destOrd="0" presId="urn:microsoft.com/office/officeart/2005/8/layout/process4"/>
    <dgm:cxn modelId="{40FE3107-884E-4E31-BE65-C180216F6F01}" type="presParOf" srcId="{D0F2F2F8-0E8F-4C61-BA5B-9E73EEDBE1A6}" destId="{402127AF-B6BD-4807-98D3-CB3EEB785593}" srcOrd="4" destOrd="0" presId="urn:microsoft.com/office/officeart/2005/8/layout/process4"/>
    <dgm:cxn modelId="{1FDEEBE7-42AC-4C49-AB64-A516F17FD4B2}" type="presParOf" srcId="{402127AF-B6BD-4807-98D3-CB3EEB785593}" destId="{CDC570E8-07E3-4D56-9B97-E22EFB94BEB6}" srcOrd="0" destOrd="0" presId="urn:microsoft.com/office/officeart/2005/8/layout/process4"/>
    <dgm:cxn modelId="{8DEEC360-9ECF-4619-A915-E898338590EF}" type="presParOf" srcId="{D0F2F2F8-0E8F-4C61-BA5B-9E73EEDBE1A6}" destId="{898A003F-5361-44EC-91B1-CF15F6AF837F}" srcOrd="5" destOrd="0" presId="urn:microsoft.com/office/officeart/2005/8/layout/process4"/>
    <dgm:cxn modelId="{0C29A23C-D30C-470B-B9F5-B914655444E0}" type="presParOf" srcId="{D0F2F2F8-0E8F-4C61-BA5B-9E73EEDBE1A6}" destId="{1D2DE791-802B-4AC2-98DF-DE2E3F121C8C}" srcOrd="6" destOrd="0" presId="urn:microsoft.com/office/officeart/2005/8/layout/process4"/>
    <dgm:cxn modelId="{D169E46F-696B-4A09-A3B5-C4BCA248753A}" type="presParOf" srcId="{1D2DE791-802B-4AC2-98DF-DE2E3F121C8C}" destId="{3BC9AC8F-1C41-495F-BBCE-102155DFE2C6}" srcOrd="0" destOrd="0" presId="urn:microsoft.com/office/officeart/2005/8/layout/process4"/>
    <dgm:cxn modelId="{041F3A43-3BC8-41B1-8148-2C6A75DD3179}" type="presParOf" srcId="{D0F2F2F8-0E8F-4C61-BA5B-9E73EEDBE1A6}" destId="{E1F9A6B1-553A-4FE5-98BE-7B9567F515D8}" srcOrd="7" destOrd="0" presId="urn:microsoft.com/office/officeart/2005/8/layout/process4"/>
    <dgm:cxn modelId="{B91D12C2-96DC-403A-A2D2-C1D6DBB27A5A}" type="presParOf" srcId="{D0F2F2F8-0E8F-4C61-BA5B-9E73EEDBE1A6}" destId="{B756C192-32EB-4B39-8710-23E9E8B798A5}" srcOrd="8" destOrd="0" presId="urn:microsoft.com/office/officeart/2005/8/layout/process4"/>
    <dgm:cxn modelId="{9BC1AF5A-36C0-42B8-9B8D-566297053F84}" type="presParOf" srcId="{B756C192-32EB-4B39-8710-23E9E8B798A5}" destId="{56B64899-BCE4-43E3-AAFB-BF3B441109EF}" srcOrd="0" destOrd="0" presId="urn:microsoft.com/office/officeart/2005/8/layout/process4"/>
    <dgm:cxn modelId="{ED054DFB-0762-44DB-926F-D7434CBDFF86}" type="presParOf" srcId="{D0F2F2F8-0E8F-4C61-BA5B-9E73EEDBE1A6}" destId="{106840A2-FADB-4B41-958A-6EA8B48DE4F7}" srcOrd="9" destOrd="0" presId="urn:microsoft.com/office/officeart/2005/8/layout/process4"/>
    <dgm:cxn modelId="{EBD41815-8A4E-4CFD-A2D5-41B478DF54AE}" type="presParOf" srcId="{D0F2F2F8-0E8F-4C61-BA5B-9E73EEDBE1A6}" destId="{DA4FD20F-0C0B-452B-8C95-68271B701EF7}" srcOrd="10" destOrd="0" presId="urn:microsoft.com/office/officeart/2005/8/layout/process4"/>
    <dgm:cxn modelId="{6673349B-7860-4413-A2A0-58E829A5441B}" type="presParOf" srcId="{DA4FD20F-0C0B-452B-8C95-68271B701EF7}" destId="{AE0905BE-F36C-49F0-A8CD-0BAD2B4E87A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dgm:spPr/>
      <dgm:t>
        <a:bodyPr/>
        <a:lstStyle/>
        <a:p>
          <a:pPr rtl="1"/>
          <a:r>
            <a:rPr lang="ar-SA" b="1" dirty="0">
              <a:solidFill>
                <a:schemeClr val="tx1"/>
              </a:solidFill>
              <a:latin typeface="JF Flat" panose="02000500000000000000" pitchFamily="2" charset="-78"/>
              <a:cs typeface="JF Flat" panose="02000500000000000000" pitchFamily="2" charset="-78"/>
            </a:rPr>
            <a:t>طلب الإذن برهن الوقف عند حاجة الوقف لقرض من جهة عامة أو خاصة (إلكتروني)</a:t>
          </a:r>
          <a:endParaRPr lang="ar-SA" dirty="0">
            <a:solidFill>
              <a:schemeClr val="tx1"/>
            </a:solidFill>
            <a:latin typeface="JF Flat" panose="02000500000000000000" pitchFamily="2" charset="-78"/>
            <a:cs typeface="JF Flat" panose="02000500000000000000" pitchFamily="2" charset="-78"/>
          </a:endParaRPr>
        </a:p>
      </dgm:t>
    </dgm:pt>
    <dgm:pt modelId="{B6A8C6BD-348C-43B0-B24A-D7041766B78A}" type="parTrans" cxnId="{B33EE51E-C156-4CCC-85DA-6D0A91BFB0BB}">
      <dgm:prSet/>
      <dgm:spPr/>
      <dgm:t>
        <a:bodyPr/>
        <a:lstStyle/>
        <a:p>
          <a:pPr rtl="1"/>
          <a:endParaRPr lang="ar-SA"/>
        </a:p>
      </dgm:t>
    </dgm:pt>
    <dgm:pt modelId="{602D7F93-8A0D-4D26-9299-37E0BF3F4A9B}" type="sibTrans" cxnId="{B33EE51E-C156-4CCC-85DA-6D0A91BFB0BB}">
      <dgm:prSet/>
      <dgm:spPr/>
      <dgm:t>
        <a:bodyPr/>
        <a:lstStyle/>
        <a:p>
          <a:pPr rtl="1"/>
          <a:endParaRPr lang="ar-SA"/>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Y="46461"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custT="1"/>
      <dgm:spPr/>
      <dgm:t>
        <a:bodyPr/>
        <a:lstStyle/>
        <a:p>
          <a:pPr rtl="1"/>
          <a:r>
            <a:rPr lang="ar-SA" sz="2200" b="1" dirty="0">
              <a:solidFill>
                <a:schemeClr val="tx1"/>
              </a:solidFill>
              <a:latin typeface="JF Flat" panose="02000500000000000000" pitchFamily="2" charset="-78"/>
              <a:cs typeface="JF Flat" panose="02000500000000000000" pitchFamily="2" charset="-78"/>
            </a:rPr>
            <a:t>قال البهوتي: "وللناظر الاستدانة عليه، بلا إذن حاكم لمصلحة، كشرائه للوقف نسيئة أو بنقد لم يعينه" .</a:t>
          </a:r>
        </a:p>
        <a:p>
          <a:pPr rtl="1"/>
          <a:r>
            <a:rPr lang="ar-SA" sz="2200" b="1" dirty="0">
              <a:solidFill>
                <a:schemeClr val="tx1"/>
              </a:solidFill>
              <a:latin typeface="JF Flat" panose="02000500000000000000" pitchFamily="2" charset="-78"/>
              <a:cs typeface="JF Flat" panose="02000500000000000000" pitchFamily="2" charset="-78"/>
            </a:rPr>
            <a:t>(شرح منتهى الإرادات2/505.)</a:t>
          </a:r>
          <a:endParaRPr lang="ar-SA" sz="2200" dirty="0">
            <a:solidFill>
              <a:schemeClr val="tx1"/>
            </a:solidFill>
            <a:latin typeface="JF Flat" panose="02000500000000000000" pitchFamily="2" charset="-78"/>
            <a:cs typeface="JF Flat" panose="02000500000000000000" pitchFamily="2" charset="-78"/>
          </a:endParaRPr>
        </a:p>
      </dgm:t>
    </dgm:pt>
    <dgm:pt modelId="{B6A8C6BD-348C-43B0-B24A-D7041766B78A}" type="parTrans" cxnId="{B33EE51E-C156-4CCC-85DA-6D0A91BFB0BB}">
      <dgm:prSet/>
      <dgm:spPr/>
      <dgm:t>
        <a:bodyPr/>
        <a:lstStyle/>
        <a:p>
          <a:pPr rtl="1"/>
          <a:endParaRPr lang="ar-SA" sz="2200"/>
        </a:p>
      </dgm:t>
    </dgm:pt>
    <dgm:pt modelId="{602D7F93-8A0D-4D26-9299-37E0BF3F4A9B}" type="sibTrans" cxnId="{B33EE51E-C156-4CCC-85DA-6D0A91BFB0BB}">
      <dgm:prSet/>
      <dgm:spPr/>
      <dgm:t>
        <a:bodyPr/>
        <a:lstStyle/>
        <a:p>
          <a:pPr rtl="1"/>
          <a:endParaRPr lang="ar-SA" sz="2200"/>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Y="46461"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C8536D6-7C3C-4D3A-9642-3BF6B5C99F3B}"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pPr rtl="1"/>
          <a:endParaRPr lang="ar-SA"/>
        </a:p>
      </dgm:t>
    </dgm:pt>
    <dgm:pt modelId="{A9A27092-B8B6-4B1D-89E8-C0D18A02AAE4}">
      <dgm:prSet phldrT="[نص]" custT="1"/>
      <dgm:spPr/>
      <dgm:t>
        <a:bodyPr/>
        <a:lstStyle/>
        <a:p>
          <a:pPr rtl="1"/>
          <a:r>
            <a:rPr lang="ar-SA" sz="1800" b="0">
              <a:solidFill>
                <a:schemeClr val="tx1"/>
              </a:solidFill>
              <a:latin typeface="JF Flat" panose="02000500000000000000" pitchFamily="2" charset="-78"/>
              <a:cs typeface="JF Flat" panose="02000500000000000000" pitchFamily="2" charset="-78"/>
            </a:rPr>
            <a:t>حضور المنهي والتحقق من هويته وصك الوقفية وصك النظارة </a:t>
          </a:r>
          <a:endParaRPr lang="ar-SA" sz="1800" b="0" dirty="0">
            <a:solidFill>
              <a:schemeClr val="tx1"/>
            </a:solidFill>
            <a:latin typeface="JF Flat" panose="02000500000000000000" pitchFamily="2" charset="-78"/>
            <a:cs typeface="JF Flat" panose="02000500000000000000" pitchFamily="2" charset="-78"/>
          </a:endParaRPr>
        </a:p>
      </dgm:t>
    </dgm:pt>
    <dgm:pt modelId="{74956A46-ECE4-4FC4-8D2D-3102D3D94027}" type="parTrans" cxnId="{DDACC9EC-E46E-4F27-B323-4B372F0B6A51}">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D72B85E6-304F-4FD8-A75A-696D2E2311FF}" type="sibTrans" cxnId="{DDACC9EC-E46E-4F27-B323-4B372F0B6A51}">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E76A6F5C-87B3-4367-B4D5-84CA5D6364F6}">
      <dgm:prSet phldrT="[نص]" custT="1"/>
      <dgm:spPr/>
      <dgm:t>
        <a:bodyPr/>
        <a:lstStyle/>
        <a:p>
          <a:pPr rtl="1"/>
          <a:r>
            <a:rPr lang="ar-SA" sz="1800" b="0">
              <a:solidFill>
                <a:schemeClr val="tx1"/>
              </a:solidFill>
              <a:latin typeface="JF Flat" panose="02000500000000000000" pitchFamily="2" charset="-78"/>
              <a:cs typeface="JF Flat" panose="02000500000000000000" pitchFamily="2" charset="-78"/>
            </a:rPr>
            <a:t>طلب الناظر أو وكيله الإذن برهن الوقف والاقتراض لمصلحة تعمير الوقف </a:t>
          </a:r>
          <a:endParaRPr lang="ar-SA" sz="1800" b="0" dirty="0">
            <a:solidFill>
              <a:schemeClr val="tx1"/>
            </a:solidFill>
            <a:latin typeface="JF Flat" panose="02000500000000000000" pitchFamily="2" charset="-78"/>
            <a:cs typeface="JF Flat" panose="02000500000000000000" pitchFamily="2" charset="-78"/>
          </a:endParaRPr>
        </a:p>
      </dgm:t>
    </dgm:pt>
    <dgm:pt modelId="{65C8F359-74F5-4E1C-AAC4-825CF1C5F0D0}" type="parTrans" cxnId="{4DB91B52-8A81-4E44-A1CB-6679F5B19FE7}">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702C0F74-FE4B-4E33-B5C8-412210F539B8}" type="sibTrans" cxnId="{4DB91B52-8A81-4E44-A1CB-6679F5B19FE7}">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4F6B3B56-8954-4102-B5B4-AD900A425D8B}">
      <dgm:prSet custT="1"/>
      <dgm:spPr/>
      <dgm:t>
        <a:bodyPr/>
        <a:lstStyle/>
        <a:p>
          <a:pPr rtl="1"/>
          <a:r>
            <a:rPr lang="ar-SA" sz="1800" b="0" dirty="0">
              <a:solidFill>
                <a:schemeClr val="tx1"/>
              </a:solidFill>
              <a:latin typeface="JF Flat" panose="02000500000000000000" pitchFamily="2" charset="-78"/>
              <a:cs typeface="JF Flat" panose="02000500000000000000" pitchFamily="2" charset="-78"/>
            </a:rPr>
            <a:t>توفر الغبطة في تعمير الوقف بالقرض </a:t>
          </a:r>
        </a:p>
      </dgm:t>
    </dgm:pt>
    <dgm:pt modelId="{5E645FC1-C63A-48E4-9D63-D4B70E893A38}" type="parTrans" cxnId="{E9E58D61-975F-4E24-B081-0F6FF6B8F5AA}">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2F5E67AD-2A55-4B6B-8AD7-16848096C1B3}" type="sibTrans" cxnId="{E9E58D61-975F-4E24-B081-0F6FF6B8F5AA}">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C0B41C55-E5BF-4350-AD94-FC847504A1E2}">
      <dgm:prSet custT="1"/>
      <dgm:spPr/>
      <dgm:t>
        <a:bodyPr/>
        <a:lstStyle/>
        <a:p>
          <a:pPr rtl="1"/>
          <a:r>
            <a:rPr lang="ar-SA" sz="1800" b="0">
              <a:solidFill>
                <a:schemeClr val="tx1"/>
              </a:solidFill>
              <a:latin typeface="JF Flat" panose="02000500000000000000" pitchFamily="2" charset="-78"/>
              <a:cs typeface="JF Flat" panose="02000500000000000000" pitchFamily="2" charset="-78"/>
            </a:rPr>
            <a:t>إحضار البينة العادلة الموجبة للتصرف من شاهدي عدل بأن أخذ القرض برهن الأرض من مصلحة الوقف.</a:t>
          </a:r>
          <a:endParaRPr lang="ar-SA" sz="1800" b="0" dirty="0">
            <a:solidFill>
              <a:schemeClr val="tx1"/>
            </a:solidFill>
            <a:latin typeface="JF Flat" panose="02000500000000000000" pitchFamily="2" charset="-78"/>
            <a:cs typeface="JF Flat" panose="02000500000000000000" pitchFamily="2" charset="-78"/>
          </a:endParaRPr>
        </a:p>
      </dgm:t>
    </dgm:pt>
    <dgm:pt modelId="{9252D0F2-7BFC-492C-BADA-460AC47886A0}" type="parTrans" cxnId="{E3885270-9514-4A64-AC04-719B392D5CBD}">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5F8DDDF3-C253-48A1-8AB9-B80FCDF73A64}" type="sibTrans" cxnId="{E3885270-9514-4A64-AC04-719B392D5CBD}">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CB39782B-12D9-4AD2-A75C-C4359F68CE8C}">
      <dgm:prSet custT="1"/>
      <dgm:spPr/>
      <dgm:t>
        <a:bodyPr/>
        <a:lstStyle/>
        <a:p>
          <a:pPr rtl="1"/>
          <a:r>
            <a:rPr lang="ar-SA" sz="1800" b="0" dirty="0">
              <a:solidFill>
                <a:schemeClr val="tx1"/>
              </a:solidFill>
              <a:latin typeface="JF Flat" panose="02000500000000000000" pitchFamily="2" charset="-78"/>
              <a:cs typeface="JF Flat" panose="02000500000000000000" pitchFamily="2" charset="-78"/>
            </a:rPr>
            <a:t>إن كان طالب القرض برهن الأرض ناظر الوقف فيطلب رأي قسم الخبراء في مدى الغبطة.</a:t>
          </a:r>
        </a:p>
      </dgm:t>
    </dgm:pt>
    <dgm:pt modelId="{205AA070-854E-4DB6-B825-BADAED10B4E1}" type="parTrans" cxnId="{DA61E0F4-5424-4B60-8C77-73D1135F7CB4}">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27EE66FC-F2A0-4B5C-B2FF-A0AFBD21FDD6}" type="sibTrans" cxnId="{DA61E0F4-5424-4B60-8C77-73D1135F7CB4}">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B11CDBAF-9516-4A33-A6A6-47B92C203200}">
      <dgm:prSet custT="1"/>
      <dgm:spPr/>
      <dgm:t>
        <a:bodyPr/>
        <a:lstStyle/>
        <a:p>
          <a:pPr rtl="1"/>
          <a:r>
            <a:rPr lang="ar-SA" sz="1800" b="0" dirty="0">
              <a:solidFill>
                <a:schemeClr val="tx1"/>
              </a:solidFill>
              <a:latin typeface="JF Flat" panose="02000500000000000000" pitchFamily="2" charset="-78"/>
              <a:cs typeface="JF Flat" panose="02000500000000000000" pitchFamily="2" charset="-78"/>
            </a:rPr>
            <a:t>إن كان طالب القرض برهن الأرض جهة عامة فيكتفى بتقديرهم</a:t>
          </a:r>
        </a:p>
      </dgm:t>
    </dgm:pt>
    <dgm:pt modelId="{AECAC4EA-DAD2-4B59-A485-39E465A236CE}" type="parTrans" cxnId="{73651299-452B-48A9-A61B-B19A9B9083DD}">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F638B7CA-1865-4576-B77D-24A6E0C96778}" type="sibTrans" cxnId="{73651299-452B-48A9-A61B-B19A9B9083DD}">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2548F6BA-BEFD-4E27-99EB-DACC0096C96A}" type="pres">
      <dgm:prSet presAssocID="{3C8536D6-7C3C-4D3A-9642-3BF6B5C99F3B}" presName="Name0" presStyleCnt="0">
        <dgm:presLayoutVars>
          <dgm:dir val="rev"/>
          <dgm:animLvl val="lvl"/>
          <dgm:resizeHandles val="exact"/>
        </dgm:presLayoutVars>
      </dgm:prSet>
      <dgm:spPr/>
    </dgm:pt>
    <dgm:pt modelId="{C0242D22-4574-497C-8D37-0BA79EC81DE5}" type="pres">
      <dgm:prSet presAssocID="{C0B41C55-E5BF-4350-AD94-FC847504A1E2}" presName="boxAndChildren" presStyleCnt="0"/>
      <dgm:spPr/>
    </dgm:pt>
    <dgm:pt modelId="{F3A8C556-5E6B-43AD-A163-4DB3F91851CE}" type="pres">
      <dgm:prSet presAssocID="{C0B41C55-E5BF-4350-AD94-FC847504A1E2}" presName="parentTextBox" presStyleLbl="node1" presStyleIdx="0" presStyleCnt="4"/>
      <dgm:spPr/>
    </dgm:pt>
    <dgm:pt modelId="{6D94996C-58CB-49DE-A739-644F4E59A860}" type="pres">
      <dgm:prSet presAssocID="{2F5E67AD-2A55-4B6B-8AD7-16848096C1B3}" presName="sp" presStyleCnt="0"/>
      <dgm:spPr/>
    </dgm:pt>
    <dgm:pt modelId="{97BC907A-231D-4CCF-AD08-49F9AD3519DC}" type="pres">
      <dgm:prSet presAssocID="{4F6B3B56-8954-4102-B5B4-AD900A425D8B}" presName="arrowAndChildren" presStyleCnt="0"/>
      <dgm:spPr/>
    </dgm:pt>
    <dgm:pt modelId="{74A80BCA-E781-4BE6-8303-72CB71FADADE}" type="pres">
      <dgm:prSet presAssocID="{4F6B3B56-8954-4102-B5B4-AD900A425D8B}" presName="parentTextArrow" presStyleLbl="node1" presStyleIdx="0" presStyleCnt="4"/>
      <dgm:spPr/>
    </dgm:pt>
    <dgm:pt modelId="{B2F106B0-4BFF-440C-A9B1-2362CE8D258F}" type="pres">
      <dgm:prSet presAssocID="{4F6B3B56-8954-4102-B5B4-AD900A425D8B}" presName="arrow" presStyleLbl="node1" presStyleIdx="1" presStyleCnt="4" custScaleY="145559"/>
      <dgm:spPr/>
    </dgm:pt>
    <dgm:pt modelId="{68F0A6AD-F3ED-4E76-A072-7642ECFADB04}" type="pres">
      <dgm:prSet presAssocID="{4F6B3B56-8954-4102-B5B4-AD900A425D8B}" presName="descendantArrow" presStyleCnt="0"/>
      <dgm:spPr/>
    </dgm:pt>
    <dgm:pt modelId="{66C44FC7-BD39-4D51-AAC5-EB46888275B5}" type="pres">
      <dgm:prSet presAssocID="{B11CDBAF-9516-4A33-A6A6-47B92C203200}" presName="childTextArrow" presStyleLbl="fgAccFollowNode1" presStyleIdx="0" presStyleCnt="2" custScaleY="204099">
        <dgm:presLayoutVars>
          <dgm:bulletEnabled val="1"/>
        </dgm:presLayoutVars>
      </dgm:prSet>
      <dgm:spPr/>
    </dgm:pt>
    <dgm:pt modelId="{879102DC-F3E4-4184-A134-46B8C4634C5D}" type="pres">
      <dgm:prSet presAssocID="{CB39782B-12D9-4AD2-A75C-C4359F68CE8C}" presName="childTextArrow" presStyleLbl="fgAccFollowNode1" presStyleIdx="1" presStyleCnt="2" custScaleY="209979">
        <dgm:presLayoutVars>
          <dgm:bulletEnabled val="1"/>
        </dgm:presLayoutVars>
      </dgm:prSet>
      <dgm:spPr/>
    </dgm:pt>
    <dgm:pt modelId="{95D10B44-0F71-4501-9325-5B8747588216}" type="pres">
      <dgm:prSet presAssocID="{702C0F74-FE4B-4E33-B5C8-412210F539B8}" presName="sp" presStyleCnt="0"/>
      <dgm:spPr/>
    </dgm:pt>
    <dgm:pt modelId="{2AE7764C-0CD4-4775-B8EC-A497AF310405}" type="pres">
      <dgm:prSet presAssocID="{E76A6F5C-87B3-4367-B4D5-84CA5D6364F6}" presName="arrowAndChildren" presStyleCnt="0"/>
      <dgm:spPr/>
    </dgm:pt>
    <dgm:pt modelId="{C5D6D4B0-55D0-45B0-A174-2985B508740C}" type="pres">
      <dgm:prSet presAssocID="{E76A6F5C-87B3-4367-B4D5-84CA5D6364F6}" presName="parentTextArrow" presStyleLbl="node1" presStyleIdx="2" presStyleCnt="4"/>
      <dgm:spPr/>
    </dgm:pt>
    <dgm:pt modelId="{C23C51D7-5242-4A48-9C7C-62B72F497BF4}" type="pres">
      <dgm:prSet presAssocID="{D72B85E6-304F-4FD8-A75A-696D2E2311FF}" presName="sp" presStyleCnt="0"/>
      <dgm:spPr/>
    </dgm:pt>
    <dgm:pt modelId="{176D8612-4D18-41BC-BDA8-07C2B2C1376C}" type="pres">
      <dgm:prSet presAssocID="{A9A27092-B8B6-4B1D-89E8-C0D18A02AAE4}" presName="arrowAndChildren" presStyleCnt="0"/>
      <dgm:spPr/>
    </dgm:pt>
    <dgm:pt modelId="{70CB4E32-5D24-47C0-B88C-764FB698BF92}" type="pres">
      <dgm:prSet presAssocID="{A9A27092-B8B6-4B1D-89E8-C0D18A02AAE4}" presName="parentTextArrow" presStyleLbl="node1" presStyleIdx="3" presStyleCnt="4"/>
      <dgm:spPr/>
    </dgm:pt>
  </dgm:ptLst>
  <dgm:cxnLst>
    <dgm:cxn modelId="{E9E58D61-975F-4E24-B081-0F6FF6B8F5AA}" srcId="{3C8536D6-7C3C-4D3A-9642-3BF6B5C99F3B}" destId="{4F6B3B56-8954-4102-B5B4-AD900A425D8B}" srcOrd="2" destOrd="0" parTransId="{5E645FC1-C63A-48E4-9D63-D4B70E893A38}" sibTransId="{2F5E67AD-2A55-4B6B-8AD7-16848096C1B3}"/>
    <dgm:cxn modelId="{E3885270-9514-4A64-AC04-719B392D5CBD}" srcId="{3C8536D6-7C3C-4D3A-9642-3BF6B5C99F3B}" destId="{C0B41C55-E5BF-4350-AD94-FC847504A1E2}" srcOrd="3" destOrd="0" parTransId="{9252D0F2-7BFC-492C-BADA-460AC47886A0}" sibTransId="{5F8DDDF3-C253-48A1-8AB9-B80FCDF73A64}"/>
    <dgm:cxn modelId="{4DB91B52-8A81-4E44-A1CB-6679F5B19FE7}" srcId="{3C8536D6-7C3C-4D3A-9642-3BF6B5C99F3B}" destId="{E76A6F5C-87B3-4367-B4D5-84CA5D6364F6}" srcOrd="1" destOrd="0" parTransId="{65C8F359-74F5-4E1C-AAC4-825CF1C5F0D0}" sibTransId="{702C0F74-FE4B-4E33-B5C8-412210F539B8}"/>
    <dgm:cxn modelId="{0AA20E91-A3D0-4EFB-97F0-150E2B8370C5}" type="presOf" srcId="{A9A27092-B8B6-4B1D-89E8-C0D18A02AAE4}" destId="{70CB4E32-5D24-47C0-B88C-764FB698BF92}" srcOrd="0" destOrd="0" presId="urn:microsoft.com/office/officeart/2005/8/layout/process4"/>
    <dgm:cxn modelId="{73651299-452B-48A9-A61B-B19A9B9083DD}" srcId="{4F6B3B56-8954-4102-B5B4-AD900A425D8B}" destId="{B11CDBAF-9516-4A33-A6A6-47B92C203200}" srcOrd="0" destOrd="0" parTransId="{AECAC4EA-DAD2-4B59-A485-39E465A236CE}" sibTransId="{F638B7CA-1865-4576-B77D-24A6E0C96778}"/>
    <dgm:cxn modelId="{CC3098AD-5BF7-4CA8-A264-AF608BC27EEF}" type="presOf" srcId="{3C8536D6-7C3C-4D3A-9642-3BF6B5C99F3B}" destId="{2548F6BA-BEFD-4E27-99EB-DACC0096C96A}" srcOrd="0" destOrd="0" presId="urn:microsoft.com/office/officeart/2005/8/layout/process4"/>
    <dgm:cxn modelId="{BBCDD0C8-EE48-4D20-BCD9-F6BE03A24103}" type="presOf" srcId="{B11CDBAF-9516-4A33-A6A6-47B92C203200}" destId="{66C44FC7-BD39-4D51-AAC5-EB46888275B5}" srcOrd="0" destOrd="0" presId="urn:microsoft.com/office/officeart/2005/8/layout/process4"/>
    <dgm:cxn modelId="{CF176CCA-D783-48EA-9D8B-E91D55A813F4}" type="presOf" srcId="{4F6B3B56-8954-4102-B5B4-AD900A425D8B}" destId="{B2F106B0-4BFF-440C-A9B1-2362CE8D258F}" srcOrd="1" destOrd="0" presId="urn:microsoft.com/office/officeart/2005/8/layout/process4"/>
    <dgm:cxn modelId="{8CE342DC-F058-43D1-AAA3-ECA855A285DB}" type="presOf" srcId="{4F6B3B56-8954-4102-B5B4-AD900A425D8B}" destId="{74A80BCA-E781-4BE6-8303-72CB71FADADE}" srcOrd="0" destOrd="0" presId="urn:microsoft.com/office/officeart/2005/8/layout/process4"/>
    <dgm:cxn modelId="{DDACC9EC-E46E-4F27-B323-4B372F0B6A51}" srcId="{3C8536D6-7C3C-4D3A-9642-3BF6B5C99F3B}" destId="{A9A27092-B8B6-4B1D-89E8-C0D18A02AAE4}" srcOrd="0" destOrd="0" parTransId="{74956A46-ECE4-4FC4-8D2D-3102D3D94027}" sibTransId="{D72B85E6-304F-4FD8-A75A-696D2E2311FF}"/>
    <dgm:cxn modelId="{0E6A32F2-531C-4D2E-A47D-343B494A8E39}" type="presOf" srcId="{C0B41C55-E5BF-4350-AD94-FC847504A1E2}" destId="{F3A8C556-5E6B-43AD-A163-4DB3F91851CE}" srcOrd="0" destOrd="0" presId="urn:microsoft.com/office/officeart/2005/8/layout/process4"/>
    <dgm:cxn modelId="{87F985F2-DCD0-4C59-A07C-A1999AAF91AB}" type="presOf" srcId="{E76A6F5C-87B3-4367-B4D5-84CA5D6364F6}" destId="{C5D6D4B0-55D0-45B0-A174-2985B508740C}" srcOrd="0" destOrd="0" presId="urn:microsoft.com/office/officeart/2005/8/layout/process4"/>
    <dgm:cxn modelId="{DA61E0F4-5424-4B60-8C77-73D1135F7CB4}" srcId="{4F6B3B56-8954-4102-B5B4-AD900A425D8B}" destId="{CB39782B-12D9-4AD2-A75C-C4359F68CE8C}" srcOrd="1" destOrd="0" parTransId="{205AA070-854E-4DB6-B825-BADAED10B4E1}" sibTransId="{27EE66FC-F2A0-4B5C-B2FF-A0AFBD21FDD6}"/>
    <dgm:cxn modelId="{FB66D7F9-AC66-40BA-B0E4-AF2D76F9DF6E}" type="presOf" srcId="{CB39782B-12D9-4AD2-A75C-C4359F68CE8C}" destId="{879102DC-F3E4-4184-A134-46B8C4634C5D}" srcOrd="0" destOrd="0" presId="urn:microsoft.com/office/officeart/2005/8/layout/process4"/>
    <dgm:cxn modelId="{1EFD1365-8425-4DF3-B667-E5D08D0AB0B2}" type="presParOf" srcId="{2548F6BA-BEFD-4E27-99EB-DACC0096C96A}" destId="{C0242D22-4574-497C-8D37-0BA79EC81DE5}" srcOrd="0" destOrd="0" presId="urn:microsoft.com/office/officeart/2005/8/layout/process4"/>
    <dgm:cxn modelId="{D671B92C-EC67-412B-995E-A84D9DDE03AF}" type="presParOf" srcId="{C0242D22-4574-497C-8D37-0BA79EC81DE5}" destId="{F3A8C556-5E6B-43AD-A163-4DB3F91851CE}" srcOrd="0" destOrd="0" presId="urn:microsoft.com/office/officeart/2005/8/layout/process4"/>
    <dgm:cxn modelId="{C765DE15-266D-4E13-9D41-A150EC8FE541}" type="presParOf" srcId="{2548F6BA-BEFD-4E27-99EB-DACC0096C96A}" destId="{6D94996C-58CB-49DE-A739-644F4E59A860}" srcOrd="1" destOrd="0" presId="urn:microsoft.com/office/officeart/2005/8/layout/process4"/>
    <dgm:cxn modelId="{BC939295-FFF7-4DD0-B13A-AAE976E82702}" type="presParOf" srcId="{2548F6BA-BEFD-4E27-99EB-DACC0096C96A}" destId="{97BC907A-231D-4CCF-AD08-49F9AD3519DC}" srcOrd="2" destOrd="0" presId="urn:microsoft.com/office/officeart/2005/8/layout/process4"/>
    <dgm:cxn modelId="{F86C7DCD-2112-4C91-8B0F-0B7F17374551}" type="presParOf" srcId="{97BC907A-231D-4CCF-AD08-49F9AD3519DC}" destId="{74A80BCA-E781-4BE6-8303-72CB71FADADE}" srcOrd="0" destOrd="0" presId="urn:microsoft.com/office/officeart/2005/8/layout/process4"/>
    <dgm:cxn modelId="{BE674D3B-6CCC-4E46-B2DE-29AEAC5EEFBC}" type="presParOf" srcId="{97BC907A-231D-4CCF-AD08-49F9AD3519DC}" destId="{B2F106B0-4BFF-440C-A9B1-2362CE8D258F}" srcOrd="1" destOrd="0" presId="urn:microsoft.com/office/officeart/2005/8/layout/process4"/>
    <dgm:cxn modelId="{1CDC1B4B-B45F-4B64-8EA4-3CD20263235F}" type="presParOf" srcId="{97BC907A-231D-4CCF-AD08-49F9AD3519DC}" destId="{68F0A6AD-F3ED-4E76-A072-7642ECFADB04}" srcOrd="2" destOrd="0" presId="urn:microsoft.com/office/officeart/2005/8/layout/process4"/>
    <dgm:cxn modelId="{A76DF0B7-63D5-4A64-BB5B-E42023F01225}" type="presParOf" srcId="{68F0A6AD-F3ED-4E76-A072-7642ECFADB04}" destId="{66C44FC7-BD39-4D51-AAC5-EB46888275B5}" srcOrd="0" destOrd="0" presId="urn:microsoft.com/office/officeart/2005/8/layout/process4"/>
    <dgm:cxn modelId="{936DF0D9-6C2E-45C7-9B64-9BA8B403C31B}" type="presParOf" srcId="{68F0A6AD-F3ED-4E76-A072-7642ECFADB04}" destId="{879102DC-F3E4-4184-A134-46B8C4634C5D}" srcOrd="1" destOrd="0" presId="urn:microsoft.com/office/officeart/2005/8/layout/process4"/>
    <dgm:cxn modelId="{0C25BE62-ABD2-4ED0-9BE3-315B2F8747D1}" type="presParOf" srcId="{2548F6BA-BEFD-4E27-99EB-DACC0096C96A}" destId="{95D10B44-0F71-4501-9325-5B8747588216}" srcOrd="3" destOrd="0" presId="urn:microsoft.com/office/officeart/2005/8/layout/process4"/>
    <dgm:cxn modelId="{FD87A98B-0ED1-45B1-BC53-FEEECBE2C89D}" type="presParOf" srcId="{2548F6BA-BEFD-4E27-99EB-DACC0096C96A}" destId="{2AE7764C-0CD4-4775-B8EC-A497AF310405}" srcOrd="4" destOrd="0" presId="urn:microsoft.com/office/officeart/2005/8/layout/process4"/>
    <dgm:cxn modelId="{741294E3-460B-4035-935D-BB189CE3C240}" type="presParOf" srcId="{2AE7764C-0CD4-4775-B8EC-A497AF310405}" destId="{C5D6D4B0-55D0-45B0-A174-2985B508740C}" srcOrd="0" destOrd="0" presId="urn:microsoft.com/office/officeart/2005/8/layout/process4"/>
    <dgm:cxn modelId="{B408AB30-2700-4D2D-BDA6-3BEA9296F5B9}" type="presParOf" srcId="{2548F6BA-BEFD-4E27-99EB-DACC0096C96A}" destId="{C23C51D7-5242-4A48-9C7C-62B72F497BF4}" srcOrd="5" destOrd="0" presId="urn:microsoft.com/office/officeart/2005/8/layout/process4"/>
    <dgm:cxn modelId="{8142AF31-12D9-4638-B866-52F04C8B56BE}" type="presParOf" srcId="{2548F6BA-BEFD-4E27-99EB-DACC0096C96A}" destId="{176D8612-4D18-41BC-BDA8-07C2B2C1376C}" srcOrd="6" destOrd="0" presId="urn:microsoft.com/office/officeart/2005/8/layout/process4"/>
    <dgm:cxn modelId="{8F3A86FB-C1A4-42AE-8748-C95249873D64}" type="presParOf" srcId="{176D8612-4D18-41BC-BDA8-07C2B2C1376C}" destId="{70CB4E32-5D24-47C0-B88C-764FB698BF9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C8536D6-7C3C-4D3A-9642-3BF6B5C99F3B}" type="doc">
      <dgm:prSet loTypeId="urn:microsoft.com/office/officeart/2005/8/layout/process4" loCatId="process" qsTypeId="urn:microsoft.com/office/officeart/2005/8/quickstyle/simple5" qsCatId="simple" csTypeId="urn:microsoft.com/office/officeart/2005/8/colors/accent1_3" csCatId="accent1" phldr="1"/>
      <dgm:spPr/>
      <dgm:t>
        <a:bodyPr/>
        <a:lstStyle/>
        <a:p>
          <a:pPr rtl="1"/>
          <a:endParaRPr lang="ar-SA"/>
        </a:p>
      </dgm:t>
    </dgm:pt>
    <dgm:pt modelId="{ACBCBC3D-8DBA-404D-8025-E7F5079F302D}">
      <dgm:prSet phldrT="[نص]" custT="1"/>
      <dgm:spPr/>
      <dgm:t>
        <a:bodyPr/>
        <a:lstStyle/>
        <a:p>
          <a:pPr rtl="1"/>
          <a:r>
            <a:rPr lang="ar-SA" sz="1800" b="0" dirty="0">
              <a:solidFill>
                <a:schemeClr val="tx1"/>
              </a:solidFill>
              <a:latin typeface="JF Flat" panose="02000500000000000000" pitchFamily="2" charset="-78"/>
              <a:cs typeface="JF Flat" panose="02000500000000000000" pitchFamily="2" charset="-78"/>
            </a:rPr>
            <a:t>صياغة صك الإذن وتسجيله في سجل المحكمة، وتسليم صك الإذن للناظر أو وكيله.</a:t>
          </a:r>
        </a:p>
      </dgm:t>
    </dgm:pt>
    <dgm:pt modelId="{4BDD150B-34FD-4340-923C-B33662D42F04}" type="sibTrans" cxnId="{2F9A1DD3-5475-498B-8022-36F6C68C603F}">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955A3C84-6DB1-42BE-9F64-2B033CF9F65B}" type="parTrans" cxnId="{2F9A1DD3-5475-498B-8022-36F6C68C603F}">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FAC4FB38-FFD8-454A-A50C-ED76C1D4E8BD}">
      <dgm:prSet phldrT="[نص]" custT="1"/>
      <dgm:spPr/>
      <dgm:t>
        <a:bodyPr/>
        <a:lstStyle/>
        <a:p>
          <a:pPr rtl="1"/>
          <a:r>
            <a:rPr lang="ar-SA" sz="1800" b="0" dirty="0">
              <a:solidFill>
                <a:schemeClr val="tx1"/>
              </a:solidFill>
              <a:latin typeface="JF Flat" panose="02000500000000000000" pitchFamily="2" charset="-78"/>
              <a:cs typeface="JF Flat" panose="02000500000000000000" pitchFamily="2" charset="-78"/>
            </a:rPr>
            <a:t>إحضار موافقة الهيئة العامة للأوقاف إن كان الوقف خيريا (مرافعات: 223 / 5)</a:t>
          </a:r>
        </a:p>
      </dgm:t>
    </dgm:pt>
    <dgm:pt modelId="{C88C5D58-3E8C-4807-9E8F-0307E2393D69}" type="parTrans" cxnId="{9E48F194-F844-49B3-A339-DB332B640A10}">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D4DA1063-E626-4BBD-AF72-49272C6323F5}" type="sibTrans" cxnId="{9E48F194-F844-49B3-A339-DB332B640A10}">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AFC20293-67C0-46DB-BA3A-6C1B1EC9ACB2}">
      <dgm:prSet phldrT="[نص]" custT="1"/>
      <dgm:spPr/>
      <dgm:t>
        <a:bodyPr/>
        <a:lstStyle/>
        <a:p>
          <a:pPr rtl="1"/>
          <a:r>
            <a:rPr lang="ar-SA" sz="1800" b="0" dirty="0">
              <a:solidFill>
                <a:schemeClr val="tx1"/>
              </a:solidFill>
              <a:latin typeface="JF Flat" panose="02000500000000000000" pitchFamily="2" charset="-78"/>
              <a:cs typeface="JF Flat" panose="02000500000000000000" pitchFamily="2" charset="-78"/>
            </a:rPr>
            <a:t>توفير المخططات الهندسية للبناء</a:t>
          </a:r>
        </a:p>
      </dgm:t>
    </dgm:pt>
    <dgm:pt modelId="{6A2C7E53-D524-40D0-9DA1-638D640D4B20}" type="parTrans" cxnId="{E1102965-01BA-4448-9F07-4E0581683C4E}">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DCDAAFB0-21F3-40CD-BFB3-F7144E497388}" type="sibTrans" cxnId="{E1102965-01BA-4448-9F07-4E0581683C4E}">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0A6C0106-5E82-4720-A8BE-9264B8AA12F3}">
      <dgm:prSet phldrT="[نص]" custT="1"/>
      <dgm:spPr/>
      <dgm:t>
        <a:bodyPr/>
        <a:lstStyle/>
        <a:p>
          <a:pPr rtl="1"/>
          <a:r>
            <a:rPr lang="ar-SA" sz="1800" b="0" dirty="0">
              <a:solidFill>
                <a:schemeClr val="tx1"/>
              </a:solidFill>
              <a:latin typeface="JF Flat" panose="02000500000000000000" pitchFamily="2" charset="-78"/>
              <a:cs typeface="JF Flat" panose="02000500000000000000" pitchFamily="2" charset="-78"/>
            </a:rPr>
            <a:t>الإعلان في موقع الوزارة وعبر الصحافة عن طلب مقال لإنشاء الوقف، وتلقي العروض ودراستها واختيار الأنسب منها من حيث السعر وجودة العمل والخبرة ووجود شهادة تصنيف للمقاول، وتكون مهمة الاختيار من قبل قسم الخبراء لدى المحكمة.</a:t>
          </a:r>
        </a:p>
      </dgm:t>
    </dgm:pt>
    <dgm:pt modelId="{6ED5DB51-4A7E-4257-AFAE-F6CC10447B35}" type="parTrans" cxnId="{636E8095-65DA-4E84-9A23-2DA9C830CB6F}">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C79D5B08-08A4-498A-A4A6-F007F04C97C7}" type="sibTrans" cxnId="{636E8095-65DA-4E84-9A23-2DA9C830CB6F}">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2548F6BA-BEFD-4E27-99EB-DACC0096C96A}" type="pres">
      <dgm:prSet presAssocID="{3C8536D6-7C3C-4D3A-9642-3BF6B5C99F3B}" presName="Name0" presStyleCnt="0">
        <dgm:presLayoutVars>
          <dgm:dir/>
          <dgm:animLvl val="lvl"/>
          <dgm:resizeHandles val="exact"/>
        </dgm:presLayoutVars>
      </dgm:prSet>
      <dgm:spPr/>
    </dgm:pt>
    <dgm:pt modelId="{64B21E92-943A-445C-9338-BCF461C138AA}" type="pres">
      <dgm:prSet presAssocID="{0A6C0106-5E82-4720-A8BE-9264B8AA12F3}" presName="boxAndChildren" presStyleCnt="0"/>
      <dgm:spPr/>
    </dgm:pt>
    <dgm:pt modelId="{8F666954-CB7C-4E2C-8D4A-BBFF9E28DCCE}" type="pres">
      <dgm:prSet presAssocID="{0A6C0106-5E82-4720-A8BE-9264B8AA12F3}" presName="parentTextBox" presStyleLbl="node1" presStyleIdx="0" presStyleCnt="4" custScaleY="161522"/>
      <dgm:spPr/>
    </dgm:pt>
    <dgm:pt modelId="{493684B8-1FC8-4F9E-BC34-CF45DAA4D2A7}" type="pres">
      <dgm:prSet presAssocID="{DCDAAFB0-21F3-40CD-BFB3-F7144E497388}" presName="sp" presStyleCnt="0"/>
      <dgm:spPr/>
    </dgm:pt>
    <dgm:pt modelId="{C207C72C-F961-439B-B295-B22F045F8EEE}" type="pres">
      <dgm:prSet presAssocID="{AFC20293-67C0-46DB-BA3A-6C1B1EC9ACB2}" presName="arrowAndChildren" presStyleCnt="0"/>
      <dgm:spPr/>
    </dgm:pt>
    <dgm:pt modelId="{8A318A56-D4DD-4E6C-AA5C-D6E0FC695E8C}" type="pres">
      <dgm:prSet presAssocID="{AFC20293-67C0-46DB-BA3A-6C1B1EC9ACB2}" presName="parentTextArrow" presStyleLbl="node1" presStyleIdx="1" presStyleCnt="4"/>
      <dgm:spPr/>
    </dgm:pt>
    <dgm:pt modelId="{037061D4-DD74-4EAA-B006-8BEC8D4D869A}" type="pres">
      <dgm:prSet presAssocID="{4BDD150B-34FD-4340-923C-B33662D42F04}" presName="sp" presStyleCnt="0"/>
      <dgm:spPr/>
    </dgm:pt>
    <dgm:pt modelId="{D5EA8C8A-F2D9-4B54-B61A-FC3A03C928BD}" type="pres">
      <dgm:prSet presAssocID="{ACBCBC3D-8DBA-404D-8025-E7F5079F302D}" presName="arrowAndChildren" presStyleCnt="0"/>
      <dgm:spPr/>
    </dgm:pt>
    <dgm:pt modelId="{23696156-C444-4361-88E2-E85F9CF7C312}" type="pres">
      <dgm:prSet presAssocID="{ACBCBC3D-8DBA-404D-8025-E7F5079F302D}" presName="parentTextArrow" presStyleLbl="node1" presStyleIdx="2" presStyleCnt="4"/>
      <dgm:spPr/>
    </dgm:pt>
    <dgm:pt modelId="{AB90AA72-7DDA-4512-87FD-AEE53545AE4C}" type="pres">
      <dgm:prSet presAssocID="{D4DA1063-E626-4BBD-AF72-49272C6323F5}" presName="sp" presStyleCnt="0"/>
      <dgm:spPr/>
    </dgm:pt>
    <dgm:pt modelId="{09E6BC5A-CE60-4AD3-BEE5-548C64C57331}" type="pres">
      <dgm:prSet presAssocID="{FAC4FB38-FFD8-454A-A50C-ED76C1D4E8BD}" presName="arrowAndChildren" presStyleCnt="0"/>
      <dgm:spPr/>
    </dgm:pt>
    <dgm:pt modelId="{7F5B5B49-5120-4400-AB65-945111819CD1}" type="pres">
      <dgm:prSet presAssocID="{FAC4FB38-FFD8-454A-A50C-ED76C1D4E8BD}" presName="parentTextArrow" presStyleLbl="node1" presStyleIdx="3" presStyleCnt="4"/>
      <dgm:spPr/>
    </dgm:pt>
  </dgm:ptLst>
  <dgm:cxnLst>
    <dgm:cxn modelId="{A1E5893F-4789-4FFE-A839-DEFF9F4BCDAE}" type="presOf" srcId="{0A6C0106-5E82-4720-A8BE-9264B8AA12F3}" destId="{8F666954-CB7C-4E2C-8D4A-BBFF9E28DCCE}" srcOrd="0" destOrd="0" presId="urn:microsoft.com/office/officeart/2005/8/layout/process4"/>
    <dgm:cxn modelId="{E1102965-01BA-4448-9F07-4E0581683C4E}" srcId="{3C8536D6-7C3C-4D3A-9642-3BF6B5C99F3B}" destId="{AFC20293-67C0-46DB-BA3A-6C1B1EC9ACB2}" srcOrd="2" destOrd="0" parTransId="{6A2C7E53-D524-40D0-9DA1-638D640D4B20}" sibTransId="{DCDAAFB0-21F3-40CD-BFB3-F7144E497388}"/>
    <dgm:cxn modelId="{23B07666-0157-43B8-B9BF-0BE5467FC490}" type="presOf" srcId="{FAC4FB38-FFD8-454A-A50C-ED76C1D4E8BD}" destId="{7F5B5B49-5120-4400-AB65-945111819CD1}" srcOrd="0" destOrd="0" presId="urn:microsoft.com/office/officeart/2005/8/layout/process4"/>
    <dgm:cxn modelId="{8EA5BD4B-ECFC-490B-863D-A674B9F8E429}" type="presOf" srcId="{AFC20293-67C0-46DB-BA3A-6C1B1EC9ACB2}" destId="{8A318A56-D4DD-4E6C-AA5C-D6E0FC695E8C}" srcOrd="0" destOrd="0" presId="urn:microsoft.com/office/officeart/2005/8/layout/process4"/>
    <dgm:cxn modelId="{329CF44E-DDE8-456B-9803-C2DE74DC263C}" type="presOf" srcId="{3C8536D6-7C3C-4D3A-9642-3BF6B5C99F3B}" destId="{2548F6BA-BEFD-4E27-99EB-DACC0096C96A}" srcOrd="0" destOrd="0" presId="urn:microsoft.com/office/officeart/2005/8/layout/process4"/>
    <dgm:cxn modelId="{9E48F194-F844-49B3-A339-DB332B640A10}" srcId="{3C8536D6-7C3C-4D3A-9642-3BF6B5C99F3B}" destId="{FAC4FB38-FFD8-454A-A50C-ED76C1D4E8BD}" srcOrd="0" destOrd="0" parTransId="{C88C5D58-3E8C-4807-9E8F-0307E2393D69}" sibTransId="{D4DA1063-E626-4BBD-AF72-49272C6323F5}"/>
    <dgm:cxn modelId="{636E8095-65DA-4E84-9A23-2DA9C830CB6F}" srcId="{3C8536D6-7C3C-4D3A-9642-3BF6B5C99F3B}" destId="{0A6C0106-5E82-4720-A8BE-9264B8AA12F3}" srcOrd="3" destOrd="0" parTransId="{6ED5DB51-4A7E-4257-AFAE-F6CC10447B35}" sibTransId="{C79D5B08-08A4-498A-A4A6-F007F04C97C7}"/>
    <dgm:cxn modelId="{A855EEA2-5A94-48E8-8783-361BB4026051}" type="presOf" srcId="{ACBCBC3D-8DBA-404D-8025-E7F5079F302D}" destId="{23696156-C444-4361-88E2-E85F9CF7C312}" srcOrd="0" destOrd="0" presId="urn:microsoft.com/office/officeart/2005/8/layout/process4"/>
    <dgm:cxn modelId="{2F9A1DD3-5475-498B-8022-36F6C68C603F}" srcId="{3C8536D6-7C3C-4D3A-9642-3BF6B5C99F3B}" destId="{ACBCBC3D-8DBA-404D-8025-E7F5079F302D}" srcOrd="1" destOrd="0" parTransId="{955A3C84-6DB1-42BE-9F64-2B033CF9F65B}" sibTransId="{4BDD150B-34FD-4340-923C-B33662D42F04}"/>
    <dgm:cxn modelId="{BD1AD26F-948A-4DCC-ACB3-5BE75B4F23AD}" type="presParOf" srcId="{2548F6BA-BEFD-4E27-99EB-DACC0096C96A}" destId="{64B21E92-943A-445C-9338-BCF461C138AA}" srcOrd="0" destOrd="0" presId="urn:microsoft.com/office/officeart/2005/8/layout/process4"/>
    <dgm:cxn modelId="{18B1356C-2449-46F7-9EB5-A5B58CA7F23D}" type="presParOf" srcId="{64B21E92-943A-445C-9338-BCF461C138AA}" destId="{8F666954-CB7C-4E2C-8D4A-BBFF9E28DCCE}" srcOrd="0" destOrd="0" presId="urn:microsoft.com/office/officeart/2005/8/layout/process4"/>
    <dgm:cxn modelId="{A79A87D0-DC28-46D6-837F-AD3290C26AE5}" type="presParOf" srcId="{2548F6BA-BEFD-4E27-99EB-DACC0096C96A}" destId="{493684B8-1FC8-4F9E-BC34-CF45DAA4D2A7}" srcOrd="1" destOrd="0" presId="urn:microsoft.com/office/officeart/2005/8/layout/process4"/>
    <dgm:cxn modelId="{A1950402-74F2-4A2C-B21D-8531BCB22A73}" type="presParOf" srcId="{2548F6BA-BEFD-4E27-99EB-DACC0096C96A}" destId="{C207C72C-F961-439B-B295-B22F045F8EEE}" srcOrd="2" destOrd="0" presId="urn:microsoft.com/office/officeart/2005/8/layout/process4"/>
    <dgm:cxn modelId="{CEB544BE-B407-44B4-8636-C0AF6FBC10AC}" type="presParOf" srcId="{C207C72C-F961-439B-B295-B22F045F8EEE}" destId="{8A318A56-D4DD-4E6C-AA5C-D6E0FC695E8C}" srcOrd="0" destOrd="0" presId="urn:microsoft.com/office/officeart/2005/8/layout/process4"/>
    <dgm:cxn modelId="{C381A110-5978-41E6-B95C-3B6C6B2C8827}" type="presParOf" srcId="{2548F6BA-BEFD-4E27-99EB-DACC0096C96A}" destId="{037061D4-DD74-4EAA-B006-8BEC8D4D869A}" srcOrd="3" destOrd="0" presId="urn:microsoft.com/office/officeart/2005/8/layout/process4"/>
    <dgm:cxn modelId="{E5B576CD-9618-461B-8AE5-1172FBC3C6C6}" type="presParOf" srcId="{2548F6BA-BEFD-4E27-99EB-DACC0096C96A}" destId="{D5EA8C8A-F2D9-4B54-B61A-FC3A03C928BD}" srcOrd="4" destOrd="0" presId="urn:microsoft.com/office/officeart/2005/8/layout/process4"/>
    <dgm:cxn modelId="{A21B1D66-E1F5-4BD0-BF19-8B9CF5002172}" type="presParOf" srcId="{D5EA8C8A-F2D9-4B54-B61A-FC3A03C928BD}" destId="{23696156-C444-4361-88E2-E85F9CF7C312}" srcOrd="0" destOrd="0" presId="urn:microsoft.com/office/officeart/2005/8/layout/process4"/>
    <dgm:cxn modelId="{316FFE28-96B4-4846-AB9B-17D8BB7FF6E4}" type="presParOf" srcId="{2548F6BA-BEFD-4E27-99EB-DACC0096C96A}" destId="{AB90AA72-7DDA-4512-87FD-AEE53545AE4C}" srcOrd="5" destOrd="0" presId="urn:microsoft.com/office/officeart/2005/8/layout/process4"/>
    <dgm:cxn modelId="{5996EBB2-4BFD-4125-B7D5-9B3F24967826}" type="presParOf" srcId="{2548F6BA-BEFD-4E27-99EB-DACC0096C96A}" destId="{09E6BC5A-CE60-4AD3-BEE5-548C64C57331}" srcOrd="6" destOrd="0" presId="urn:microsoft.com/office/officeart/2005/8/layout/process4"/>
    <dgm:cxn modelId="{CF6EA07F-6A14-47F7-A86B-71117F97ECA8}" type="presParOf" srcId="{09E6BC5A-CE60-4AD3-BEE5-548C64C57331}" destId="{7F5B5B49-5120-4400-AB65-945111819C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C8536D6-7C3C-4D3A-9642-3BF6B5C99F3B}" type="doc">
      <dgm:prSet loTypeId="urn:microsoft.com/office/officeart/2005/8/layout/process4" loCatId="process" qsTypeId="urn:microsoft.com/office/officeart/2005/8/quickstyle/simple5" qsCatId="simple" csTypeId="urn:microsoft.com/office/officeart/2005/8/colors/accent1_3" csCatId="accent1" phldr="1"/>
      <dgm:spPr/>
      <dgm:t>
        <a:bodyPr/>
        <a:lstStyle/>
        <a:p>
          <a:pPr rtl="1"/>
          <a:endParaRPr lang="ar-SA"/>
        </a:p>
      </dgm:t>
    </dgm:pt>
    <dgm:pt modelId="{FAC4FB38-FFD8-454A-A50C-ED76C1D4E8BD}">
      <dgm:prSet phldrT="[نص]" custT="1"/>
      <dgm:spPr/>
      <dgm:t>
        <a:bodyPr/>
        <a:lstStyle/>
        <a:p>
          <a:pPr rtl="1"/>
          <a:r>
            <a:rPr lang="ar-SA" sz="1800" b="0">
              <a:solidFill>
                <a:schemeClr val="tx1"/>
              </a:solidFill>
              <a:latin typeface="JF Flat" panose="02000500000000000000" pitchFamily="2" charset="-78"/>
              <a:cs typeface="JF Flat" panose="02000500000000000000" pitchFamily="2" charset="-78"/>
            </a:rPr>
            <a:t>إحضار من تم اختياره للمقاولة والإشراف الهندسي للقاضي، وأخذ إقراره بالبناء والإشراف بالثمن المحدد، وإصدار الإذن بذلك، و توقيع عقد المقاولة، وعقد الإشراف الهندسي بما يحفظ حقوق الوقف.</a:t>
          </a:r>
          <a:endParaRPr lang="ar-SA" sz="1800" b="0" dirty="0">
            <a:solidFill>
              <a:schemeClr val="tx1"/>
            </a:solidFill>
            <a:latin typeface="JF Flat" panose="02000500000000000000" pitchFamily="2" charset="-78"/>
            <a:cs typeface="JF Flat" panose="02000500000000000000" pitchFamily="2" charset="-78"/>
          </a:endParaRPr>
        </a:p>
      </dgm:t>
    </dgm:pt>
    <dgm:pt modelId="{C88C5D58-3E8C-4807-9E8F-0307E2393D69}" type="parTrans" cxnId="{9E48F194-F844-49B3-A339-DB332B640A10}">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D4DA1063-E626-4BBD-AF72-49272C6323F5}" type="sibTrans" cxnId="{9E48F194-F844-49B3-A339-DB332B640A10}">
      <dgm:prSet/>
      <dgm:spPr/>
      <dgm:t>
        <a:bodyPr/>
        <a:lstStyle/>
        <a:p>
          <a:pPr rtl="1"/>
          <a:endParaRPr lang="ar-SA" sz="1800" b="0">
            <a:solidFill>
              <a:schemeClr val="tx1"/>
            </a:solidFill>
            <a:latin typeface="JF Flat" panose="02000500000000000000" pitchFamily="2" charset="-78"/>
            <a:cs typeface="JF Flat" panose="02000500000000000000" pitchFamily="2" charset="-78"/>
          </a:endParaRPr>
        </a:p>
      </dgm:t>
    </dgm:pt>
    <dgm:pt modelId="{6487E9F7-C408-46B5-B4DF-D4F7B092346C}">
      <dgm:prSet phldrT="[نص]" custT="1"/>
      <dgm:spPr/>
      <dgm:t>
        <a:bodyPr/>
        <a:lstStyle/>
        <a:p>
          <a:pPr rtl="1">
            <a:buNone/>
          </a:pPr>
          <a:r>
            <a:rPr lang="ar-SA" sz="1800" b="0" dirty="0">
              <a:solidFill>
                <a:schemeClr val="tx1"/>
              </a:solidFill>
              <a:latin typeface="JF Flat" panose="02000500000000000000" pitchFamily="2" charset="-78"/>
              <a:cs typeface="JF Flat" panose="02000500000000000000" pitchFamily="2" charset="-78"/>
            </a:rPr>
            <a:t>إحضار البينة العادلة  الموجبة للتصرف من شاهدي عدل بطلب رأي قسم الخبراء في مدى الغبطة بتعمير العقار المحدد. وبعض القضاة يطلب تقييم مكتبين هندسيين لتقييم العرض المختار وأن فيه الغبطة للوقف.</a:t>
          </a:r>
        </a:p>
      </dgm:t>
    </dgm:pt>
    <dgm:pt modelId="{B7E4A884-36FC-4ABF-B416-3DCC30CFE9AA}" type="parTrans" cxnId="{95ED02B0-2C9E-4668-962B-51507FB959FB}">
      <dgm:prSet/>
      <dgm:spPr/>
      <dgm:t>
        <a:bodyPr/>
        <a:lstStyle/>
        <a:p>
          <a:pPr rtl="1"/>
          <a:endParaRPr lang="ar-SA"/>
        </a:p>
      </dgm:t>
    </dgm:pt>
    <dgm:pt modelId="{DD9972F4-EC7F-4E58-A2BA-24668656C2EB}" type="sibTrans" cxnId="{95ED02B0-2C9E-4668-962B-51507FB959FB}">
      <dgm:prSet/>
      <dgm:spPr/>
      <dgm:t>
        <a:bodyPr/>
        <a:lstStyle/>
        <a:p>
          <a:pPr rtl="1"/>
          <a:endParaRPr lang="ar-SA"/>
        </a:p>
      </dgm:t>
    </dgm:pt>
    <dgm:pt modelId="{C6157D01-B67C-47F5-8B12-B5BCCBE4CA7A}">
      <dgm:prSet phldrT="[نص]" custT="1"/>
      <dgm:spPr/>
      <dgm:t>
        <a:bodyPr/>
        <a:lstStyle/>
        <a:p>
          <a:pPr rtl="1">
            <a:buNone/>
          </a:pPr>
          <a:r>
            <a:rPr lang="ar-SA" sz="1800" b="0">
              <a:solidFill>
                <a:schemeClr val="tx1"/>
              </a:solidFill>
              <a:latin typeface="JF Flat" panose="02000500000000000000" pitchFamily="2" charset="-78"/>
              <a:cs typeface="JF Flat" panose="02000500000000000000" pitchFamily="2" charset="-78"/>
            </a:rPr>
            <a:t>يرفع هذا الإذن للاستئناف لأخذ موافقتهم، فإن وردت الموافقة اكتسب الإذن القطعية فيسلم المشروع للمقاول للبدء في تنفيذه، وتسلم المبالغ للمقاول والمشرف على دفعات من المحكمة بشرط إشراف قسم الخبراء على تسليم كل مرحلة.</a:t>
          </a:r>
          <a:endParaRPr lang="ar-SA" sz="1800" b="0" dirty="0">
            <a:solidFill>
              <a:schemeClr val="tx1"/>
            </a:solidFill>
            <a:latin typeface="JF Flat" panose="02000500000000000000" pitchFamily="2" charset="-78"/>
            <a:cs typeface="JF Flat" panose="02000500000000000000" pitchFamily="2" charset="-78"/>
          </a:endParaRPr>
        </a:p>
      </dgm:t>
    </dgm:pt>
    <dgm:pt modelId="{8C0D6B8D-AED0-452D-A72F-6FA7D3C11147}" type="parTrans" cxnId="{D0ED9B54-0C87-4368-9984-6FBE164B3A8A}">
      <dgm:prSet/>
      <dgm:spPr/>
    </dgm:pt>
    <dgm:pt modelId="{E3D648C8-A383-4D27-A275-335CD06037FB}" type="sibTrans" cxnId="{D0ED9B54-0C87-4368-9984-6FBE164B3A8A}">
      <dgm:prSet/>
      <dgm:spPr/>
    </dgm:pt>
    <dgm:pt modelId="{2548F6BA-BEFD-4E27-99EB-DACC0096C96A}" type="pres">
      <dgm:prSet presAssocID="{3C8536D6-7C3C-4D3A-9642-3BF6B5C99F3B}" presName="Name0" presStyleCnt="0">
        <dgm:presLayoutVars>
          <dgm:dir/>
          <dgm:animLvl val="lvl"/>
          <dgm:resizeHandles val="exact"/>
        </dgm:presLayoutVars>
      </dgm:prSet>
      <dgm:spPr/>
    </dgm:pt>
    <dgm:pt modelId="{E4AE7D73-0F4A-495D-A44D-A1316AE93185}" type="pres">
      <dgm:prSet presAssocID="{C6157D01-B67C-47F5-8B12-B5BCCBE4CA7A}" presName="boxAndChildren" presStyleCnt="0"/>
      <dgm:spPr/>
    </dgm:pt>
    <dgm:pt modelId="{858E5A2C-565C-44F5-B338-B4568E60A81E}" type="pres">
      <dgm:prSet presAssocID="{C6157D01-B67C-47F5-8B12-B5BCCBE4CA7A}" presName="parentTextBox" presStyleLbl="node1" presStyleIdx="0" presStyleCnt="3"/>
      <dgm:spPr/>
    </dgm:pt>
    <dgm:pt modelId="{AB10BA97-5C71-4D95-89C8-EF1845869A8A}" type="pres">
      <dgm:prSet presAssocID="{DD9972F4-EC7F-4E58-A2BA-24668656C2EB}" presName="sp" presStyleCnt="0"/>
      <dgm:spPr/>
    </dgm:pt>
    <dgm:pt modelId="{6FCBC7B8-9C32-472E-9851-70DA379148C2}" type="pres">
      <dgm:prSet presAssocID="{6487E9F7-C408-46B5-B4DF-D4F7B092346C}" presName="arrowAndChildren" presStyleCnt="0"/>
      <dgm:spPr/>
    </dgm:pt>
    <dgm:pt modelId="{AB08C9D1-AC69-4BD8-BF0E-30A0771304A7}" type="pres">
      <dgm:prSet presAssocID="{6487E9F7-C408-46B5-B4DF-D4F7B092346C}" presName="parentTextArrow" presStyleLbl="node1" presStyleIdx="1" presStyleCnt="3"/>
      <dgm:spPr/>
    </dgm:pt>
    <dgm:pt modelId="{6C123225-ACD2-4F07-A6EA-6E026E9F3EB6}" type="pres">
      <dgm:prSet presAssocID="{D4DA1063-E626-4BBD-AF72-49272C6323F5}" presName="sp" presStyleCnt="0"/>
      <dgm:spPr/>
    </dgm:pt>
    <dgm:pt modelId="{56C57F72-C529-42DC-B609-B4B88E1A8F9F}" type="pres">
      <dgm:prSet presAssocID="{FAC4FB38-FFD8-454A-A50C-ED76C1D4E8BD}" presName="arrowAndChildren" presStyleCnt="0"/>
      <dgm:spPr/>
    </dgm:pt>
    <dgm:pt modelId="{023D150A-BFC1-45BC-85E8-5A7CDFF7A771}" type="pres">
      <dgm:prSet presAssocID="{FAC4FB38-FFD8-454A-A50C-ED76C1D4E8BD}" presName="parentTextArrow" presStyleLbl="node1" presStyleIdx="2" presStyleCnt="3"/>
      <dgm:spPr/>
    </dgm:pt>
  </dgm:ptLst>
  <dgm:cxnLst>
    <dgm:cxn modelId="{329CF44E-DDE8-456B-9803-C2DE74DC263C}" type="presOf" srcId="{3C8536D6-7C3C-4D3A-9642-3BF6B5C99F3B}" destId="{2548F6BA-BEFD-4E27-99EB-DACC0096C96A}" srcOrd="0" destOrd="0" presId="urn:microsoft.com/office/officeart/2005/8/layout/process4"/>
    <dgm:cxn modelId="{D0ED9B54-0C87-4368-9984-6FBE164B3A8A}" srcId="{3C8536D6-7C3C-4D3A-9642-3BF6B5C99F3B}" destId="{C6157D01-B67C-47F5-8B12-B5BCCBE4CA7A}" srcOrd="2" destOrd="0" parTransId="{8C0D6B8D-AED0-452D-A72F-6FA7D3C11147}" sibTransId="{E3D648C8-A383-4D27-A275-335CD06037FB}"/>
    <dgm:cxn modelId="{9E48F194-F844-49B3-A339-DB332B640A10}" srcId="{3C8536D6-7C3C-4D3A-9642-3BF6B5C99F3B}" destId="{FAC4FB38-FFD8-454A-A50C-ED76C1D4E8BD}" srcOrd="0" destOrd="0" parTransId="{C88C5D58-3E8C-4807-9E8F-0307E2393D69}" sibTransId="{D4DA1063-E626-4BBD-AF72-49272C6323F5}"/>
    <dgm:cxn modelId="{95ED02B0-2C9E-4668-962B-51507FB959FB}" srcId="{3C8536D6-7C3C-4D3A-9642-3BF6B5C99F3B}" destId="{6487E9F7-C408-46B5-B4DF-D4F7B092346C}" srcOrd="1" destOrd="0" parTransId="{B7E4A884-36FC-4ABF-B416-3DCC30CFE9AA}" sibTransId="{DD9972F4-EC7F-4E58-A2BA-24668656C2EB}"/>
    <dgm:cxn modelId="{0F52C9BC-01A5-47CC-AF59-0A641908E31C}" type="presOf" srcId="{C6157D01-B67C-47F5-8B12-B5BCCBE4CA7A}" destId="{858E5A2C-565C-44F5-B338-B4568E60A81E}" srcOrd="0" destOrd="0" presId="urn:microsoft.com/office/officeart/2005/8/layout/process4"/>
    <dgm:cxn modelId="{15BD5BC8-2744-4310-98A2-7094EDE23405}" type="presOf" srcId="{FAC4FB38-FFD8-454A-A50C-ED76C1D4E8BD}" destId="{023D150A-BFC1-45BC-85E8-5A7CDFF7A771}" srcOrd="0" destOrd="0" presId="urn:microsoft.com/office/officeart/2005/8/layout/process4"/>
    <dgm:cxn modelId="{D554CCFC-03A7-44F0-9AA3-164FD332CF43}" type="presOf" srcId="{6487E9F7-C408-46B5-B4DF-D4F7B092346C}" destId="{AB08C9D1-AC69-4BD8-BF0E-30A0771304A7}" srcOrd="0" destOrd="0" presId="urn:microsoft.com/office/officeart/2005/8/layout/process4"/>
    <dgm:cxn modelId="{A7199372-81EA-4488-A7EF-7C6CA69AFD05}" type="presParOf" srcId="{2548F6BA-BEFD-4E27-99EB-DACC0096C96A}" destId="{E4AE7D73-0F4A-495D-A44D-A1316AE93185}" srcOrd="0" destOrd="0" presId="urn:microsoft.com/office/officeart/2005/8/layout/process4"/>
    <dgm:cxn modelId="{1F7547F2-7737-4091-B6CE-C5EED6C33D23}" type="presParOf" srcId="{E4AE7D73-0F4A-495D-A44D-A1316AE93185}" destId="{858E5A2C-565C-44F5-B338-B4568E60A81E}" srcOrd="0" destOrd="0" presId="urn:microsoft.com/office/officeart/2005/8/layout/process4"/>
    <dgm:cxn modelId="{626CE81C-8362-481F-BDDC-15A7356F5AEF}" type="presParOf" srcId="{2548F6BA-BEFD-4E27-99EB-DACC0096C96A}" destId="{AB10BA97-5C71-4D95-89C8-EF1845869A8A}" srcOrd="1" destOrd="0" presId="urn:microsoft.com/office/officeart/2005/8/layout/process4"/>
    <dgm:cxn modelId="{049986E0-0A28-495D-BEC8-06A9540C258A}" type="presParOf" srcId="{2548F6BA-BEFD-4E27-99EB-DACC0096C96A}" destId="{6FCBC7B8-9C32-472E-9851-70DA379148C2}" srcOrd="2" destOrd="0" presId="urn:microsoft.com/office/officeart/2005/8/layout/process4"/>
    <dgm:cxn modelId="{EF8A5A71-C4D1-4274-B66A-3320B1DD91F8}" type="presParOf" srcId="{6FCBC7B8-9C32-472E-9851-70DA379148C2}" destId="{AB08C9D1-AC69-4BD8-BF0E-30A0771304A7}" srcOrd="0" destOrd="0" presId="urn:microsoft.com/office/officeart/2005/8/layout/process4"/>
    <dgm:cxn modelId="{22CAC9CE-3290-4A95-BF1C-30F6DDA46494}" type="presParOf" srcId="{2548F6BA-BEFD-4E27-99EB-DACC0096C96A}" destId="{6C123225-ACD2-4F07-A6EA-6E026E9F3EB6}" srcOrd="3" destOrd="0" presId="urn:microsoft.com/office/officeart/2005/8/layout/process4"/>
    <dgm:cxn modelId="{582C3AC8-7E28-44E4-BFA7-F64F1ED92E55}" type="presParOf" srcId="{2548F6BA-BEFD-4E27-99EB-DACC0096C96A}" destId="{56C57F72-C529-42DC-B609-B4B88E1A8F9F}" srcOrd="4" destOrd="0" presId="urn:microsoft.com/office/officeart/2005/8/layout/process4"/>
    <dgm:cxn modelId="{C117F1CA-DD21-44B6-AB86-FA9033692E1C}" type="presParOf" srcId="{56C57F72-C529-42DC-B609-B4B88E1A8F9F}" destId="{023D150A-BFC1-45BC-85E8-5A7CDFF7A77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0716ACB-0286-4A43-B928-39D724C99105}" type="doc">
      <dgm:prSet loTypeId="urn:microsoft.com/office/officeart/2011/layout/HexagonRadial" loCatId="officeonline" qsTypeId="urn:microsoft.com/office/officeart/2005/8/quickstyle/simple5" qsCatId="simple" csTypeId="urn:microsoft.com/office/officeart/2005/8/colors/accent1_2" csCatId="accent1" phldr="1"/>
      <dgm:spPr/>
      <dgm:t>
        <a:bodyPr/>
        <a:lstStyle/>
        <a:p>
          <a:pPr rtl="1"/>
          <a:endParaRPr lang="ar-SA"/>
        </a:p>
      </dgm:t>
    </dgm:pt>
    <dgm:pt modelId="{B10C10CD-5424-4CE8-B0C3-64037E89D185}">
      <dgm:prSet phldrT="[نص]" custT="1"/>
      <dgm:spPr/>
      <dgm:t>
        <a:bodyPr/>
        <a:lstStyle/>
        <a:p>
          <a:pPr rtl="1"/>
          <a:r>
            <a:rPr lang="ar-SA" sz="3600" b="1" dirty="0">
              <a:solidFill>
                <a:schemeClr val="tx1"/>
              </a:solidFill>
              <a:latin typeface="Sakkal Majalla" panose="02000000000000000000" pitchFamily="2" charset="-78"/>
              <a:cs typeface="Sakkal Majalla" panose="02000000000000000000" pitchFamily="2" charset="-78"/>
            </a:rPr>
            <a:t>الوقف</a:t>
          </a:r>
        </a:p>
      </dgm:t>
    </dgm:pt>
    <dgm:pt modelId="{4B3F34E5-5DC3-43BC-9D0B-F352668198F2}" type="parTrans" cxnId="{26A0BE5F-F637-4351-AFDC-F9E46940DB0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15FF559F-8FFC-4A1F-BDA8-09D38B3FBD97}" type="sibTrans" cxnId="{26A0BE5F-F637-4351-AFDC-F9E46940DB0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581863E3-7369-4A08-B3B9-B2ED7ED8A7D9}">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تأجير أكثر من 10 سنين</a:t>
          </a:r>
        </a:p>
      </dgm:t>
    </dgm:pt>
    <dgm:pt modelId="{37CBF49B-3509-45A5-9667-A66E5D759F32}" type="parTrans" cxnId="{D11367A2-CC6D-4F41-88B7-3A825D3E905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BFEC1BB6-40ED-4040-AA9F-0A66630AADEB}" type="sibTrans" cxnId="{D11367A2-CC6D-4F41-88B7-3A825D3E905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84EBCD61-4D04-4BE6-940D-167D4BCB2313}">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قسمة تركة ومن ضمنها وقف</a:t>
          </a:r>
        </a:p>
      </dgm:t>
    </dgm:pt>
    <dgm:pt modelId="{4E3E9972-FE60-49C6-A35D-0E48F3878272}" type="parTrans" cxnId="{3F2F431C-6AA5-4E42-BD18-BB662DEDF8BF}">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49354788-B6E0-4534-B580-19A341F3EA96}" type="sibTrans" cxnId="{3F2F431C-6AA5-4E42-BD18-BB662DEDF8BF}">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04F7A57D-D391-4B6E-A933-2AF5FBE4D312}">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استثمار أرض الوقف</a:t>
          </a:r>
        </a:p>
      </dgm:t>
    </dgm:pt>
    <dgm:pt modelId="{FDA29107-68B3-40D9-AFEC-17E539A7FBFB}" type="parTrans" cxnId="{00E1B63A-E3B7-40E1-A88F-B46F0B42B8D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5CE51CC2-A39D-4288-8AE8-EBC69882AA35}" type="sibTrans" cxnId="{00E1B63A-E3B7-40E1-A88F-B46F0B42B8D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02FC6784-BDE6-492F-85E6-83784FABA963}">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نقل الوقف من بلد لآخر</a:t>
          </a:r>
        </a:p>
      </dgm:t>
    </dgm:pt>
    <dgm:pt modelId="{89C91F9B-335A-4DDD-8E17-046BFE158DD5}" type="parTrans" cxnId="{8B68025F-79C4-486C-BB39-6633014ED8FC}">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342F4DEA-75B0-4795-BA54-625E6D830859}" type="sibTrans" cxnId="{8B68025F-79C4-486C-BB39-6633014ED8FC}">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0A323800-097B-4747-AC1B-B6D9984761A5}">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تغيير عين الوقف من عين لأخرى في بلد واحد</a:t>
          </a:r>
        </a:p>
      </dgm:t>
    </dgm:pt>
    <dgm:pt modelId="{E4BF8965-A97C-40D7-BB7B-788D91AEB877}" type="parTrans" cxnId="{15027EBE-C20C-4050-B886-3422DA716BA4}">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EFF30892-3916-4A71-9510-7045782ED809}" type="sibTrans" cxnId="{15027EBE-C20C-4050-B886-3422DA716BA4}">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294E10F4-237E-4158-8A9D-19BEDF6504BD}">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تغيير شرط الواقف ومصرف الغلة</a:t>
          </a:r>
        </a:p>
      </dgm:t>
    </dgm:pt>
    <dgm:pt modelId="{B7FEA2D1-D6E7-40B1-A1DB-0E6195E93236}" type="parTrans" cxnId="{50F941D5-B4F0-4505-9597-F324604E9F3E}">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CABEB1D1-FE0C-44FA-B647-897963144E22}" type="sibTrans" cxnId="{50F941D5-B4F0-4505-9597-F324604E9F3E}">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103CD766-811A-4DF7-94F4-26308C82C4EE}" type="pres">
      <dgm:prSet presAssocID="{30716ACB-0286-4A43-B928-39D724C99105}" presName="Name0" presStyleCnt="0">
        <dgm:presLayoutVars>
          <dgm:chMax val="1"/>
          <dgm:chPref val="1"/>
          <dgm:dir/>
          <dgm:animOne val="branch"/>
          <dgm:animLvl val="lvl"/>
        </dgm:presLayoutVars>
      </dgm:prSet>
      <dgm:spPr/>
    </dgm:pt>
    <dgm:pt modelId="{AF5BDB39-0C4B-4547-B3DA-C4F14D99B3EB}" type="pres">
      <dgm:prSet presAssocID="{B10C10CD-5424-4CE8-B0C3-64037E89D185}" presName="Parent" presStyleLbl="node0" presStyleIdx="0" presStyleCnt="1">
        <dgm:presLayoutVars>
          <dgm:chMax val="6"/>
          <dgm:chPref val="6"/>
        </dgm:presLayoutVars>
      </dgm:prSet>
      <dgm:spPr/>
    </dgm:pt>
    <dgm:pt modelId="{B4321A08-6ADE-4AD8-AEEB-48C4A87718D8}" type="pres">
      <dgm:prSet presAssocID="{581863E3-7369-4A08-B3B9-B2ED7ED8A7D9}" presName="Accent1" presStyleCnt="0"/>
      <dgm:spPr/>
    </dgm:pt>
    <dgm:pt modelId="{D3A84970-2239-49CB-9380-54953359AFC8}" type="pres">
      <dgm:prSet presAssocID="{581863E3-7369-4A08-B3B9-B2ED7ED8A7D9}" presName="Accent" presStyleLbl="bgShp" presStyleIdx="0" presStyleCnt="6"/>
      <dgm:spPr/>
    </dgm:pt>
    <dgm:pt modelId="{C5EA0947-5D96-444E-B72E-EEE5667476EC}" type="pres">
      <dgm:prSet presAssocID="{581863E3-7369-4A08-B3B9-B2ED7ED8A7D9}" presName="Child1" presStyleLbl="node1" presStyleIdx="0" presStyleCnt="6">
        <dgm:presLayoutVars>
          <dgm:chMax val="0"/>
          <dgm:chPref val="0"/>
          <dgm:bulletEnabled val="1"/>
        </dgm:presLayoutVars>
      </dgm:prSet>
      <dgm:spPr/>
    </dgm:pt>
    <dgm:pt modelId="{29B323FE-9D74-44F7-96E0-8FE9E3012269}" type="pres">
      <dgm:prSet presAssocID="{84EBCD61-4D04-4BE6-940D-167D4BCB2313}" presName="Accent2" presStyleCnt="0"/>
      <dgm:spPr/>
    </dgm:pt>
    <dgm:pt modelId="{A864EF3E-B6E3-4481-9B85-74EFBB9FF0A2}" type="pres">
      <dgm:prSet presAssocID="{84EBCD61-4D04-4BE6-940D-167D4BCB2313}" presName="Accent" presStyleLbl="bgShp" presStyleIdx="1" presStyleCnt="6"/>
      <dgm:spPr/>
    </dgm:pt>
    <dgm:pt modelId="{04485ED0-3BF1-495B-B769-A8C12CC18B52}" type="pres">
      <dgm:prSet presAssocID="{84EBCD61-4D04-4BE6-940D-167D4BCB2313}" presName="Child2" presStyleLbl="node1" presStyleIdx="1" presStyleCnt="6">
        <dgm:presLayoutVars>
          <dgm:chMax val="0"/>
          <dgm:chPref val="0"/>
          <dgm:bulletEnabled val="1"/>
        </dgm:presLayoutVars>
      </dgm:prSet>
      <dgm:spPr/>
    </dgm:pt>
    <dgm:pt modelId="{75C74F28-15CA-4D94-94EE-13DD61FF4E47}" type="pres">
      <dgm:prSet presAssocID="{04F7A57D-D391-4B6E-A933-2AF5FBE4D312}" presName="Accent3" presStyleCnt="0"/>
      <dgm:spPr/>
    </dgm:pt>
    <dgm:pt modelId="{F3117993-2035-42AD-AD1D-0250B35D9CD1}" type="pres">
      <dgm:prSet presAssocID="{04F7A57D-D391-4B6E-A933-2AF5FBE4D312}" presName="Accent" presStyleLbl="bgShp" presStyleIdx="2" presStyleCnt="6"/>
      <dgm:spPr/>
    </dgm:pt>
    <dgm:pt modelId="{3887AE2B-18A3-4DAA-9975-D7ADF185C4EB}" type="pres">
      <dgm:prSet presAssocID="{04F7A57D-D391-4B6E-A933-2AF5FBE4D312}" presName="Child3" presStyleLbl="node1" presStyleIdx="2" presStyleCnt="6">
        <dgm:presLayoutVars>
          <dgm:chMax val="0"/>
          <dgm:chPref val="0"/>
          <dgm:bulletEnabled val="1"/>
        </dgm:presLayoutVars>
      </dgm:prSet>
      <dgm:spPr/>
    </dgm:pt>
    <dgm:pt modelId="{67F53F14-50CD-4E83-A973-FD0A7F35BE5A}" type="pres">
      <dgm:prSet presAssocID="{02FC6784-BDE6-492F-85E6-83784FABA963}" presName="Accent4" presStyleCnt="0"/>
      <dgm:spPr/>
    </dgm:pt>
    <dgm:pt modelId="{EBDD291E-824B-4EFF-A7CE-4C4F1F41561E}" type="pres">
      <dgm:prSet presAssocID="{02FC6784-BDE6-492F-85E6-83784FABA963}" presName="Accent" presStyleLbl="bgShp" presStyleIdx="3" presStyleCnt="6"/>
      <dgm:spPr/>
    </dgm:pt>
    <dgm:pt modelId="{D9A2C0DA-3B0B-409F-9DE4-CCFDCD0D3B61}" type="pres">
      <dgm:prSet presAssocID="{02FC6784-BDE6-492F-85E6-83784FABA963}" presName="Child4" presStyleLbl="node1" presStyleIdx="3" presStyleCnt="6">
        <dgm:presLayoutVars>
          <dgm:chMax val="0"/>
          <dgm:chPref val="0"/>
          <dgm:bulletEnabled val="1"/>
        </dgm:presLayoutVars>
      </dgm:prSet>
      <dgm:spPr/>
    </dgm:pt>
    <dgm:pt modelId="{22B209C4-03C2-4FB2-A551-84AEDB8945EE}" type="pres">
      <dgm:prSet presAssocID="{0A323800-097B-4747-AC1B-B6D9984761A5}" presName="Accent5" presStyleCnt="0"/>
      <dgm:spPr/>
    </dgm:pt>
    <dgm:pt modelId="{22625D11-3BFA-4FA1-9960-281D4BF51094}" type="pres">
      <dgm:prSet presAssocID="{0A323800-097B-4747-AC1B-B6D9984761A5}" presName="Accent" presStyleLbl="bgShp" presStyleIdx="4" presStyleCnt="6"/>
      <dgm:spPr/>
    </dgm:pt>
    <dgm:pt modelId="{20E5CC21-50FE-40D3-A343-3020AC8F93E7}" type="pres">
      <dgm:prSet presAssocID="{0A323800-097B-4747-AC1B-B6D9984761A5}" presName="Child5" presStyleLbl="node1" presStyleIdx="4" presStyleCnt="6">
        <dgm:presLayoutVars>
          <dgm:chMax val="0"/>
          <dgm:chPref val="0"/>
          <dgm:bulletEnabled val="1"/>
        </dgm:presLayoutVars>
      </dgm:prSet>
      <dgm:spPr/>
    </dgm:pt>
    <dgm:pt modelId="{F0AE3D2E-807E-4D71-A5DF-486FDD6EB24D}" type="pres">
      <dgm:prSet presAssocID="{294E10F4-237E-4158-8A9D-19BEDF6504BD}" presName="Accent6" presStyleCnt="0"/>
      <dgm:spPr/>
    </dgm:pt>
    <dgm:pt modelId="{5680065D-1924-4802-BAE9-1D03A908C0FB}" type="pres">
      <dgm:prSet presAssocID="{294E10F4-237E-4158-8A9D-19BEDF6504BD}" presName="Accent" presStyleLbl="bgShp" presStyleIdx="5" presStyleCnt="6"/>
      <dgm:spPr/>
    </dgm:pt>
    <dgm:pt modelId="{1EF2678C-EDEB-412D-8A18-D526696AD400}" type="pres">
      <dgm:prSet presAssocID="{294E10F4-237E-4158-8A9D-19BEDF6504BD}" presName="Child6" presStyleLbl="node1" presStyleIdx="5" presStyleCnt="6">
        <dgm:presLayoutVars>
          <dgm:chMax val="0"/>
          <dgm:chPref val="0"/>
          <dgm:bulletEnabled val="1"/>
        </dgm:presLayoutVars>
      </dgm:prSet>
      <dgm:spPr/>
    </dgm:pt>
  </dgm:ptLst>
  <dgm:cxnLst>
    <dgm:cxn modelId="{B9459B18-E8F5-46E9-92F0-F6DB2AC1B96D}" type="presOf" srcId="{581863E3-7369-4A08-B3B9-B2ED7ED8A7D9}" destId="{C5EA0947-5D96-444E-B72E-EEE5667476EC}" srcOrd="0" destOrd="0" presId="urn:microsoft.com/office/officeart/2011/layout/HexagonRadial"/>
    <dgm:cxn modelId="{3F2F431C-6AA5-4E42-BD18-BB662DEDF8BF}" srcId="{B10C10CD-5424-4CE8-B0C3-64037E89D185}" destId="{84EBCD61-4D04-4BE6-940D-167D4BCB2313}" srcOrd="1" destOrd="0" parTransId="{4E3E9972-FE60-49C6-A35D-0E48F3878272}" sibTransId="{49354788-B6E0-4534-B580-19A341F3EA96}"/>
    <dgm:cxn modelId="{607B492F-2719-48E7-869F-415F6D1229C5}" type="presOf" srcId="{B10C10CD-5424-4CE8-B0C3-64037E89D185}" destId="{AF5BDB39-0C4B-4547-B3DA-C4F14D99B3EB}" srcOrd="0" destOrd="0" presId="urn:microsoft.com/office/officeart/2011/layout/HexagonRadial"/>
    <dgm:cxn modelId="{28E53933-1C40-421C-B867-C4B7CDCECBDD}" type="presOf" srcId="{84EBCD61-4D04-4BE6-940D-167D4BCB2313}" destId="{04485ED0-3BF1-495B-B769-A8C12CC18B52}" srcOrd="0" destOrd="0" presId="urn:microsoft.com/office/officeart/2011/layout/HexagonRadial"/>
    <dgm:cxn modelId="{C0428337-68EC-4AB2-BC93-95532E25D852}" type="presOf" srcId="{02FC6784-BDE6-492F-85E6-83784FABA963}" destId="{D9A2C0DA-3B0B-409F-9DE4-CCFDCD0D3B61}" srcOrd="0" destOrd="0" presId="urn:microsoft.com/office/officeart/2011/layout/HexagonRadial"/>
    <dgm:cxn modelId="{00E1B63A-E3B7-40E1-A88F-B46F0B42B8D6}" srcId="{B10C10CD-5424-4CE8-B0C3-64037E89D185}" destId="{04F7A57D-D391-4B6E-A933-2AF5FBE4D312}" srcOrd="2" destOrd="0" parTransId="{FDA29107-68B3-40D9-AFEC-17E539A7FBFB}" sibTransId="{5CE51CC2-A39D-4288-8AE8-EBC69882AA35}"/>
    <dgm:cxn modelId="{8B68025F-79C4-486C-BB39-6633014ED8FC}" srcId="{B10C10CD-5424-4CE8-B0C3-64037E89D185}" destId="{02FC6784-BDE6-492F-85E6-83784FABA963}" srcOrd="3" destOrd="0" parTransId="{89C91F9B-335A-4DDD-8E17-046BFE158DD5}" sibTransId="{342F4DEA-75B0-4795-BA54-625E6D830859}"/>
    <dgm:cxn modelId="{26A0BE5F-F637-4351-AFDC-F9E46940DB06}" srcId="{30716ACB-0286-4A43-B928-39D724C99105}" destId="{B10C10CD-5424-4CE8-B0C3-64037E89D185}" srcOrd="0" destOrd="0" parTransId="{4B3F34E5-5DC3-43BC-9D0B-F352668198F2}" sibTransId="{15FF559F-8FFC-4A1F-BDA8-09D38B3FBD97}"/>
    <dgm:cxn modelId="{33A56D88-7AF2-424E-9690-D54025950C48}" type="presOf" srcId="{294E10F4-237E-4158-8A9D-19BEDF6504BD}" destId="{1EF2678C-EDEB-412D-8A18-D526696AD400}" srcOrd="0" destOrd="0" presId="urn:microsoft.com/office/officeart/2011/layout/HexagonRadial"/>
    <dgm:cxn modelId="{D11367A2-CC6D-4F41-88B7-3A825D3E9056}" srcId="{B10C10CD-5424-4CE8-B0C3-64037E89D185}" destId="{581863E3-7369-4A08-B3B9-B2ED7ED8A7D9}" srcOrd="0" destOrd="0" parTransId="{37CBF49B-3509-45A5-9667-A66E5D759F32}" sibTransId="{BFEC1BB6-40ED-4040-AA9F-0A66630AADEB}"/>
    <dgm:cxn modelId="{455167B0-370B-493F-9043-79DF4CD5A44E}" type="presOf" srcId="{30716ACB-0286-4A43-B928-39D724C99105}" destId="{103CD766-811A-4DF7-94F4-26308C82C4EE}" srcOrd="0" destOrd="0" presId="urn:microsoft.com/office/officeart/2011/layout/HexagonRadial"/>
    <dgm:cxn modelId="{15027EBE-C20C-4050-B886-3422DA716BA4}" srcId="{B10C10CD-5424-4CE8-B0C3-64037E89D185}" destId="{0A323800-097B-4747-AC1B-B6D9984761A5}" srcOrd="4" destOrd="0" parTransId="{E4BF8965-A97C-40D7-BB7B-788D91AEB877}" sibTransId="{EFF30892-3916-4A71-9510-7045782ED809}"/>
    <dgm:cxn modelId="{4E5880BE-04B1-4060-BE67-C0B55206432B}" type="presOf" srcId="{04F7A57D-D391-4B6E-A933-2AF5FBE4D312}" destId="{3887AE2B-18A3-4DAA-9975-D7ADF185C4EB}" srcOrd="0" destOrd="0" presId="urn:microsoft.com/office/officeart/2011/layout/HexagonRadial"/>
    <dgm:cxn modelId="{9D5500D4-4701-44C1-9BA9-85BD8482347B}" type="presOf" srcId="{0A323800-097B-4747-AC1B-B6D9984761A5}" destId="{20E5CC21-50FE-40D3-A343-3020AC8F93E7}" srcOrd="0" destOrd="0" presId="urn:microsoft.com/office/officeart/2011/layout/HexagonRadial"/>
    <dgm:cxn modelId="{50F941D5-B4F0-4505-9597-F324604E9F3E}" srcId="{B10C10CD-5424-4CE8-B0C3-64037E89D185}" destId="{294E10F4-237E-4158-8A9D-19BEDF6504BD}" srcOrd="5" destOrd="0" parTransId="{B7FEA2D1-D6E7-40B1-A1DB-0E6195E93236}" sibTransId="{CABEB1D1-FE0C-44FA-B647-897963144E22}"/>
    <dgm:cxn modelId="{CA02D68E-0F97-421F-A2A9-57325A53C37C}" type="presParOf" srcId="{103CD766-811A-4DF7-94F4-26308C82C4EE}" destId="{AF5BDB39-0C4B-4547-B3DA-C4F14D99B3EB}" srcOrd="0" destOrd="0" presId="urn:microsoft.com/office/officeart/2011/layout/HexagonRadial"/>
    <dgm:cxn modelId="{B6E0C8B7-76E5-444C-87D4-AA98982903EC}" type="presParOf" srcId="{103CD766-811A-4DF7-94F4-26308C82C4EE}" destId="{B4321A08-6ADE-4AD8-AEEB-48C4A87718D8}" srcOrd="1" destOrd="0" presId="urn:microsoft.com/office/officeart/2011/layout/HexagonRadial"/>
    <dgm:cxn modelId="{F30B13B2-BF6E-4783-8B41-235C62B362DE}" type="presParOf" srcId="{B4321A08-6ADE-4AD8-AEEB-48C4A87718D8}" destId="{D3A84970-2239-49CB-9380-54953359AFC8}" srcOrd="0" destOrd="0" presId="urn:microsoft.com/office/officeart/2011/layout/HexagonRadial"/>
    <dgm:cxn modelId="{A0D9CC82-7DF2-4C49-9AF5-2AC42422FCC6}" type="presParOf" srcId="{103CD766-811A-4DF7-94F4-26308C82C4EE}" destId="{C5EA0947-5D96-444E-B72E-EEE5667476EC}" srcOrd="2" destOrd="0" presId="urn:microsoft.com/office/officeart/2011/layout/HexagonRadial"/>
    <dgm:cxn modelId="{8BD939BF-D32D-4978-8FFF-AE0D7434BC5C}" type="presParOf" srcId="{103CD766-811A-4DF7-94F4-26308C82C4EE}" destId="{29B323FE-9D74-44F7-96E0-8FE9E3012269}" srcOrd="3" destOrd="0" presId="urn:microsoft.com/office/officeart/2011/layout/HexagonRadial"/>
    <dgm:cxn modelId="{7DF8107F-5843-4961-BEC6-822519E7A62F}" type="presParOf" srcId="{29B323FE-9D74-44F7-96E0-8FE9E3012269}" destId="{A864EF3E-B6E3-4481-9B85-74EFBB9FF0A2}" srcOrd="0" destOrd="0" presId="urn:microsoft.com/office/officeart/2011/layout/HexagonRadial"/>
    <dgm:cxn modelId="{962401DE-0D58-47EA-AA03-668842E3890A}" type="presParOf" srcId="{103CD766-811A-4DF7-94F4-26308C82C4EE}" destId="{04485ED0-3BF1-495B-B769-A8C12CC18B52}" srcOrd="4" destOrd="0" presId="urn:microsoft.com/office/officeart/2011/layout/HexagonRadial"/>
    <dgm:cxn modelId="{54311C80-D5B8-4A1B-A83B-F5CAE286F955}" type="presParOf" srcId="{103CD766-811A-4DF7-94F4-26308C82C4EE}" destId="{75C74F28-15CA-4D94-94EE-13DD61FF4E47}" srcOrd="5" destOrd="0" presId="urn:microsoft.com/office/officeart/2011/layout/HexagonRadial"/>
    <dgm:cxn modelId="{DE646A54-919D-4244-8397-0BA19B4B339A}" type="presParOf" srcId="{75C74F28-15CA-4D94-94EE-13DD61FF4E47}" destId="{F3117993-2035-42AD-AD1D-0250B35D9CD1}" srcOrd="0" destOrd="0" presId="urn:microsoft.com/office/officeart/2011/layout/HexagonRadial"/>
    <dgm:cxn modelId="{4A6F6D25-440D-4BF9-A845-2DAFDB35A82D}" type="presParOf" srcId="{103CD766-811A-4DF7-94F4-26308C82C4EE}" destId="{3887AE2B-18A3-4DAA-9975-D7ADF185C4EB}" srcOrd="6" destOrd="0" presId="urn:microsoft.com/office/officeart/2011/layout/HexagonRadial"/>
    <dgm:cxn modelId="{2519CA32-AC92-4FE8-9D77-A30C09826057}" type="presParOf" srcId="{103CD766-811A-4DF7-94F4-26308C82C4EE}" destId="{67F53F14-50CD-4E83-A973-FD0A7F35BE5A}" srcOrd="7" destOrd="0" presId="urn:microsoft.com/office/officeart/2011/layout/HexagonRadial"/>
    <dgm:cxn modelId="{9ECA1E72-8C63-4B9A-90D4-C238A2922946}" type="presParOf" srcId="{67F53F14-50CD-4E83-A973-FD0A7F35BE5A}" destId="{EBDD291E-824B-4EFF-A7CE-4C4F1F41561E}" srcOrd="0" destOrd="0" presId="urn:microsoft.com/office/officeart/2011/layout/HexagonRadial"/>
    <dgm:cxn modelId="{9B191332-8649-4791-9705-A5330EFC54EC}" type="presParOf" srcId="{103CD766-811A-4DF7-94F4-26308C82C4EE}" destId="{D9A2C0DA-3B0B-409F-9DE4-CCFDCD0D3B61}" srcOrd="8" destOrd="0" presId="urn:microsoft.com/office/officeart/2011/layout/HexagonRadial"/>
    <dgm:cxn modelId="{9F8F93A4-6D7E-4C0B-83F2-92334EC865FB}" type="presParOf" srcId="{103CD766-811A-4DF7-94F4-26308C82C4EE}" destId="{22B209C4-03C2-4FB2-A551-84AEDB8945EE}" srcOrd="9" destOrd="0" presId="urn:microsoft.com/office/officeart/2011/layout/HexagonRadial"/>
    <dgm:cxn modelId="{458F337F-DF1C-47EB-9C0C-E0996659F1DB}" type="presParOf" srcId="{22B209C4-03C2-4FB2-A551-84AEDB8945EE}" destId="{22625D11-3BFA-4FA1-9960-281D4BF51094}" srcOrd="0" destOrd="0" presId="urn:microsoft.com/office/officeart/2011/layout/HexagonRadial"/>
    <dgm:cxn modelId="{921709D9-A827-44F2-8123-2064C467371F}" type="presParOf" srcId="{103CD766-811A-4DF7-94F4-26308C82C4EE}" destId="{20E5CC21-50FE-40D3-A343-3020AC8F93E7}" srcOrd="10" destOrd="0" presId="urn:microsoft.com/office/officeart/2011/layout/HexagonRadial"/>
    <dgm:cxn modelId="{0C439738-2EED-4B02-BF01-115C0CA893AD}" type="presParOf" srcId="{103CD766-811A-4DF7-94F4-26308C82C4EE}" destId="{F0AE3D2E-807E-4D71-A5DF-486FDD6EB24D}" srcOrd="11" destOrd="0" presId="urn:microsoft.com/office/officeart/2011/layout/HexagonRadial"/>
    <dgm:cxn modelId="{886071EE-0ED7-436E-A424-F1A40BAC327C}" type="presParOf" srcId="{F0AE3D2E-807E-4D71-A5DF-486FDD6EB24D}" destId="{5680065D-1924-4802-BAE9-1D03A908C0FB}" srcOrd="0" destOrd="0" presId="urn:microsoft.com/office/officeart/2011/layout/HexagonRadial"/>
    <dgm:cxn modelId="{E34BF1F5-0CAE-46A9-A92B-1388441D637E}" type="presParOf" srcId="{103CD766-811A-4DF7-94F4-26308C82C4EE}" destId="{1EF2678C-EDEB-412D-8A18-D526696AD40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0716ACB-0286-4A43-B928-39D724C99105}" type="doc">
      <dgm:prSet loTypeId="urn:microsoft.com/office/officeart/2011/layout/HexagonRadial" loCatId="officeonline" qsTypeId="urn:microsoft.com/office/officeart/2005/8/quickstyle/simple5" qsCatId="simple" csTypeId="urn:microsoft.com/office/officeart/2005/8/colors/accent1_2" csCatId="accent1" phldr="1"/>
      <dgm:spPr/>
      <dgm:t>
        <a:bodyPr/>
        <a:lstStyle/>
        <a:p>
          <a:pPr rtl="1"/>
          <a:endParaRPr lang="ar-SA"/>
        </a:p>
      </dgm:t>
    </dgm:pt>
    <dgm:pt modelId="{B10C10CD-5424-4CE8-B0C3-64037E89D185}">
      <dgm:prSet phldrT="[نص]" custT="1"/>
      <dgm:spPr/>
      <dgm:t>
        <a:bodyPr/>
        <a:lstStyle/>
        <a:p>
          <a:pPr rtl="1"/>
          <a:r>
            <a:rPr lang="ar-SA" sz="4000" dirty="0">
              <a:solidFill>
                <a:schemeClr val="tx1"/>
              </a:solidFill>
              <a:latin typeface="Sakkal Majalla" panose="02000000000000000000" pitchFamily="2" charset="-78"/>
              <a:cs typeface="Sakkal Majalla" panose="02000000000000000000" pitchFamily="2" charset="-78"/>
            </a:rPr>
            <a:t>الوقف</a:t>
          </a:r>
          <a:endParaRPr lang="ar-SA" sz="5100" dirty="0">
            <a:solidFill>
              <a:schemeClr val="tx1"/>
            </a:solidFill>
            <a:latin typeface="Sakkal Majalla" panose="02000000000000000000" pitchFamily="2" charset="-78"/>
            <a:cs typeface="Sakkal Majalla" panose="02000000000000000000" pitchFamily="2" charset="-78"/>
          </a:endParaRPr>
        </a:p>
      </dgm:t>
    </dgm:pt>
    <dgm:pt modelId="{4B3F34E5-5DC3-43BC-9D0B-F352668198F2}" type="parTrans" cxnId="{26A0BE5F-F637-4351-AFDC-F9E46940DB0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15FF559F-8FFC-4A1F-BDA8-09D38B3FBD97}" type="sibTrans" cxnId="{26A0BE5F-F637-4351-AFDC-F9E46940DB0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581863E3-7369-4A08-B3B9-B2ED7ED8A7D9}">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الاقتراض للوقف</a:t>
          </a:r>
        </a:p>
      </dgm:t>
    </dgm:pt>
    <dgm:pt modelId="{37CBF49B-3509-45A5-9667-A66E5D759F32}" type="parTrans" cxnId="{D11367A2-CC6D-4F41-88B7-3A825D3E905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BFEC1BB6-40ED-4040-AA9F-0A66630AADEB}" type="sibTrans" cxnId="{D11367A2-CC6D-4F41-88B7-3A825D3E9056}">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84EBCD61-4D04-4BE6-940D-167D4BCB2313}">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التأجير للوقف الأهلي لمدة تزيد عن 10 سنين.</a:t>
          </a:r>
        </a:p>
      </dgm:t>
    </dgm:pt>
    <dgm:pt modelId="{4E3E9972-FE60-49C6-A35D-0E48F3878272}" type="parTrans" cxnId="{3F2F431C-6AA5-4E42-BD18-BB662DEDF8BF}">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49354788-B6E0-4534-B580-19A341F3EA96}" type="sibTrans" cxnId="{3F2F431C-6AA5-4E42-BD18-BB662DEDF8BF}">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3723B765-DA53-4F19-B517-760713E55615}">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توثيق عقد الشركة أو زيادة رأس مالها إن كان ضمن ملاكها وقف</a:t>
          </a:r>
        </a:p>
      </dgm:t>
    </dgm:pt>
    <dgm:pt modelId="{241A75BA-BC3C-471D-8EFB-ABC03BB7007F}" type="parTrans" cxnId="{46593A68-1E20-4EF9-8262-D0D802980E1E}">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5D6582E5-55F9-4384-9BD0-245945571E7B}" type="sibTrans" cxnId="{46593A68-1E20-4EF9-8262-D0D802980E1E}">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E119A610-28CE-4885-89FA-4E5E72185BF6}">
      <dgm:prSet phldrT="[نص]" custT="1"/>
      <dgm:spPr/>
      <dgm:t>
        <a:bodyPr/>
        <a:lstStyle/>
        <a:p>
          <a:pPr rtl="1"/>
          <a:r>
            <a:rPr lang="ar-SA" sz="1800" b="1" dirty="0">
              <a:solidFill>
                <a:schemeClr val="tx1"/>
              </a:solidFill>
              <a:latin typeface="Sakkal Majalla" panose="02000000000000000000" pitchFamily="2" charset="-78"/>
              <a:cs typeface="Sakkal Majalla" panose="02000000000000000000" pitchFamily="2" charset="-78"/>
            </a:rPr>
            <a:t>بالمضاربة لقيمة الوقف المبيع إنما يكون عندما لا يكفي المال لشراء البدل </a:t>
          </a:r>
        </a:p>
      </dgm:t>
    </dgm:pt>
    <dgm:pt modelId="{5FE7FF0B-B198-4E03-A395-96AEB26C5254}" type="parTrans" cxnId="{2041870A-2027-467A-AF2B-3CBDDC338358}">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6E2E3CF1-3E40-4FDD-A985-37A91924A334}" type="sibTrans" cxnId="{2041870A-2027-467A-AF2B-3CBDDC338358}">
      <dgm:prSet/>
      <dgm:spPr/>
      <dgm:t>
        <a:bodyPr/>
        <a:lstStyle/>
        <a:p>
          <a:pPr rtl="1"/>
          <a:endParaRPr lang="ar-SA">
            <a:solidFill>
              <a:schemeClr val="tx1"/>
            </a:solidFill>
            <a:latin typeface="Sakkal Majalla" panose="02000000000000000000" pitchFamily="2" charset="-78"/>
            <a:cs typeface="Sakkal Majalla" panose="02000000000000000000" pitchFamily="2" charset="-78"/>
          </a:endParaRPr>
        </a:p>
      </dgm:t>
    </dgm:pt>
    <dgm:pt modelId="{103CD766-811A-4DF7-94F4-26308C82C4EE}" type="pres">
      <dgm:prSet presAssocID="{30716ACB-0286-4A43-B928-39D724C99105}" presName="Name0" presStyleCnt="0">
        <dgm:presLayoutVars>
          <dgm:chMax val="1"/>
          <dgm:chPref val="1"/>
          <dgm:dir val="rev"/>
          <dgm:animOne val="branch"/>
          <dgm:animLvl val="lvl"/>
        </dgm:presLayoutVars>
      </dgm:prSet>
      <dgm:spPr/>
    </dgm:pt>
    <dgm:pt modelId="{AF5BDB39-0C4B-4547-B3DA-C4F14D99B3EB}" type="pres">
      <dgm:prSet presAssocID="{B10C10CD-5424-4CE8-B0C3-64037E89D185}" presName="Parent" presStyleLbl="node0" presStyleIdx="0" presStyleCnt="1" custScaleX="87352" custScaleY="88354">
        <dgm:presLayoutVars>
          <dgm:chMax val="6"/>
          <dgm:chPref val="6"/>
        </dgm:presLayoutVars>
      </dgm:prSet>
      <dgm:spPr/>
    </dgm:pt>
    <dgm:pt modelId="{B4321A08-6ADE-4AD8-AEEB-48C4A87718D8}" type="pres">
      <dgm:prSet presAssocID="{581863E3-7369-4A08-B3B9-B2ED7ED8A7D9}" presName="Accent1" presStyleCnt="0"/>
      <dgm:spPr/>
    </dgm:pt>
    <dgm:pt modelId="{D3A84970-2239-49CB-9380-54953359AFC8}" type="pres">
      <dgm:prSet presAssocID="{581863E3-7369-4A08-B3B9-B2ED7ED8A7D9}" presName="Accent" presStyleLbl="bgShp" presStyleIdx="0" presStyleCnt="4"/>
      <dgm:spPr/>
    </dgm:pt>
    <dgm:pt modelId="{C5EA0947-5D96-444E-B72E-EEE5667476EC}" type="pres">
      <dgm:prSet presAssocID="{581863E3-7369-4A08-B3B9-B2ED7ED8A7D9}" presName="Child1" presStyleLbl="node1" presStyleIdx="0" presStyleCnt="4">
        <dgm:presLayoutVars>
          <dgm:chMax val="0"/>
          <dgm:chPref val="0"/>
          <dgm:bulletEnabled val="1"/>
        </dgm:presLayoutVars>
      </dgm:prSet>
      <dgm:spPr/>
    </dgm:pt>
    <dgm:pt modelId="{29B323FE-9D74-44F7-96E0-8FE9E3012269}" type="pres">
      <dgm:prSet presAssocID="{84EBCD61-4D04-4BE6-940D-167D4BCB2313}" presName="Accent2" presStyleCnt="0"/>
      <dgm:spPr/>
    </dgm:pt>
    <dgm:pt modelId="{A864EF3E-B6E3-4481-9B85-74EFBB9FF0A2}" type="pres">
      <dgm:prSet presAssocID="{84EBCD61-4D04-4BE6-940D-167D4BCB2313}" presName="Accent" presStyleLbl="bgShp" presStyleIdx="1" presStyleCnt="4"/>
      <dgm:spPr/>
    </dgm:pt>
    <dgm:pt modelId="{04485ED0-3BF1-495B-B769-A8C12CC18B52}" type="pres">
      <dgm:prSet presAssocID="{84EBCD61-4D04-4BE6-940D-167D4BCB2313}" presName="Child2" presStyleLbl="node1" presStyleIdx="1" presStyleCnt="4">
        <dgm:presLayoutVars>
          <dgm:chMax val="0"/>
          <dgm:chPref val="0"/>
          <dgm:bulletEnabled val="1"/>
        </dgm:presLayoutVars>
      </dgm:prSet>
      <dgm:spPr/>
    </dgm:pt>
    <dgm:pt modelId="{0C2AE64B-EBA9-45D9-AE5C-6D480DB505B6}" type="pres">
      <dgm:prSet presAssocID="{3723B765-DA53-4F19-B517-760713E55615}" presName="Accent3" presStyleCnt="0"/>
      <dgm:spPr/>
    </dgm:pt>
    <dgm:pt modelId="{78C3F770-A9C9-4F7F-A4F8-6E69818E8225}" type="pres">
      <dgm:prSet presAssocID="{3723B765-DA53-4F19-B517-760713E55615}" presName="Accent" presStyleLbl="bgShp" presStyleIdx="2" presStyleCnt="4"/>
      <dgm:spPr/>
    </dgm:pt>
    <dgm:pt modelId="{E8E522BC-12E4-41D4-B364-285FE8465B0E}" type="pres">
      <dgm:prSet presAssocID="{3723B765-DA53-4F19-B517-760713E55615}" presName="Child3" presStyleLbl="node1" presStyleIdx="2" presStyleCnt="4">
        <dgm:presLayoutVars>
          <dgm:chMax val="0"/>
          <dgm:chPref val="0"/>
          <dgm:bulletEnabled val="1"/>
        </dgm:presLayoutVars>
      </dgm:prSet>
      <dgm:spPr/>
    </dgm:pt>
    <dgm:pt modelId="{1A4AC68B-D6DB-4250-91F0-1C0B2B36207D}" type="pres">
      <dgm:prSet presAssocID="{E119A610-28CE-4885-89FA-4E5E72185BF6}" presName="Accent4" presStyleCnt="0"/>
      <dgm:spPr/>
    </dgm:pt>
    <dgm:pt modelId="{B92C15DC-1F44-4A35-9C4A-79026F1BC3E5}" type="pres">
      <dgm:prSet presAssocID="{E119A610-28CE-4885-89FA-4E5E72185BF6}" presName="Accent" presStyleLbl="bgShp" presStyleIdx="3" presStyleCnt="4"/>
      <dgm:spPr/>
    </dgm:pt>
    <dgm:pt modelId="{6F7F42A6-8A77-4D90-B89B-B7EBAEB92109}" type="pres">
      <dgm:prSet presAssocID="{E119A610-28CE-4885-89FA-4E5E72185BF6}" presName="Child4" presStyleLbl="node1" presStyleIdx="3" presStyleCnt="4" custScaleX="113506">
        <dgm:presLayoutVars>
          <dgm:chMax val="0"/>
          <dgm:chPref val="0"/>
          <dgm:bulletEnabled val="1"/>
        </dgm:presLayoutVars>
      </dgm:prSet>
      <dgm:spPr/>
    </dgm:pt>
  </dgm:ptLst>
  <dgm:cxnLst>
    <dgm:cxn modelId="{2041870A-2027-467A-AF2B-3CBDDC338358}" srcId="{B10C10CD-5424-4CE8-B0C3-64037E89D185}" destId="{E119A610-28CE-4885-89FA-4E5E72185BF6}" srcOrd="3" destOrd="0" parTransId="{5FE7FF0B-B198-4E03-A395-96AEB26C5254}" sibTransId="{6E2E3CF1-3E40-4FDD-A985-37A91924A334}"/>
    <dgm:cxn modelId="{3F2F431C-6AA5-4E42-BD18-BB662DEDF8BF}" srcId="{B10C10CD-5424-4CE8-B0C3-64037E89D185}" destId="{84EBCD61-4D04-4BE6-940D-167D4BCB2313}" srcOrd="1" destOrd="0" parTransId="{4E3E9972-FE60-49C6-A35D-0E48F3878272}" sibTransId="{49354788-B6E0-4534-B580-19A341F3EA96}"/>
    <dgm:cxn modelId="{26A0BE5F-F637-4351-AFDC-F9E46940DB06}" srcId="{30716ACB-0286-4A43-B928-39D724C99105}" destId="{B10C10CD-5424-4CE8-B0C3-64037E89D185}" srcOrd="0" destOrd="0" parTransId="{4B3F34E5-5DC3-43BC-9D0B-F352668198F2}" sibTransId="{15FF559F-8FFC-4A1F-BDA8-09D38B3FBD97}"/>
    <dgm:cxn modelId="{2DDB4D45-51B7-4475-A005-4DD77A3457CB}" type="presOf" srcId="{E119A610-28CE-4885-89FA-4E5E72185BF6}" destId="{6F7F42A6-8A77-4D90-B89B-B7EBAEB92109}" srcOrd="0" destOrd="0" presId="urn:microsoft.com/office/officeart/2011/layout/HexagonRadial"/>
    <dgm:cxn modelId="{46593A68-1E20-4EF9-8262-D0D802980E1E}" srcId="{B10C10CD-5424-4CE8-B0C3-64037E89D185}" destId="{3723B765-DA53-4F19-B517-760713E55615}" srcOrd="2" destOrd="0" parTransId="{241A75BA-BC3C-471D-8EFB-ABC03BB7007F}" sibTransId="{5D6582E5-55F9-4384-9BD0-245945571E7B}"/>
    <dgm:cxn modelId="{15345D98-7314-45D2-A7DC-9E5B5EBC0993}" type="presOf" srcId="{3723B765-DA53-4F19-B517-760713E55615}" destId="{E8E522BC-12E4-41D4-B364-285FE8465B0E}" srcOrd="0" destOrd="0" presId="urn:microsoft.com/office/officeart/2011/layout/HexagonRadial"/>
    <dgm:cxn modelId="{D11367A2-CC6D-4F41-88B7-3A825D3E9056}" srcId="{B10C10CD-5424-4CE8-B0C3-64037E89D185}" destId="{581863E3-7369-4A08-B3B9-B2ED7ED8A7D9}" srcOrd="0" destOrd="0" parTransId="{37CBF49B-3509-45A5-9667-A66E5D759F32}" sibTransId="{BFEC1BB6-40ED-4040-AA9F-0A66630AADEB}"/>
    <dgm:cxn modelId="{F33FE1CC-88D5-4DD8-84D6-F40AB60234DF}" type="presOf" srcId="{581863E3-7369-4A08-B3B9-B2ED7ED8A7D9}" destId="{C5EA0947-5D96-444E-B72E-EEE5667476EC}" srcOrd="0" destOrd="0" presId="urn:microsoft.com/office/officeart/2011/layout/HexagonRadial"/>
    <dgm:cxn modelId="{249713E8-AF66-42FB-8E86-16DF50D92782}" type="presOf" srcId="{30716ACB-0286-4A43-B928-39D724C99105}" destId="{103CD766-811A-4DF7-94F4-26308C82C4EE}" srcOrd="0" destOrd="0" presId="urn:microsoft.com/office/officeart/2011/layout/HexagonRadial"/>
    <dgm:cxn modelId="{6FF223EC-CA3B-41DB-AE09-4C2CC1393762}" type="presOf" srcId="{84EBCD61-4D04-4BE6-940D-167D4BCB2313}" destId="{04485ED0-3BF1-495B-B769-A8C12CC18B52}" srcOrd="0" destOrd="0" presId="urn:microsoft.com/office/officeart/2011/layout/HexagonRadial"/>
    <dgm:cxn modelId="{44DA63FF-51B6-4F32-B909-D85E80B77680}" type="presOf" srcId="{B10C10CD-5424-4CE8-B0C3-64037E89D185}" destId="{AF5BDB39-0C4B-4547-B3DA-C4F14D99B3EB}" srcOrd="0" destOrd="0" presId="urn:microsoft.com/office/officeart/2011/layout/HexagonRadial"/>
    <dgm:cxn modelId="{467D727C-D66A-4954-A9AF-C4AA32D71851}" type="presParOf" srcId="{103CD766-811A-4DF7-94F4-26308C82C4EE}" destId="{AF5BDB39-0C4B-4547-B3DA-C4F14D99B3EB}" srcOrd="0" destOrd="0" presId="urn:microsoft.com/office/officeart/2011/layout/HexagonRadial"/>
    <dgm:cxn modelId="{DF965B0B-94DA-4824-B458-CF6DCACECFB0}" type="presParOf" srcId="{103CD766-811A-4DF7-94F4-26308C82C4EE}" destId="{B4321A08-6ADE-4AD8-AEEB-48C4A87718D8}" srcOrd="1" destOrd="0" presId="urn:microsoft.com/office/officeart/2011/layout/HexagonRadial"/>
    <dgm:cxn modelId="{F71D245F-55C8-458A-A31A-DC1C179D5799}" type="presParOf" srcId="{B4321A08-6ADE-4AD8-AEEB-48C4A87718D8}" destId="{D3A84970-2239-49CB-9380-54953359AFC8}" srcOrd="0" destOrd="0" presId="urn:microsoft.com/office/officeart/2011/layout/HexagonRadial"/>
    <dgm:cxn modelId="{873F3AEF-4C6E-48C6-AB40-2CAEFCDB9340}" type="presParOf" srcId="{103CD766-811A-4DF7-94F4-26308C82C4EE}" destId="{C5EA0947-5D96-444E-B72E-EEE5667476EC}" srcOrd="2" destOrd="0" presId="urn:microsoft.com/office/officeart/2011/layout/HexagonRadial"/>
    <dgm:cxn modelId="{46E72737-BFC9-4F30-8480-B747B93F46D5}" type="presParOf" srcId="{103CD766-811A-4DF7-94F4-26308C82C4EE}" destId="{29B323FE-9D74-44F7-96E0-8FE9E3012269}" srcOrd="3" destOrd="0" presId="urn:microsoft.com/office/officeart/2011/layout/HexagonRadial"/>
    <dgm:cxn modelId="{5AB9EA4E-7517-4F79-A022-6EA824138C35}" type="presParOf" srcId="{29B323FE-9D74-44F7-96E0-8FE9E3012269}" destId="{A864EF3E-B6E3-4481-9B85-74EFBB9FF0A2}" srcOrd="0" destOrd="0" presId="urn:microsoft.com/office/officeart/2011/layout/HexagonRadial"/>
    <dgm:cxn modelId="{43F125D4-6938-4FBB-9412-F6967995510C}" type="presParOf" srcId="{103CD766-811A-4DF7-94F4-26308C82C4EE}" destId="{04485ED0-3BF1-495B-B769-A8C12CC18B52}" srcOrd="4" destOrd="0" presId="urn:microsoft.com/office/officeart/2011/layout/HexagonRadial"/>
    <dgm:cxn modelId="{B8964985-29CD-4034-9438-288D50CD78F7}" type="presParOf" srcId="{103CD766-811A-4DF7-94F4-26308C82C4EE}" destId="{0C2AE64B-EBA9-45D9-AE5C-6D480DB505B6}" srcOrd="5" destOrd="0" presId="urn:microsoft.com/office/officeart/2011/layout/HexagonRadial"/>
    <dgm:cxn modelId="{A6F44EF5-3D85-4DCC-A069-1961AED84026}" type="presParOf" srcId="{0C2AE64B-EBA9-45D9-AE5C-6D480DB505B6}" destId="{78C3F770-A9C9-4F7F-A4F8-6E69818E8225}" srcOrd="0" destOrd="0" presId="urn:microsoft.com/office/officeart/2011/layout/HexagonRadial"/>
    <dgm:cxn modelId="{8E035FD8-B00D-42EC-BD40-9898E2CC502E}" type="presParOf" srcId="{103CD766-811A-4DF7-94F4-26308C82C4EE}" destId="{E8E522BC-12E4-41D4-B364-285FE8465B0E}" srcOrd="6" destOrd="0" presId="urn:microsoft.com/office/officeart/2011/layout/HexagonRadial"/>
    <dgm:cxn modelId="{5ADCCB1E-A732-4257-BAB6-DB1E0A1D61FD}" type="presParOf" srcId="{103CD766-811A-4DF7-94F4-26308C82C4EE}" destId="{1A4AC68B-D6DB-4250-91F0-1C0B2B36207D}" srcOrd="7" destOrd="0" presId="urn:microsoft.com/office/officeart/2011/layout/HexagonRadial"/>
    <dgm:cxn modelId="{94C5E689-50DD-4B45-A0E7-5C14FDFEC944}" type="presParOf" srcId="{1A4AC68B-D6DB-4250-91F0-1C0B2B36207D}" destId="{B92C15DC-1F44-4A35-9C4A-79026F1BC3E5}" srcOrd="0" destOrd="0" presId="urn:microsoft.com/office/officeart/2011/layout/HexagonRadial"/>
    <dgm:cxn modelId="{C71B0489-2F25-411E-84E6-6B1371F425A4}" type="presParOf" srcId="{103CD766-811A-4DF7-94F4-26308C82C4EE}" destId="{6F7F42A6-8A77-4D90-B89B-B7EBAEB92109}"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dgm:spPr/>
      <dgm:t>
        <a:bodyPr/>
        <a:lstStyle/>
        <a:p>
          <a:pPr rtl="1"/>
          <a:r>
            <a:rPr lang="ar-SA" b="1" dirty="0">
              <a:solidFill>
                <a:schemeClr val="tx1"/>
              </a:solidFill>
              <a:latin typeface="JF Flat" panose="02000500000000000000" pitchFamily="2" charset="-78"/>
              <a:cs typeface="JF Flat" panose="02000500000000000000" pitchFamily="2" charset="-78"/>
            </a:rPr>
            <a:t>الشروط الفقهية لتمويل الأوقاف من معيار الوقف</a:t>
          </a:r>
        </a:p>
      </dgm:t>
    </dgm:pt>
    <dgm:pt modelId="{B6A8C6BD-348C-43B0-B24A-D7041766B78A}" type="parTrans" cxnId="{B33EE51E-C156-4CCC-85DA-6D0A91BFB0BB}">
      <dgm:prSet/>
      <dgm:spPr/>
      <dgm:t>
        <a:bodyPr/>
        <a:lstStyle/>
        <a:p>
          <a:pPr rtl="1"/>
          <a:endParaRPr lang="ar-SA"/>
        </a:p>
      </dgm:t>
    </dgm:pt>
    <dgm:pt modelId="{602D7F93-8A0D-4D26-9299-37E0BF3F4A9B}" type="sibTrans" cxnId="{B33EE51E-C156-4CCC-85DA-6D0A91BFB0BB}">
      <dgm:prSet/>
      <dgm:spPr/>
      <dgm:t>
        <a:bodyPr/>
        <a:lstStyle/>
        <a:p>
          <a:pPr rtl="1"/>
          <a:endParaRPr lang="ar-SA"/>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Y="46461"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D97449C-2DA9-4B70-BE8B-D291CF946256}" type="doc">
      <dgm:prSet loTypeId="urn:microsoft.com/office/officeart/2005/8/layout/process4" loCatId="list" qsTypeId="urn:microsoft.com/office/officeart/2005/8/quickstyle/simple5" qsCatId="simple" csTypeId="urn:microsoft.com/office/officeart/2005/8/colors/accent1_4" csCatId="accent1" phldr="1"/>
      <dgm:spPr/>
      <dgm:t>
        <a:bodyPr/>
        <a:lstStyle/>
        <a:p>
          <a:pPr rtl="1"/>
          <a:endParaRPr lang="ar-SA"/>
        </a:p>
      </dgm:t>
    </dgm:pt>
    <dgm:pt modelId="{BDDA47B2-4560-443C-9112-886AC63E516A}">
      <dgm:prSet phldrT="[نص]" custT="1"/>
      <dgm:spPr/>
      <dgm:t>
        <a:bodyPr/>
        <a:lstStyle/>
        <a:p>
          <a:pPr rtl="1"/>
          <a:r>
            <a:rPr lang="ar-SA" sz="2000" b="1" i="0" dirty="0">
              <a:solidFill>
                <a:schemeClr val="tx1"/>
              </a:solidFill>
              <a:latin typeface="Sakkal Majalla" panose="02000000000000000000" pitchFamily="2" charset="-78"/>
              <a:cs typeface="Sakkal Majalla" panose="02000000000000000000" pitchFamily="2" charset="-78"/>
            </a:rPr>
            <a:t>5/3/6 الاستدانة على الوقف جائزة بشرط الواقف أو بإذن القاضي ووجود ضرورة . ويراعى في الاستدانة ما يلي: </a:t>
          </a:r>
          <a:endParaRPr lang="ar-SA" sz="2000" i="0" dirty="0">
            <a:solidFill>
              <a:schemeClr val="tx1"/>
            </a:solidFill>
            <a:latin typeface="Sakkal Majalla" panose="02000000000000000000" pitchFamily="2" charset="-78"/>
            <a:cs typeface="Sakkal Majalla" panose="02000000000000000000" pitchFamily="2" charset="-78"/>
          </a:endParaRPr>
        </a:p>
      </dgm:t>
    </dgm:pt>
    <dgm:pt modelId="{EE8703AB-FC1F-49B5-A50F-219D10F89F9A}" type="parTrans" cxnId="{89CA6A3D-E9F3-46CE-B621-00E4E61F14D9}">
      <dgm:prSet/>
      <dgm:spPr/>
      <dgm:t>
        <a:bodyPr/>
        <a:lstStyle/>
        <a:p>
          <a:pPr rtl="1"/>
          <a:endParaRPr lang="ar-SA" sz="2000" i="0">
            <a:solidFill>
              <a:schemeClr val="tx1"/>
            </a:solidFill>
            <a:latin typeface="Sakkal Majalla" panose="02000000000000000000" pitchFamily="2" charset="-78"/>
            <a:cs typeface="Sakkal Majalla" panose="02000000000000000000" pitchFamily="2" charset="-78"/>
          </a:endParaRPr>
        </a:p>
      </dgm:t>
    </dgm:pt>
    <dgm:pt modelId="{43072AC5-188B-4436-ACD4-4B3B9BE1B9D2}" type="sibTrans" cxnId="{89CA6A3D-E9F3-46CE-B621-00E4E61F14D9}">
      <dgm:prSet/>
      <dgm:spPr/>
      <dgm:t>
        <a:bodyPr/>
        <a:lstStyle/>
        <a:p>
          <a:pPr rtl="1"/>
          <a:endParaRPr lang="ar-SA" sz="2000" i="0">
            <a:solidFill>
              <a:schemeClr val="tx1"/>
            </a:solidFill>
            <a:latin typeface="Sakkal Majalla" panose="02000000000000000000" pitchFamily="2" charset="-78"/>
            <a:cs typeface="Sakkal Majalla" panose="02000000000000000000" pitchFamily="2" charset="-78"/>
          </a:endParaRPr>
        </a:p>
      </dgm:t>
    </dgm:pt>
    <dgm:pt modelId="{73F9B27C-01A2-4F5A-93D1-56430773C21B}">
      <dgm:prSet custT="1"/>
      <dgm:spPr/>
      <dgm:t>
        <a:bodyPr/>
        <a:lstStyle/>
        <a:p>
          <a:pPr rtl="1"/>
          <a:r>
            <a:rPr lang="ar-SA" sz="2000" b="1" i="0" dirty="0">
              <a:solidFill>
                <a:schemeClr val="tx1"/>
              </a:solidFill>
              <a:latin typeface="Sakkal Majalla" panose="02000000000000000000" pitchFamily="2" charset="-78"/>
              <a:cs typeface="Sakkal Majalla" panose="02000000000000000000" pitchFamily="2" charset="-78"/>
            </a:rPr>
            <a:t>5/3/6/1 تجوز الاستدانة على ذمة الوقف بالاقتراض المشروع، أو الشراء بالأجل، أو بأي تمويل مباح شرعاً، لصيانته أو تعميره، بشرط نص الواقف أو إذن القضاء مع وجود ضرورة للاستدانة ومراعاة مقدرة غلة الوقف على تحمل عبء التمويل وسداده</a:t>
          </a:r>
          <a:r>
            <a:rPr lang="en-US" sz="2000" b="1" i="0" dirty="0">
              <a:solidFill>
                <a:schemeClr val="tx1"/>
              </a:solidFill>
              <a:latin typeface="Sakkal Majalla" panose="02000000000000000000" pitchFamily="2" charset="-78"/>
              <a:cs typeface="Sakkal Majalla" panose="02000000000000000000" pitchFamily="2" charset="-78"/>
            </a:rPr>
            <a:t> . </a:t>
          </a:r>
          <a:r>
            <a:rPr lang="ar-SA" sz="2000" b="1" i="0" dirty="0">
              <a:solidFill>
                <a:schemeClr val="tx1"/>
              </a:solidFill>
              <a:latin typeface="Sakkal Majalla" panose="02000000000000000000" pitchFamily="2" charset="-78"/>
              <a:cs typeface="Sakkal Majalla" panose="02000000000000000000" pitchFamily="2" charset="-78"/>
            </a:rPr>
            <a:t>ولا يعتبر من الاستدانة المقيدة بما سبق دفع مبلغ لمصلحة الوقف من مال الناظر إذا كان للوقف غلة يرجع عليها للاستيفاء منها.</a:t>
          </a:r>
          <a:endParaRPr lang="en-US" sz="2000" i="0" dirty="0">
            <a:solidFill>
              <a:schemeClr val="tx1"/>
            </a:solidFill>
            <a:latin typeface="Sakkal Majalla" panose="02000000000000000000" pitchFamily="2" charset="-78"/>
            <a:cs typeface="Sakkal Majalla" panose="02000000000000000000" pitchFamily="2" charset="-78"/>
          </a:endParaRPr>
        </a:p>
      </dgm:t>
    </dgm:pt>
    <dgm:pt modelId="{5A8544E9-AF2C-4413-9B14-0907CCF7E14C}" type="parTrans" cxnId="{D864D250-CC5F-4298-8CFF-39BD639BF1C3}">
      <dgm:prSet/>
      <dgm:spPr/>
      <dgm:t>
        <a:bodyPr/>
        <a:lstStyle/>
        <a:p>
          <a:pPr rtl="1"/>
          <a:endParaRPr lang="ar-SA" sz="2000" i="0">
            <a:solidFill>
              <a:schemeClr val="tx1"/>
            </a:solidFill>
            <a:latin typeface="Sakkal Majalla" panose="02000000000000000000" pitchFamily="2" charset="-78"/>
            <a:cs typeface="Sakkal Majalla" panose="02000000000000000000" pitchFamily="2" charset="-78"/>
          </a:endParaRPr>
        </a:p>
      </dgm:t>
    </dgm:pt>
    <dgm:pt modelId="{DFAEB3BF-3501-4FF5-87F4-5806FD00E81C}" type="sibTrans" cxnId="{D864D250-CC5F-4298-8CFF-39BD639BF1C3}">
      <dgm:prSet/>
      <dgm:spPr/>
      <dgm:t>
        <a:bodyPr/>
        <a:lstStyle/>
        <a:p>
          <a:pPr rtl="1"/>
          <a:endParaRPr lang="ar-SA" sz="2000" i="0">
            <a:solidFill>
              <a:schemeClr val="tx1"/>
            </a:solidFill>
            <a:latin typeface="Sakkal Majalla" panose="02000000000000000000" pitchFamily="2" charset="-78"/>
            <a:cs typeface="Sakkal Majalla" panose="02000000000000000000" pitchFamily="2" charset="-78"/>
          </a:endParaRPr>
        </a:p>
      </dgm:t>
    </dgm:pt>
    <dgm:pt modelId="{832D0CB8-95B3-4296-99AF-3846A93893BE}">
      <dgm:prSet custT="1"/>
      <dgm:spPr/>
      <dgm:t>
        <a:bodyPr/>
        <a:lstStyle/>
        <a:p>
          <a:pPr rtl="1"/>
          <a:r>
            <a:rPr lang="ar-SA" sz="2000" b="1" i="0" dirty="0">
              <a:solidFill>
                <a:schemeClr val="tx1"/>
              </a:solidFill>
              <a:latin typeface="Sakkal Majalla" panose="02000000000000000000" pitchFamily="2" charset="-78"/>
              <a:cs typeface="Sakkal Majalla" panose="02000000000000000000" pitchFamily="2" charset="-78"/>
            </a:rPr>
            <a:t>5/3/6/2 الحالات المسوغة للاستدانة، في حالة عدم نص الواقف عليها:</a:t>
          </a:r>
          <a:endParaRPr lang="en-US" sz="2000" i="0" dirty="0">
            <a:solidFill>
              <a:schemeClr val="tx1"/>
            </a:solidFill>
            <a:latin typeface="Sakkal Majalla" panose="02000000000000000000" pitchFamily="2" charset="-78"/>
            <a:cs typeface="Sakkal Majalla" panose="02000000000000000000" pitchFamily="2" charset="-78"/>
          </a:endParaRPr>
        </a:p>
      </dgm:t>
    </dgm:pt>
    <dgm:pt modelId="{98969C8C-5128-47C0-896E-0CCB5E5AF8EC}" type="parTrans" cxnId="{A126A240-8AF6-484B-BC30-E55325186C8C}">
      <dgm:prSet/>
      <dgm:spPr/>
      <dgm:t>
        <a:bodyPr/>
        <a:lstStyle/>
        <a:p>
          <a:pPr rtl="1"/>
          <a:endParaRPr lang="ar-SA" sz="2000" i="0">
            <a:solidFill>
              <a:schemeClr val="tx1"/>
            </a:solidFill>
            <a:latin typeface="Sakkal Majalla" panose="02000000000000000000" pitchFamily="2" charset="-78"/>
            <a:cs typeface="Sakkal Majalla" panose="02000000000000000000" pitchFamily="2" charset="-78"/>
          </a:endParaRPr>
        </a:p>
      </dgm:t>
    </dgm:pt>
    <dgm:pt modelId="{D71233C2-9392-464E-A1AE-82630F72CC49}" type="sibTrans" cxnId="{A126A240-8AF6-484B-BC30-E55325186C8C}">
      <dgm:prSet/>
      <dgm:spPr/>
      <dgm:t>
        <a:bodyPr/>
        <a:lstStyle/>
        <a:p>
          <a:pPr rtl="1"/>
          <a:endParaRPr lang="ar-SA" sz="2000" i="0">
            <a:solidFill>
              <a:schemeClr val="tx1"/>
            </a:solidFill>
            <a:latin typeface="Sakkal Majalla" panose="02000000000000000000" pitchFamily="2" charset="-78"/>
            <a:cs typeface="Sakkal Majalla" panose="02000000000000000000" pitchFamily="2" charset="-78"/>
          </a:endParaRPr>
        </a:p>
      </dgm:t>
    </dgm:pt>
    <dgm:pt modelId="{0CB864BB-FAFD-46CA-93B1-CA4AB8F2EAFA}">
      <dgm:prSet custT="1"/>
      <dgm:spPr/>
      <dgm:t>
        <a:bodyPr/>
        <a:lstStyle/>
        <a:p>
          <a:pPr rtl="1"/>
          <a:r>
            <a:rPr lang="ar-SA" sz="2000" b="1" i="0" dirty="0">
              <a:solidFill>
                <a:schemeClr val="tx1"/>
              </a:solidFill>
              <a:latin typeface="Sakkal Majalla" panose="02000000000000000000" pitchFamily="2" charset="-78"/>
              <a:cs typeface="Sakkal Majalla" panose="02000000000000000000" pitchFamily="2" charset="-78"/>
            </a:rPr>
            <a:t>الاحتياج لصيانة الوقف أو عمارته الضرورية دون وجود غلة كافية لذلك</a:t>
          </a:r>
          <a:r>
            <a:rPr lang="en-US" sz="2000" b="1" i="0" dirty="0">
              <a:solidFill>
                <a:schemeClr val="tx1"/>
              </a:solidFill>
              <a:latin typeface="Sakkal Majalla" panose="02000000000000000000" pitchFamily="2" charset="-78"/>
              <a:cs typeface="Sakkal Majalla" panose="02000000000000000000" pitchFamily="2" charset="-78"/>
            </a:rPr>
            <a:t>.</a:t>
          </a:r>
          <a:endParaRPr lang="en-US" sz="2000" i="0" dirty="0">
            <a:solidFill>
              <a:schemeClr val="tx1"/>
            </a:solidFill>
            <a:latin typeface="Sakkal Majalla" panose="02000000000000000000" pitchFamily="2" charset="-78"/>
            <a:cs typeface="Sakkal Majalla" panose="02000000000000000000" pitchFamily="2" charset="-78"/>
          </a:endParaRPr>
        </a:p>
      </dgm:t>
    </dgm:pt>
    <dgm:pt modelId="{FC16469A-8C2B-450E-A2A6-6A1D9698B1F2}" type="parTrans" cxnId="{EFDC1945-3F87-4D33-801E-0F5BCA9638B2}">
      <dgm:prSet/>
      <dgm:spPr/>
      <dgm:t>
        <a:bodyPr/>
        <a:lstStyle/>
        <a:p>
          <a:pPr rtl="1"/>
          <a:endParaRPr lang="ar-SA" sz="2000" i="0">
            <a:solidFill>
              <a:schemeClr val="tx1"/>
            </a:solidFill>
            <a:latin typeface="Sakkal Majalla" panose="02000000000000000000" pitchFamily="2" charset="-78"/>
            <a:cs typeface="Sakkal Majalla" panose="02000000000000000000" pitchFamily="2" charset="-78"/>
          </a:endParaRPr>
        </a:p>
      </dgm:t>
    </dgm:pt>
    <dgm:pt modelId="{2E4A45A4-12A0-4B4F-914A-23EDE0AB29ED}" type="sibTrans" cxnId="{EFDC1945-3F87-4D33-801E-0F5BCA9638B2}">
      <dgm:prSet/>
      <dgm:spPr/>
      <dgm:t>
        <a:bodyPr/>
        <a:lstStyle/>
        <a:p>
          <a:pPr rtl="1"/>
          <a:endParaRPr lang="ar-SA" sz="2000" i="0">
            <a:solidFill>
              <a:schemeClr val="tx1"/>
            </a:solidFill>
            <a:latin typeface="Sakkal Majalla" panose="02000000000000000000" pitchFamily="2" charset="-78"/>
            <a:cs typeface="Sakkal Majalla" panose="02000000000000000000" pitchFamily="2" charset="-78"/>
          </a:endParaRPr>
        </a:p>
      </dgm:t>
    </dgm:pt>
    <dgm:pt modelId="{A4A08199-FB2B-44A2-AAD9-6D219C87D768}" type="pres">
      <dgm:prSet presAssocID="{4D97449C-2DA9-4B70-BE8B-D291CF946256}" presName="Name0" presStyleCnt="0">
        <dgm:presLayoutVars>
          <dgm:dir/>
          <dgm:animLvl val="lvl"/>
          <dgm:resizeHandles val="exact"/>
        </dgm:presLayoutVars>
      </dgm:prSet>
      <dgm:spPr/>
    </dgm:pt>
    <dgm:pt modelId="{AF1F91D2-DE05-4E0C-8EE1-7F023C28E82E}" type="pres">
      <dgm:prSet presAssocID="{0CB864BB-FAFD-46CA-93B1-CA4AB8F2EAFA}" presName="boxAndChildren" presStyleCnt="0"/>
      <dgm:spPr/>
    </dgm:pt>
    <dgm:pt modelId="{3C97D101-D934-4D93-BDF8-0ADA96BBAB3F}" type="pres">
      <dgm:prSet presAssocID="{0CB864BB-FAFD-46CA-93B1-CA4AB8F2EAFA}" presName="parentTextBox" presStyleLbl="node1" presStyleIdx="0" presStyleCnt="4"/>
      <dgm:spPr/>
    </dgm:pt>
    <dgm:pt modelId="{EFE770D9-1273-4F98-BE3C-72EF961A29B9}" type="pres">
      <dgm:prSet presAssocID="{D71233C2-9392-464E-A1AE-82630F72CC49}" presName="sp" presStyleCnt="0"/>
      <dgm:spPr/>
    </dgm:pt>
    <dgm:pt modelId="{EF381DC3-C4F2-4674-9592-662FE32B310F}" type="pres">
      <dgm:prSet presAssocID="{832D0CB8-95B3-4296-99AF-3846A93893BE}" presName="arrowAndChildren" presStyleCnt="0"/>
      <dgm:spPr/>
    </dgm:pt>
    <dgm:pt modelId="{84476FFD-B4BA-4A4C-BD20-F3F496A81718}" type="pres">
      <dgm:prSet presAssocID="{832D0CB8-95B3-4296-99AF-3846A93893BE}" presName="parentTextArrow" presStyleLbl="node1" presStyleIdx="1" presStyleCnt="4"/>
      <dgm:spPr/>
    </dgm:pt>
    <dgm:pt modelId="{128E8DFE-663D-4133-8447-D51E2FDC1334}" type="pres">
      <dgm:prSet presAssocID="{DFAEB3BF-3501-4FF5-87F4-5806FD00E81C}" presName="sp" presStyleCnt="0"/>
      <dgm:spPr/>
    </dgm:pt>
    <dgm:pt modelId="{C1C13BE3-A0B0-420A-9082-5B9C054D8585}" type="pres">
      <dgm:prSet presAssocID="{73F9B27C-01A2-4F5A-93D1-56430773C21B}" presName="arrowAndChildren" presStyleCnt="0"/>
      <dgm:spPr/>
    </dgm:pt>
    <dgm:pt modelId="{0E467473-3204-4584-98B3-9400218FCBEA}" type="pres">
      <dgm:prSet presAssocID="{73F9B27C-01A2-4F5A-93D1-56430773C21B}" presName="parentTextArrow" presStyleLbl="node1" presStyleIdx="2" presStyleCnt="4"/>
      <dgm:spPr/>
    </dgm:pt>
    <dgm:pt modelId="{AF3F2089-D0AE-48EC-915B-250E6392C09C}" type="pres">
      <dgm:prSet presAssocID="{43072AC5-188B-4436-ACD4-4B3B9BE1B9D2}" presName="sp" presStyleCnt="0"/>
      <dgm:spPr/>
    </dgm:pt>
    <dgm:pt modelId="{A9CC58EE-7E08-459B-983E-FEBA51131981}" type="pres">
      <dgm:prSet presAssocID="{BDDA47B2-4560-443C-9112-886AC63E516A}" presName="arrowAndChildren" presStyleCnt="0"/>
      <dgm:spPr/>
    </dgm:pt>
    <dgm:pt modelId="{B5D22DA3-3ACA-4A91-A20E-80A5C093718B}" type="pres">
      <dgm:prSet presAssocID="{BDDA47B2-4560-443C-9112-886AC63E516A}" presName="parentTextArrow" presStyleLbl="node1" presStyleIdx="3" presStyleCnt="4"/>
      <dgm:spPr/>
    </dgm:pt>
  </dgm:ptLst>
  <dgm:cxnLst>
    <dgm:cxn modelId="{BDB0B834-5E85-437C-B919-0C4967454CF5}" type="presOf" srcId="{BDDA47B2-4560-443C-9112-886AC63E516A}" destId="{B5D22DA3-3ACA-4A91-A20E-80A5C093718B}" srcOrd="0" destOrd="0" presId="urn:microsoft.com/office/officeart/2005/8/layout/process4"/>
    <dgm:cxn modelId="{564B203D-C481-46B6-9E19-F3B712DF9F71}" type="presOf" srcId="{73F9B27C-01A2-4F5A-93D1-56430773C21B}" destId="{0E467473-3204-4584-98B3-9400218FCBEA}" srcOrd="0" destOrd="0" presId="urn:microsoft.com/office/officeart/2005/8/layout/process4"/>
    <dgm:cxn modelId="{89CA6A3D-E9F3-46CE-B621-00E4E61F14D9}" srcId="{4D97449C-2DA9-4B70-BE8B-D291CF946256}" destId="{BDDA47B2-4560-443C-9112-886AC63E516A}" srcOrd="0" destOrd="0" parTransId="{EE8703AB-FC1F-49B5-A50F-219D10F89F9A}" sibTransId="{43072AC5-188B-4436-ACD4-4B3B9BE1B9D2}"/>
    <dgm:cxn modelId="{A126A240-8AF6-484B-BC30-E55325186C8C}" srcId="{4D97449C-2DA9-4B70-BE8B-D291CF946256}" destId="{832D0CB8-95B3-4296-99AF-3846A93893BE}" srcOrd="2" destOrd="0" parTransId="{98969C8C-5128-47C0-896E-0CCB5E5AF8EC}" sibTransId="{D71233C2-9392-464E-A1AE-82630F72CC49}"/>
    <dgm:cxn modelId="{EFDC1945-3F87-4D33-801E-0F5BCA9638B2}" srcId="{4D97449C-2DA9-4B70-BE8B-D291CF946256}" destId="{0CB864BB-FAFD-46CA-93B1-CA4AB8F2EAFA}" srcOrd="3" destOrd="0" parTransId="{FC16469A-8C2B-450E-A2A6-6A1D9698B1F2}" sibTransId="{2E4A45A4-12A0-4B4F-914A-23EDE0AB29ED}"/>
    <dgm:cxn modelId="{3FE4AE65-DF7D-41DB-BED2-1FAD086FDD00}" type="presOf" srcId="{4D97449C-2DA9-4B70-BE8B-D291CF946256}" destId="{A4A08199-FB2B-44A2-AAD9-6D219C87D768}" srcOrd="0" destOrd="0" presId="urn:microsoft.com/office/officeart/2005/8/layout/process4"/>
    <dgm:cxn modelId="{3E2E8F6E-7085-4919-A927-956B7CFB9339}" type="presOf" srcId="{832D0CB8-95B3-4296-99AF-3846A93893BE}" destId="{84476FFD-B4BA-4A4C-BD20-F3F496A81718}" srcOrd="0" destOrd="0" presId="urn:microsoft.com/office/officeart/2005/8/layout/process4"/>
    <dgm:cxn modelId="{D864D250-CC5F-4298-8CFF-39BD639BF1C3}" srcId="{4D97449C-2DA9-4B70-BE8B-D291CF946256}" destId="{73F9B27C-01A2-4F5A-93D1-56430773C21B}" srcOrd="1" destOrd="0" parTransId="{5A8544E9-AF2C-4413-9B14-0907CCF7E14C}" sibTransId="{DFAEB3BF-3501-4FF5-87F4-5806FD00E81C}"/>
    <dgm:cxn modelId="{56E29AEF-51B3-4011-8CE7-4BB53B62AF3F}" type="presOf" srcId="{0CB864BB-FAFD-46CA-93B1-CA4AB8F2EAFA}" destId="{3C97D101-D934-4D93-BDF8-0ADA96BBAB3F}" srcOrd="0" destOrd="0" presId="urn:microsoft.com/office/officeart/2005/8/layout/process4"/>
    <dgm:cxn modelId="{438C5665-B470-4F8E-8BFA-74A915AF3C29}" type="presParOf" srcId="{A4A08199-FB2B-44A2-AAD9-6D219C87D768}" destId="{AF1F91D2-DE05-4E0C-8EE1-7F023C28E82E}" srcOrd="0" destOrd="0" presId="urn:microsoft.com/office/officeart/2005/8/layout/process4"/>
    <dgm:cxn modelId="{AD17457E-1743-4E34-9F05-5153CB168424}" type="presParOf" srcId="{AF1F91D2-DE05-4E0C-8EE1-7F023C28E82E}" destId="{3C97D101-D934-4D93-BDF8-0ADA96BBAB3F}" srcOrd="0" destOrd="0" presId="urn:microsoft.com/office/officeart/2005/8/layout/process4"/>
    <dgm:cxn modelId="{12368815-4F10-4FAA-BE31-0A1C4784649E}" type="presParOf" srcId="{A4A08199-FB2B-44A2-AAD9-6D219C87D768}" destId="{EFE770D9-1273-4F98-BE3C-72EF961A29B9}" srcOrd="1" destOrd="0" presId="urn:microsoft.com/office/officeart/2005/8/layout/process4"/>
    <dgm:cxn modelId="{4E92DDED-0CD1-4BF5-8D1F-8F968911B9A5}" type="presParOf" srcId="{A4A08199-FB2B-44A2-AAD9-6D219C87D768}" destId="{EF381DC3-C4F2-4674-9592-662FE32B310F}" srcOrd="2" destOrd="0" presId="urn:microsoft.com/office/officeart/2005/8/layout/process4"/>
    <dgm:cxn modelId="{FA4551FE-BA30-493A-8FD5-E8C7971EE7B8}" type="presParOf" srcId="{EF381DC3-C4F2-4674-9592-662FE32B310F}" destId="{84476FFD-B4BA-4A4C-BD20-F3F496A81718}" srcOrd="0" destOrd="0" presId="urn:microsoft.com/office/officeart/2005/8/layout/process4"/>
    <dgm:cxn modelId="{3926EE9B-05C6-49E9-8203-396E71362D69}" type="presParOf" srcId="{A4A08199-FB2B-44A2-AAD9-6D219C87D768}" destId="{128E8DFE-663D-4133-8447-D51E2FDC1334}" srcOrd="3" destOrd="0" presId="urn:microsoft.com/office/officeart/2005/8/layout/process4"/>
    <dgm:cxn modelId="{A9EE129D-0497-4198-9924-D57D78FEF328}" type="presParOf" srcId="{A4A08199-FB2B-44A2-AAD9-6D219C87D768}" destId="{C1C13BE3-A0B0-420A-9082-5B9C054D8585}" srcOrd="4" destOrd="0" presId="urn:microsoft.com/office/officeart/2005/8/layout/process4"/>
    <dgm:cxn modelId="{CC2DFD1C-A73F-47E3-9D46-EC3CD9D7E6F0}" type="presParOf" srcId="{C1C13BE3-A0B0-420A-9082-5B9C054D8585}" destId="{0E467473-3204-4584-98B3-9400218FCBEA}" srcOrd="0" destOrd="0" presId="urn:microsoft.com/office/officeart/2005/8/layout/process4"/>
    <dgm:cxn modelId="{858B915C-7849-4ED9-9AA8-00EA08CFFF13}" type="presParOf" srcId="{A4A08199-FB2B-44A2-AAD9-6D219C87D768}" destId="{AF3F2089-D0AE-48EC-915B-250E6392C09C}" srcOrd="5" destOrd="0" presId="urn:microsoft.com/office/officeart/2005/8/layout/process4"/>
    <dgm:cxn modelId="{1806C7C1-2F0E-4FDC-87CA-1C76EE5CC2CC}" type="presParOf" srcId="{A4A08199-FB2B-44A2-AAD9-6D219C87D768}" destId="{A9CC58EE-7E08-459B-983E-FEBA51131981}" srcOrd="6" destOrd="0" presId="urn:microsoft.com/office/officeart/2005/8/layout/process4"/>
    <dgm:cxn modelId="{1C37E262-3118-4DBF-A238-2372D6588D35}" type="presParOf" srcId="{A9CC58EE-7E08-459B-983E-FEBA51131981}" destId="{B5D22DA3-3ACA-4A91-A20E-80A5C093718B}"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D97449C-2DA9-4B70-BE8B-D291CF946256}" type="doc">
      <dgm:prSet loTypeId="urn:microsoft.com/office/officeart/2005/8/layout/process4" loCatId="list" qsTypeId="urn:microsoft.com/office/officeart/2005/8/quickstyle/simple5" qsCatId="simple" csTypeId="urn:microsoft.com/office/officeart/2005/8/colors/accent1_4" csCatId="accent1" phldr="1"/>
      <dgm:spPr/>
      <dgm:t>
        <a:bodyPr/>
        <a:lstStyle/>
        <a:p>
          <a:pPr rtl="1"/>
          <a:endParaRPr lang="ar-SA"/>
        </a:p>
      </dgm:t>
    </dgm:pt>
    <dgm:pt modelId="{BDDA47B2-4560-443C-9112-886AC63E516A}">
      <dgm:prSet phldrT="[نص]" custT="1"/>
      <dgm:spPr/>
      <dgm:t>
        <a:bodyPr/>
        <a:lstStyle/>
        <a:p>
          <a:pPr rtl="1"/>
          <a:r>
            <a:rPr lang="ar-SA" sz="2000" b="1">
              <a:solidFill>
                <a:schemeClr val="tx1"/>
              </a:solidFill>
              <a:latin typeface="Sakkal Majalla" panose="02000000000000000000" pitchFamily="2" charset="-78"/>
              <a:cs typeface="Sakkal Majalla" panose="02000000000000000000" pitchFamily="2" charset="-78"/>
            </a:rPr>
            <a:t>دفع الالتزامات المالية - إن وجدت - دون وجود غلة لدفعها .</a:t>
          </a:r>
          <a:endParaRPr lang="ar-SA" sz="2000" b="1" i="0" dirty="0">
            <a:solidFill>
              <a:schemeClr val="tx1"/>
            </a:solidFill>
            <a:latin typeface="Sakkal Majalla" panose="02000000000000000000" pitchFamily="2" charset="-78"/>
            <a:cs typeface="Sakkal Majalla" panose="02000000000000000000" pitchFamily="2" charset="-78"/>
          </a:endParaRPr>
        </a:p>
      </dgm:t>
    </dgm:pt>
    <dgm:pt modelId="{EE8703AB-FC1F-49B5-A50F-219D10F89F9A}" type="parTrans" cxnId="{89CA6A3D-E9F3-46CE-B621-00E4E61F14D9}">
      <dgm:prSet/>
      <dgm:spPr/>
      <dgm:t>
        <a:bodyPr/>
        <a:lstStyle/>
        <a:p>
          <a:pPr rtl="1"/>
          <a:endParaRPr lang="ar-SA" sz="2000" b="1" i="0">
            <a:solidFill>
              <a:schemeClr val="tx1"/>
            </a:solidFill>
            <a:latin typeface="Sakkal Majalla" panose="02000000000000000000" pitchFamily="2" charset="-78"/>
            <a:cs typeface="Sakkal Majalla" panose="02000000000000000000" pitchFamily="2" charset="-78"/>
          </a:endParaRPr>
        </a:p>
      </dgm:t>
    </dgm:pt>
    <dgm:pt modelId="{43072AC5-188B-4436-ACD4-4B3B9BE1B9D2}" type="sibTrans" cxnId="{89CA6A3D-E9F3-46CE-B621-00E4E61F14D9}">
      <dgm:prSet/>
      <dgm:spPr/>
      <dgm:t>
        <a:bodyPr/>
        <a:lstStyle/>
        <a:p>
          <a:pPr rtl="1"/>
          <a:endParaRPr lang="ar-SA" sz="2000" b="1" i="0">
            <a:solidFill>
              <a:schemeClr val="tx1"/>
            </a:solidFill>
            <a:latin typeface="Sakkal Majalla" panose="02000000000000000000" pitchFamily="2" charset="-78"/>
            <a:cs typeface="Sakkal Majalla" panose="02000000000000000000" pitchFamily="2" charset="-78"/>
          </a:endParaRPr>
        </a:p>
      </dgm:t>
    </dgm:pt>
    <dgm:pt modelId="{3C1923D1-F517-45F8-BCFF-58093F6D85D9}">
      <dgm:prSet custT="1"/>
      <dgm:spPr/>
      <dgm:t>
        <a:bodyPr/>
        <a:lstStyle/>
        <a:p>
          <a:pPr rtl="1"/>
          <a:r>
            <a:rPr lang="ar-SA" sz="2000" b="1">
              <a:solidFill>
                <a:schemeClr val="tx1"/>
              </a:solidFill>
              <a:latin typeface="Sakkal Majalla" panose="02000000000000000000" pitchFamily="2" charset="-78"/>
              <a:cs typeface="Sakkal Majalla" panose="02000000000000000000" pitchFamily="2" charset="-78"/>
            </a:rPr>
            <a:t>العجز عن دفع مرتبات القائمين على الوقف أو العاملين لتحقيق أغراضه إذا خيف تعطيل الانتفاع به.</a:t>
          </a:r>
          <a:endParaRPr lang="ar-SA" sz="2000" b="1" dirty="0">
            <a:solidFill>
              <a:schemeClr val="tx1"/>
            </a:solidFill>
            <a:latin typeface="Sakkal Majalla" panose="02000000000000000000" pitchFamily="2" charset="-78"/>
            <a:cs typeface="Sakkal Majalla" panose="02000000000000000000" pitchFamily="2" charset="-78"/>
          </a:endParaRPr>
        </a:p>
      </dgm:t>
    </dgm:pt>
    <dgm:pt modelId="{49E3B9B7-4121-46D4-9F0C-D8518F5B8442}" type="parTrans" cxnId="{229596B5-5991-4246-83B7-B0B9676758FD}">
      <dgm:prSet/>
      <dgm:spPr/>
      <dgm:t>
        <a:bodyPr/>
        <a:lstStyle/>
        <a:p>
          <a:pPr rtl="1"/>
          <a:endParaRPr lang="ar-SA" sz="2000" b="1">
            <a:solidFill>
              <a:schemeClr val="tx1"/>
            </a:solidFill>
            <a:latin typeface="Sakkal Majalla" panose="02000000000000000000" pitchFamily="2" charset="-78"/>
            <a:cs typeface="Sakkal Majalla" panose="02000000000000000000" pitchFamily="2" charset="-78"/>
          </a:endParaRPr>
        </a:p>
      </dgm:t>
    </dgm:pt>
    <dgm:pt modelId="{0AFAF84D-8BB0-433A-B506-FA383BB07B32}" type="sibTrans" cxnId="{229596B5-5991-4246-83B7-B0B9676758FD}">
      <dgm:prSet/>
      <dgm:spPr/>
      <dgm:t>
        <a:bodyPr/>
        <a:lstStyle/>
        <a:p>
          <a:pPr rtl="1"/>
          <a:endParaRPr lang="ar-SA" sz="2000" b="1">
            <a:solidFill>
              <a:schemeClr val="tx1"/>
            </a:solidFill>
            <a:latin typeface="Sakkal Majalla" panose="02000000000000000000" pitchFamily="2" charset="-78"/>
            <a:cs typeface="Sakkal Majalla" panose="02000000000000000000" pitchFamily="2" charset="-78"/>
          </a:endParaRPr>
        </a:p>
      </dgm:t>
    </dgm:pt>
    <dgm:pt modelId="{9C8F021B-C1FF-427F-B673-906A7869C8B9}">
      <dgm:prSet custT="1"/>
      <dgm:spPr/>
      <dgm:t>
        <a:bodyPr/>
        <a:lstStyle/>
        <a:p>
          <a:pPr rtl="1"/>
          <a:r>
            <a:rPr lang="ar-SA" sz="2000" b="1">
              <a:solidFill>
                <a:schemeClr val="tx1"/>
              </a:solidFill>
              <a:latin typeface="Sakkal Majalla" panose="02000000000000000000" pitchFamily="2" charset="-78"/>
              <a:cs typeface="Sakkal Majalla" panose="02000000000000000000" pitchFamily="2" charset="-78"/>
            </a:rPr>
            <a:t>5/3/6/3 لا تجوز الاستدانة للصرف على مستحقي غلة الوقف.</a:t>
          </a:r>
          <a:endParaRPr lang="ar-SA" sz="2000" b="1" dirty="0">
            <a:solidFill>
              <a:schemeClr val="tx1"/>
            </a:solidFill>
            <a:latin typeface="Sakkal Majalla" panose="02000000000000000000" pitchFamily="2" charset="-78"/>
            <a:cs typeface="Sakkal Majalla" panose="02000000000000000000" pitchFamily="2" charset="-78"/>
          </a:endParaRPr>
        </a:p>
      </dgm:t>
    </dgm:pt>
    <dgm:pt modelId="{AE8EE030-B6FC-4C92-B275-48CE8F7793F5}" type="parTrans" cxnId="{39F535A3-CF85-4002-A332-AFD009C9C3AD}">
      <dgm:prSet/>
      <dgm:spPr/>
      <dgm:t>
        <a:bodyPr/>
        <a:lstStyle/>
        <a:p>
          <a:pPr rtl="1"/>
          <a:endParaRPr lang="ar-SA" sz="2000" b="1">
            <a:solidFill>
              <a:schemeClr val="tx1"/>
            </a:solidFill>
            <a:latin typeface="Sakkal Majalla" panose="02000000000000000000" pitchFamily="2" charset="-78"/>
            <a:cs typeface="Sakkal Majalla" panose="02000000000000000000" pitchFamily="2" charset="-78"/>
          </a:endParaRPr>
        </a:p>
      </dgm:t>
    </dgm:pt>
    <dgm:pt modelId="{31DEAADC-F7B7-4460-AEF0-3AD0820C8BBB}" type="sibTrans" cxnId="{39F535A3-CF85-4002-A332-AFD009C9C3AD}">
      <dgm:prSet/>
      <dgm:spPr/>
      <dgm:t>
        <a:bodyPr/>
        <a:lstStyle/>
        <a:p>
          <a:pPr rtl="1"/>
          <a:endParaRPr lang="ar-SA" sz="2000" b="1">
            <a:solidFill>
              <a:schemeClr val="tx1"/>
            </a:solidFill>
            <a:latin typeface="Sakkal Majalla" panose="02000000000000000000" pitchFamily="2" charset="-78"/>
            <a:cs typeface="Sakkal Majalla" panose="02000000000000000000" pitchFamily="2" charset="-78"/>
          </a:endParaRPr>
        </a:p>
      </dgm:t>
    </dgm:pt>
    <dgm:pt modelId="{3409ABDD-D75D-407A-A17B-16E98AD55EE0}">
      <dgm:prSet custT="1"/>
      <dgm:spPr/>
      <dgm:t>
        <a:bodyPr/>
        <a:lstStyle/>
        <a:p>
          <a:pPr rtl="1"/>
          <a:r>
            <a:rPr lang="ar-SA" sz="2000" b="1">
              <a:solidFill>
                <a:schemeClr val="tx1"/>
              </a:solidFill>
              <a:latin typeface="Sakkal Majalla" panose="02000000000000000000" pitchFamily="2" charset="-78"/>
              <a:cs typeface="Sakkal Majalla" panose="02000000000000000000" pitchFamily="2" charset="-78"/>
            </a:rPr>
            <a:t>مستند تقييد الاستدانة بما هو ضروري للوقف، دون الصرف على مستحقي غلته، أن الاستدانة لتفادي تعطيل الوقف فقط درءا للضرر، ولا ضرر من عدم الصرف على المستحقين إذا لم توجد غلة للوقف.</a:t>
          </a:r>
          <a:endParaRPr lang="ar-SA" sz="2000" b="1" dirty="0">
            <a:solidFill>
              <a:schemeClr val="tx1"/>
            </a:solidFill>
            <a:latin typeface="Sakkal Majalla" panose="02000000000000000000" pitchFamily="2" charset="-78"/>
            <a:cs typeface="Sakkal Majalla" panose="02000000000000000000" pitchFamily="2" charset="-78"/>
          </a:endParaRPr>
        </a:p>
      </dgm:t>
    </dgm:pt>
    <dgm:pt modelId="{F1F1958D-65DC-4ECA-956C-3ADAC51E2527}" type="parTrans" cxnId="{EE943381-C5B0-4B19-A712-D45FC64CB299}">
      <dgm:prSet/>
      <dgm:spPr/>
      <dgm:t>
        <a:bodyPr/>
        <a:lstStyle/>
        <a:p>
          <a:pPr rtl="1"/>
          <a:endParaRPr lang="ar-SA" sz="2000" b="1">
            <a:solidFill>
              <a:schemeClr val="tx1"/>
            </a:solidFill>
            <a:latin typeface="Sakkal Majalla" panose="02000000000000000000" pitchFamily="2" charset="-78"/>
            <a:cs typeface="Sakkal Majalla" panose="02000000000000000000" pitchFamily="2" charset="-78"/>
          </a:endParaRPr>
        </a:p>
      </dgm:t>
    </dgm:pt>
    <dgm:pt modelId="{9D571683-60AC-4125-9093-4592B9D01598}" type="sibTrans" cxnId="{EE943381-C5B0-4B19-A712-D45FC64CB299}">
      <dgm:prSet/>
      <dgm:spPr/>
      <dgm:t>
        <a:bodyPr/>
        <a:lstStyle/>
        <a:p>
          <a:pPr rtl="1"/>
          <a:endParaRPr lang="ar-SA" sz="2000" b="1">
            <a:solidFill>
              <a:schemeClr val="tx1"/>
            </a:solidFill>
            <a:latin typeface="Sakkal Majalla" panose="02000000000000000000" pitchFamily="2" charset="-78"/>
            <a:cs typeface="Sakkal Majalla" panose="02000000000000000000" pitchFamily="2" charset="-78"/>
          </a:endParaRPr>
        </a:p>
      </dgm:t>
    </dgm:pt>
    <dgm:pt modelId="{A4A08199-FB2B-44A2-AAD9-6D219C87D768}" type="pres">
      <dgm:prSet presAssocID="{4D97449C-2DA9-4B70-BE8B-D291CF946256}" presName="Name0" presStyleCnt="0">
        <dgm:presLayoutVars>
          <dgm:dir/>
          <dgm:animLvl val="lvl"/>
          <dgm:resizeHandles val="exact"/>
        </dgm:presLayoutVars>
      </dgm:prSet>
      <dgm:spPr/>
    </dgm:pt>
    <dgm:pt modelId="{FAF41BFE-8C75-4271-9F94-0C462AEBA6B5}" type="pres">
      <dgm:prSet presAssocID="{3409ABDD-D75D-407A-A17B-16E98AD55EE0}" presName="boxAndChildren" presStyleCnt="0"/>
      <dgm:spPr/>
    </dgm:pt>
    <dgm:pt modelId="{A92C7040-D602-44A1-A9CB-8FE51AE03A8D}" type="pres">
      <dgm:prSet presAssocID="{3409ABDD-D75D-407A-A17B-16E98AD55EE0}" presName="parentTextBox" presStyleLbl="node1" presStyleIdx="0" presStyleCnt="4"/>
      <dgm:spPr/>
    </dgm:pt>
    <dgm:pt modelId="{F7CC4E7C-43A6-45B3-BB82-6BFDFA6D6E5C}" type="pres">
      <dgm:prSet presAssocID="{31DEAADC-F7B7-4460-AEF0-3AD0820C8BBB}" presName="sp" presStyleCnt="0"/>
      <dgm:spPr/>
    </dgm:pt>
    <dgm:pt modelId="{6AB171DF-FE13-420B-A549-8B2F16FFB548}" type="pres">
      <dgm:prSet presAssocID="{9C8F021B-C1FF-427F-B673-906A7869C8B9}" presName="arrowAndChildren" presStyleCnt="0"/>
      <dgm:spPr/>
    </dgm:pt>
    <dgm:pt modelId="{EAF6CB40-1CB9-449E-B73E-9FA56CB3FFCC}" type="pres">
      <dgm:prSet presAssocID="{9C8F021B-C1FF-427F-B673-906A7869C8B9}" presName="parentTextArrow" presStyleLbl="node1" presStyleIdx="1" presStyleCnt="4"/>
      <dgm:spPr/>
    </dgm:pt>
    <dgm:pt modelId="{FA729FEE-41BA-435B-AE74-2C5BAFC616E0}" type="pres">
      <dgm:prSet presAssocID="{0AFAF84D-8BB0-433A-B506-FA383BB07B32}" presName="sp" presStyleCnt="0"/>
      <dgm:spPr/>
    </dgm:pt>
    <dgm:pt modelId="{412AAED2-B2AF-4E6E-B478-CEA7AA7CE452}" type="pres">
      <dgm:prSet presAssocID="{3C1923D1-F517-45F8-BCFF-58093F6D85D9}" presName="arrowAndChildren" presStyleCnt="0"/>
      <dgm:spPr/>
    </dgm:pt>
    <dgm:pt modelId="{AE9E8658-4AE9-480B-B55C-4A46717FC53E}" type="pres">
      <dgm:prSet presAssocID="{3C1923D1-F517-45F8-BCFF-58093F6D85D9}" presName="parentTextArrow" presStyleLbl="node1" presStyleIdx="2" presStyleCnt="4"/>
      <dgm:spPr/>
    </dgm:pt>
    <dgm:pt modelId="{AF3F2089-D0AE-48EC-915B-250E6392C09C}" type="pres">
      <dgm:prSet presAssocID="{43072AC5-188B-4436-ACD4-4B3B9BE1B9D2}" presName="sp" presStyleCnt="0"/>
      <dgm:spPr/>
    </dgm:pt>
    <dgm:pt modelId="{A9CC58EE-7E08-459B-983E-FEBA51131981}" type="pres">
      <dgm:prSet presAssocID="{BDDA47B2-4560-443C-9112-886AC63E516A}" presName="arrowAndChildren" presStyleCnt="0"/>
      <dgm:spPr/>
    </dgm:pt>
    <dgm:pt modelId="{B5D22DA3-3ACA-4A91-A20E-80A5C093718B}" type="pres">
      <dgm:prSet presAssocID="{BDDA47B2-4560-443C-9112-886AC63E516A}" presName="parentTextArrow" presStyleLbl="node1" presStyleIdx="3" presStyleCnt="4"/>
      <dgm:spPr/>
    </dgm:pt>
  </dgm:ptLst>
  <dgm:cxnLst>
    <dgm:cxn modelId="{BDB0B834-5E85-437C-B919-0C4967454CF5}" type="presOf" srcId="{BDDA47B2-4560-443C-9112-886AC63E516A}" destId="{B5D22DA3-3ACA-4A91-A20E-80A5C093718B}" srcOrd="0" destOrd="0" presId="urn:microsoft.com/office/officeart/2005/8/layout/process4"/>
    <dgm:cxn modelId="{89CA6A3D-E9F3-46CE-B621-00E4E61F14D9}" srcId="{4D97449C-2DA9-4B70-BE8B-D291CF946256}" destId="{BDDA47B2-4560-443C-9112-886AC63E516A}" srcOrd="0" destOrd="0" parTransId="{EE8703AB-FC1F-49B5-A50F-219D10F89F9A}" sibTransId="{43072AC5-188B-4436-ACD4-4B3B9BE1B9D2}"/>
    <dgm:cxn modelId="{0F984743-DA28-4DB6-AAC2-895CD2C2E7A0}" type="presOf" srcId="{3409ABDD-D75D-407A-A17B-16E98AD55EE0}" destId="{A92C7040-D602-44A1-A9CB-8FE51AE03A8D}" srcOrd="0" destOrd="0" presId="urn:microsoft.com/office/officeart/2005/8/layout/process4"/>
    <dgm:cxn modelId="{3FE4AE65-DF7D-41DB-BED2-1FAD086FDD00}" type="presOf" srcId="{4D97449C-2DA9-4B70-BE8B-D291CF946256}" destId="{A4A08199-FB2B-44A2-AAD9-6D219C87D768}" srcOrd="0" destOrd="0" presId="urn:microsoft.com/office/officeart/2005/8/layout/process4"/>
    <dgm:cxn modelId="{DB47B94B-8577-4EC7-91E1-566D75A6C8B6}" type="presOf" srcId="{9C8F021B-C1FF-427F-B673-906A7869C8B9}" destId="{EAF6CB40-1CB9-449E-B73E-9FA56CB3FFCC}" srcOrd="0" destOrd="0" presId="urn:microsoft.com/office/officeart/2005/8/layout/process4"/>
    <dgm:cxn modelId="{EE943381-C5B0-4B19-A712-D45FC64CB299}" srcId="{4D97449C-2DA9-4B70-BE8B-D291CF946256}" destId="{3409ABDD-D75D-407A-A17B-16E98AD55EE0}" srcOrd="3" destOrd="0" parTransId="{F1F1958D-65DC-4ECA-956C-3ADAC51E2527}" sibTransId="{9D571683-60AC-4125-9093-4592B9D01598}"/>
    <dgm:cxn modelId="{39F535A3-CF85-4002-A332-AFD009C9C3AD}" srcId="{4D97449C-2DA9-4B70-BE8B-D291CF946256}" destId="{9C8F021B-C1FF-427F-B673-906A7869C8B9}" srcOrd="2" destOrd="0" parTransId="{AE8EE030-B6FC-4C92-B275-48CE8F7793F5}" sibTransId="{31DEAADC-F7B7-4460-AEF0-3AD0820C8BBB}"/>
    <dgm:cxn modelId="{229596B5-5991-4246-83B7-B0B9676758FD}" srcId="{4D97449C-2DA9-4B70-BE8B-D291CF946256}" destId="{3C1923D1-F517-45F8-BCFF-58093F6D85D9}" srcOrd="1" destOrd="0" parTransId="{49E3B9B7-4121-46D4-9F0C-D8518F5B8442}" sibTransId="{0AFAF84D-8BB0-433A-B506-FA383BB07B32}"/>
    <dgm:cxn modelId="{23B8A1E2-7147-4E43-9C1F-98F0EC4B3352}" type="presOf" srcId="{3C1923D1-F517-45F8-BCFF-58093F6D85D9}" destId="{AE9E8658-4AE9-480B-B55C-4A46717FC53E}" srcOrd="0" destOrd="0" presId="urn:microsoft.com/office/officeart/2005/8/layout/process4"/>
    <dgm:cxn modelId="{D6860712-9458-4FD0-9B00-A5195F042015}" type="presParOf" srcId="{A4A08199-FB2B-44A2-AAD9-6D219C87D768}" destId="{FAF41BFE-8C75-4271-9F94-0C462AEBA6B5}" srcOrd="0" destOrd="0" presId="urn:microsoft.com/office/officeart/2005/8/layout/process4"/>
    <dgm:cxn modelId="{DD73431C-7CA4-4902-936D-F661ACE5D3FE}" type="presParOf" srcId="{FAF41BFE-8C75-4271-9F94-0C462AEBA6B5}" destId="{A92C7040-D602-44A1-A9CB-8FE51AE03A8D}" srcOrd="0" destOrd="0" presId="urn:microsoft.com/office/officeart/2005/8/layout/process4"/>
    <dgm:cxn modelId="{6E6713FE-B52E-40E8-9135-1A115338CAD9}" type="presParOf" srcId="{A4A08199-FB2B-44A2-AAD9-6D219C87D768}" destId="{F7CC4E7C-43A6-45B3-BB82-6BFDFA6D6E5C}" srcOrd="1" destOrd="0" presId="urn:microsoft.com/office/officeart/2005/8/layout/process4"/>
    <dgm:cxn modelId="{43320EA0-D893-4A8C-8B69-F57E9A00966D}" type="presParOf" srcId="{A4A08199-FB2B-44A2-AAD9-6D219C87D768}" destId="{6AB171DF-FE13-420B-A549-8B2F16FFB548}" srcOrd="2" destOrd="0" presId="urn:microsoft.com/office/officeart/2005/8/layout/process4"/>
    <dgm:cxn modelId="{E5815607-027F-4E5B-AF4A-6A441874E0A0}" type="presParOf" srcId="{6AB171DF-FE13-420B-A549-8B2F16FFB548}" destId="{EAF6CB40-1CB9-449E-B73E-9FA56CB3FFCC}" srcOrd="0" destOrd="0" presId="urn:microsoft.com/office/officeart/2005/8/layout/process4"/>
    <dgm:cxn modelId="{372564A2-E47B-4DAF-B27C-CBB65DEC2550}" type="presParOf" srcId="{A4A08199-FB2B-44A2-AAD9-6D219C87D768}" destId="{FA729FEE-41BA-435B-AE74-2C5BAFC616E0}" srcOrd="3" destOrd="0" presId="urn:microsoft.com/office/officeart/2005/8/layout/process4"/>
    <dgm:cxn modelId="{C2C1A7B2-3220-492C-8B1A-54341B5A30F2}" type="presParOf" srcId="{A4A08199-FB2B-44A2-AAD9-6D219C87D768}" destId="{412AAED2-B2AF-4E6E-B478-CEA7AA7CE452}" srcOrd="4" destOrd="0" presId="urn:microsoft.com/office/officeart/2005/8/layout/process4"/>
    <dgm:cxn modelId="{FBBDF2C6-FCE5-4F27-98FC-315853556142}" type="presParOf" srcId="{412AAED2-B2AF-4E6E-B478-CEA7AA7CE452}" destId="{AE9E8658-4AE9-480B-B55C-4A46717FC53E}" srcOrd="0" destOrd="0" presId="urn:microsoft.com/office/officeart/2005/8/layout/process4"/>
    <dgm:cxn modelId="{858B915C-7849-4ED9-9AA8-00EA08CFFF13}" type="presParOf" srcId="{A4A08199-FB2B-44A2-AAD9-6D219C87D768}" destId="{AF3F2089-D0AE-48EC-915B-250E6392C09C}" srcOrd="5" destOrd="0" presId="urn:microsoft.com/office/officeart/2005/8/layout/process4"/>
    <dgm:cxn modelId="{1806C7C1-2F0E-4FDC-87CA-1C76EE5CC2CC}" type="presParOf" srcId="{A4A08199-FB2B-44A2-AAD9-6D219C87D768}" destId="{A9CC58EE-7E08-459B-983E-FEBA51131981}" srcOrd="6" destOrd="0" presId="urn:microsoft.com/office/officeart/2005/8/layout/process4"/>
    <dgm:cxn modelId="{1C37E262-3118-4DBF-A238-2372D6588D35}" type="presParOf" srcId="{A9CC58EE-7E08-459B-983E-FEBA51131981}" destId="{B5D22DA3-3ACA-4A91-A20E-80A5C093718B}"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dgm:spPr/>
      <dgm:t>
        <a:bodyPr/>
        <a:lstStyle/>
        <a:p>
          <a:pPr rtl="1"/>
          <a:r>
            <a:rPr lang="ar-SA" b="1" dirty="0">
              <a:solidFill>
                <a:schemeClr val="tx1"/>
              </a:solidFill>
              <a:latin typeface="JF Flat" panose="02000500000000000000" pitchFamily="2" charset="-78"/>
              <a:cs typeface="JF Flat" panose="02000500000000000000" pitchFamily="2" charset="-78"/>
            </a:rPr>
            <a:t>التمويل بالقرض</a:t>
          </a:r>
          <a:endParaRPr lang="ar-SA" dirty="0">
            <a:solidFill>
              <a:schemeClr val="tx1"/>
            </a:solidFill>
            <a:latin typeface="JF Flat" panose="02000500000000000000" pitchFamily="2" charset="-78"/>
            <a:cs typeface="JF Flat" panose="02000500000000000000" pitchFamily="2" charset="-78"/>
          </a:endParaRPr>
        </a:p>
      </dgm:t>
    </dgm:pt>
    <dgm:pt modelId="{B6A8C6BD-348C-43B0-B24A-D7041766B78A}" type="parTrans" cxnId="{B33EE51E-C156-4CCC-85DA-6D0A91BFB0BB}">
      <dgm:prSet/>
      <dgm:spPr/>
      <dgm:t>
        <a:bodyPr/>
        <a:lstStyle/>
        <a:p>
          <a:pPr rtl="1"/>
          <a:endParaRPr lang="ar-SA"/>
        </a:p>
      </dgm:t>
    </dgm:pt>
    <dgm:pt modelId="{602D7F93-8A0D-4D26-9299-37E0BF3F4A9B}" type="sibTrans" cxnId="{B33EE51E-C156-4CCC-85DA-6D0A91BFB0BB}">
      <dgm:prSet/>
      <dgm:spPr/>
      <dgm:t>
        <a:bodyPr/>
        <a:lstStyle/>
        <a:p>
          <a:pPr rtl="1"/>
          <a:endParaRPr lang="ar-SA"/>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Y="46461"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516E434-DE08-4E42-B020-92205E0E3D4F}" type="doc">
      <dgm:prSet loTypeId="urn:microsoft.com/office/officeart/2008/layout/VerticalCurvedList" loCatId="list" qsTypeId="urn:microsoft.com/office/officeart/2005/8/quickstyle/simple5" qsCatId="simple" csTypeId="urn:microsoft.com/office/officeart/2005/8/colors/accent1_3" csCatId="accent1" phldr="1"/>
      <dgm:spPr/>
      <dgm:t>
        <a:bodyPr/>
        <a:lstStyle/>
        <a:p>
          <a:pPr rtl="1"/>
          <a:endParaRPr lang="ar-SA"/>
        </a:p>
      </dgm:t>
    </dgm:pt>
    <dgm:pt modelId="{8DF8D891-8401-4676-8135-C6D6E82020C9}">
      <dgm:prSet phldrT="[نص]" custT="1"/>
      <dgm:spPr/>
      <dgm:t>
        <a:bodyPr/>
        <a:lstStyle/>
        <a:p>
          <a:pPr rtl="1"/>
          <a:r>
            <a:rPr lang="ar-SA" sz="4000">
              <a:solidFill>
                <a:schemeClr val="tx1"/>
              </a:solidFill>
              <a:latin typeface="JF Flat" panose="02000500000000000000" pitchFamily="2" charset="-78"/>
              <a:cs typeface="JF Flat" panose="02000500000000000000" pitchFamily="2" charset="-78"/>
            </a:rPr>
            <a:t>القرض تمليك مال مثلي لمن يلزمه رد مثله .  </a:t>
          </a:r>
          <a:endParaRPr lang="ar-SA" sz="4000" dirty="0">
            <a:solidFill>
              <a:schemeClr val="tx1"/>
            </a:solidFill>
            <a:latin typeface="JF Flat" panose="02000500000000000000" pitchFamily="2" charset="-78"/>
            <a:cs typeface="JF Flat" panose="02000500000000000000" pitchFamily="2" charset="-78"/>
          </a:endParaRPr>
        </a:p>
      </dgm:t>
    </dgm:pt>
    <dgm:pt modelId="{A6AFDC1F-6F93-4CE2-8E95-0FD9246A0737}" type="parTrans" cxnId="{F908557D-DD0E-43C8-9205-0BEF9FA121F0}">
      <dgm:prSet/>
      <dgm:spPr/>
      <dgm:t>
        <a:bodyPr/>
        <a:lstStyle/>
        <a:p>
          <a:pPr rtl="1"/>
          <a:endParaRPr lang="ar-SA">
            <a:solidFill>
              <a:schemeClr val="tx1"/>
            </a:solidFill>
          </a:endParaRPr>
        </a:p>
      </dgm:t>
    </dgm:pt>
    <dgm:pt modelId="{FBA02F91-3CB9-4347-8258-69FD10B7748A}" type="sibTrans" cxnId="{F908557D-DD0E-43C8-9205-0BEF9FA121F0}">
      <dgm:prSet/>
      <dgm:spPr/>
      <dgm:t>
        <a:bodyPr/>
        <a:lstStyle/>
        <a:p>
          <a:pPr rtl="1"/>
          <a:endParaRPr lang="ar-SA">
            <a:solidFill>
              <a:schemeClr val="tx1"/>
            </a:solidFill>
          </a:endParaRPr>
        </a:p>
      </dgm:t>
    </dgm:pt>
    <dgm:pt modelId="{C8D93D40-2FFC-406D-B5FB-1FE9DD4BA638}" type="pres">
      <dgm:prSet presAssocID="{7516E434-DE08-4E42-B020-92205E0E3D4F}" presName="Name0" presStyleCnt="0">
        <dgm:presLayoutVars>
          <dgm:chMax val="7"/>
          <dgm:chPref val="7"/>
          <dgm:dir val="rev"/>
        </dgm:presLayoutVars>
      </dgm:prSet>
      <dgm:spPr/>
    </dgm:pt>
    <dgm:pt modelId="{A5AC25F3-CFAB-498A-984A-71E15B819A9C}" type="pres">
      <dgm:prSet presAssocID="{7516E434-DE08-4E42-B020-92205E0E3D4F}" presName="Name1" presStyleCnt="0"/>
      <dgm:spPr/>
    </dgm:pt>
    <dgm:pt modelId="{6B92AD55-55DA-4340-99D1-F8114EDEC387}" type="pres">
      <dgm:prSet presAssocID="{7516E434-DE08-4E42-B020-92205E0E3D4F}" presName="cycle" presStyleCnt="0"/>
      <dgm:spPr/>
    </dgm:pt>
    <dgm:pt modelId="{49DF40AE-A60B-44CB-B2AB-F2C97CCF56C7}" type="pres">
      <dgm:prSet presAssocID="{7516E434-DE08-4E42-B020-92205E0E3D4F}" presName="srcNode" presStyleLbl="node1" presStyleIdx="0" presStyleCnt="1"/>
      <dgm:spPr/>
    </dgm:pt>
    <dgm:pt modelId="{4FFD1929-1297-4BC1-B163-F4BF13C26EED}" type="pres">
      <dgm:prSet presAssocID="{7516E434-DE08-4E42-B020-92205E0E3D4F}" presName="conn" presStyleLbl="parChTrans1D2" presStyleIdx="0" presStyleCnt="1"/>
      <dgm:spPr/>
    </dgm:pt>
    <dgm:pt modelId="{B6903742-6872-4759-BF74-2785F010D444}" type="pres">
      <dgm:prSet presAssocID="{7516E434-DE08-4E42-B020-92205E0E3D4F}" presName="extraNode" presStyleLbl="node1" presStyleIdx="0" presStyleCnt="1"/>
      <dgm:spPr/>
    </dgm:pt>
    <dgm:pt modelId="{5957A32B-B58E-45C0-9951-93F1CDD0A958}" type="pres">
      <dgm:prSet presAssocID="{7516E434-DE08-4E42-B020-92205E0E3D4F}" presName="dstNode" presStyleLbl="node1" presStyleIdx="0" presStyleCnt="1"/>
      <dgm:spPr/>
    </dgm:pt>
    <dgm:pt modelId="{B4858DE3-8815-46C8-BA7F-A4E503FFA1F0}" type="pres">
      <dgm:prSet presAssocID="{8DF8D891-8401-4676-8135-C6D6E82020C9}" presName="text_1" presStyleLbl="node1" presStyleIdx="0" presStyleCnt="1">
        <dgm:presLayoutVars>
          <dgm:bulletEnabled val="1"/>
        </dgm:presLayoutVars>
      </dgm:prSet>
      <dgm:spPr/>
    </dgm:pt>
    <dgm:pt modelId="{2992A28F-4CE1-4C2C-8F00-2412D7A3EF49}" type="pres">
      <dgm:prSet presAssocID="{8DF8D891-8401-4676-8135-C6D6E82020C9}" presName="accent_1" presStyleCnt="0"/>
      <dgm:spPr/>
    </dgm:pt>
    <dgm:pt modelId="{2E20D193-4FFA-4346-A114-DE630E8BC6CB}" type="pres">
      <dgm:prSet presAssocID="{8DF8D891-8401-4676-8135-C6D6E82020C9}" presName="accentRepeatNode" presStyleLbl="solidFgAcc1" presStyleIdx="0" presStyleCnt="1"/>
      <dgm:spPr/>
    </dgm:pt>
  </dgm:ptLst>
  <dgm:cxnLst>
    <dgm:cxn modelId="{E7A96A5A-A0F7-4009-9FC5-D6893F35ED55}" type="presOf" srcId="{FBA02F91-3CB9-4347-8258-69FD10B7748A}" destId="{4FFD1929-1297-4BC1-B163-F4BF13C26EED}" srcOrd="0" destOrd="0" presId="urn:microsoft.com/office/officeart/2008/layout/VerticalCurvedList"/>
    <dgm:cxn modelId="{F908557D-DD0E-43C8-9205-0BEF9FA121F0}" srcId="{7516E434-DE08-4E42-B020-92205E0E3D4F}" destId="{8DF8D891-8401-4676-8135-C6D6E82020C9}" srcOrd="0" destOrd="0" parTransId="{A6AFDC1F-6F93-4CE2-8E95-0FD9246A0737}" sibTransId="{FBA02F91-3CB9-4347-8258-69FD10B7748A}"/>
    <dgm:cxn modelId="{2D52B381-D8DB-4505-8915-512BB4044252}" type="presOf" srcId="{7516E434-DE08-4E42-B020-92205E0E3D4F}" destId="{C8D93D40-2FFC-406D-B5FB-1FE9DD4BA638}" srcOrd="0" destOrd="0" presId="urn:microsoft.com/office/officeart/2008/layout/VerticalCurvedList"/>
    <dgm:cxn modelId="{DBAD98E6-CC59-4604-AFEC-46A6AC0B2846}" type="presOf" srcId="{8DF8D891-8401-4676-8135-C6D6E82020C9}" destId="{B4858DE3-8815-46C8-BA7F-A4E503FFA1F0}" srcOrd="0" destOrd="0" presId="urn:microsoft.com/office/officeart/2008/layout/VerticalCurvedList"/>
    <dgm:cxn modelId="{D2ABCD48-38D2-4B78-8D7D-161F5E265AE2}" type="presParOf" srcId="{C8D93D40-2FFC-406D-B5FB-1FE9DD4BA638}" destId="{A5AC25F3-CFAB-498A-984A-71E15B819A9C}" srcOrd="0" destOrd="0" presId="urn:microsoft.com/office/officeart/2008/layout/VerticalCurvedList"/>
    <dgm:cxn modelId="{E968AEC8-EA74-4225-A161-7E0F0C1D9CD6}" type="presParOf" srcId="{A5AC25F3-CFAB-498A-984A-71E15B819A9C}" destId="{6B92AD55-55DA-4340-99D1-F8114EDEC387}" srcOrd="0" destOrd="0" presId="urn:microsoft.com/office/officeart/2008/layout/VerticalCurvedList"/>
    <dgm:cxn modelId="{C5ABE11A-F29E-4112-B5DF-0B7F4E5F1AB5}" type="presParOf" srcId="{6B92AD55-55DA-4340-99D1-F8114EDEC387}" destId="{49DF40AE-A60B-44CB-B2AB-F2C97CCF56C7}" srcOrd="0" destOrd="0" presId="urn:microsoft.com/office/officeart/2008/layout/VerticalCurvedList"/>
    <dgm:cxn modelId="{334F41B1-9BA5-4E31-9CCB-DA9DD0D98E86}" type="presParOf" srcId="{6B92AD55-55DA-4340-99D1-F8114EDEC387}" destId="{4FFD1929-1297-4BC1-B163-F4BF13C26EED}" srcOrd="1" destOrd="0" presId="urn:microsoft.com/office/officeart/2008/layout/VerticalCurvedList"/>
    <dgm:cxn modelId="{8DD4D22A-0A39-419C-A012-6AD9A07FA90C}" type="presParOf" srcId="{6B92AD55-55DA-4340-99D1-F8114EDEC387}" destId="{B6903742-6872-4759-BF74-2785F010D444}" srcOrd="2" destOrd="0" presId="urn:microsoft.com/office/officeart/2008/layout/VerticalCurvedList"/>
    <dgm:cxn modelId="{67ADE9F4-E8B7-4441-A08A-E6ED63975A47}" type="presParOf" srcId="{6B92AD55-55DA-4340-99D1-F8114EDEC387}" destId="{5957A32B-B58E-45C0-9951-93F1CDD0A958}" srcOrd="3" destOrd="0" presId="urn:microsoft.com/office/officeart/2008/layout/VerticalCurvedList"/>
    <dgm:cxn modelId="{52179D5E-7C87-439B-9F2C-0F0356AE2842}" type="presParOf" srcId="{A5AC25F3-CFAB-498A-984A-71E15B819A9C}" destId="{B4858DE3-8815-46C8-BA7F-A4E503FFA1F0}" srcOrd="1" destOrd="0" presId="urn:microsoft.com/office/officeart/2008/layout/VerticalCurvedList"/>
    <dgm:cxn modelId="{6A26C27C-DB37-4BA4-8A60-D53582C7C4EE}" type="presParOf" srcId="{A5AC25F3-CFAB-498A-984A-71E15B819A9C}" destId="{2992A28F-4CE1-4C2C-8F00-2412D7A3EF49}" srcOrd="2" destOrd="0" presId="urn:microsoft.com/office/officeart/2008/layout/VerticalCurvedList"/>
    <dgm:cxn modelId="{71C978D4-E5EE-4FD2-8E82-F22F771A09DA}" type="presParOf" srcId="{2992A28F-4CE1-4C2C-8F00-2412D7A3EF49}" destId="{2E20D193-4FFA-4346-A114-DE630E8BC6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DC4420-016B-4123-B2C9-AF84B0111DF7}"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pPr rtl="1"/>
          <a:endParaRPr lang="ar-SA"/>
        </a:p>
      </dgm:t>
    </dgm:pt>
    <dgm:pt modelId="{B11A1E1B-84E5-4B34-8922-01E282F2C1DA}">
      <dgm:prSet phldrT="[نص]" custT="1"/>
      <dgm:spPr/>
      <dgm:t>
        <a:bodyPr/>
        <a:lstStyle/>
        <a:p>
          <a:pPr rtl="1"/>
          <a:r>
            <a:rPr lang="ar-SA" sz="3600" b="1" dirty="0">
              <a:solidFill>
                <a:schemeClr val="tx1"/>
              </a:solidFill>
              <a:latin typeface="JF Flat" panose="02000500000000000000" pitchFamily="2" charset="-78"/>
              <a:cs typeface="JF Flat" panose="02000500000000000000" pitchFamily="2" charset="-78"/>
            </a:rPr>
            <a:t>القرض</a:t>
          </a:r>
          <a:endParaRPr lang="ar-SA" sz="3100" b="1" dirty="0">
            <a:solidFill>
              <a:schemeClr val="tx1"/>
            </a:solidFill>
            <a:latin typeface="JF Flat" panose="02000500000000000000" pitchFamily="2" charset="-78"/>
            <a:cs typeface="JF Flat" panose="02000500000000000000" pitchFamily="2" charset="-78"/>
          </a:endParaRPr>
        </a:p>
      </dgm:t>
    </dgm:pt>
    <dgm:pt modelId="{CB49262E-A9AC-4269-B522-F0645B4839DA}" type="parTrans" cxnId="{52232FC6-444F-4673-82FD-83D86DDCC50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FA9195F1-1511-4A50-8C38-4E99B265064C}" type="sibTrans" cxnId="{52232FC6-444F-4673-82FD-83D86DDCC50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E93461F-A59B-4BF4-88FC-30307B255F5E}">
      <dgm:prSet phldrT="[نص]" custT="1"/>
      <dgm:spPr/>
      <dgm:t>
        <a:bodyPr/>
        <a:lstStyle/>
        <a:p>
          <a:pPr rtl="1"/>
          <a:r>
            <a:rPr lang="ar-SA" sz="2800" dirty="0">
              <a:solidFill>
                <a:schemeClr val="tx1"/>
              </a:solidFill>
              <a:latin typeface="JF Flat" panose="02000500000000000000" pitchFamily="2" charset="-78"/>
              <a:cs typeface="JF Flat" panose="02000500000000000000" pitchFamily="2" charset="-78"/>
            </a:rPr>
            <a:t>القروض التنموية</a:t>
          </a:r>
        </a:p>
        <a:p>
          <a:pPr rtl="1"/>
          <a:r>
            <a:rPr lang="ar-SA" sz="2800" dirty="0">
              <a:solidFill>
                <a:schemeClr val="tx1"/>
              </a:solidFill>
              <a:latin typeface="JF Flat" panose="02000500000000000000" pitchFamily="2" charset="-78"/>
              <a:cs typeface="JF Flat" panose="02000500000000000000" pitchFamily="2" charset="-78"/>
            </a:rPr>
            <a:t>القروض الخيرية</a:t>
          </a:r>
        </a:p>
        <a:p>
          <a:pPr rtl="1"/>
          <a:r>
            <a:rPr lang="ar-SA" sz="2800" dirty="0">
              <a:solidFill>
                <a:schemeClr val="tx1"/>
              </a:solidFill>
              <a:latin typeface="JF Flat" panose="02000500000000000000" pitchFamily="2" charset="-78"/>
              <a:cs typeface="JF Flat" panose="02000500000000000000" pitchFamily="2" charset="-78"/>
            </a:rPr>
            <a:t>القروض الربوية</a:t>
          </a:r>
        </a:p>
      </dgm:t>
    </dgm:pt>
    <dgm:pt modelId="{EA6399C7-C8FC-4A31-96E7-5EA4169ED5E2}" type="parTrans" cxnId="{BCA8C442-7AB8-4D89-AC34-4108C58AA87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ADE2153-90B0-463E-9E9F-F4239CE6E4BD}" type="sibTrans" cxnId="{BCA8C442-7AB8-4D89-AC34-4108C58AA87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43E25DD0-D110-4DB6-8911-3A007E02190D}" type="pres">
      <dgm:prSet presAssocID="{B3DC4420-016B-4123-B2C9-AF84B0111DF7}" presName="linearFlow" presStyleCnt="0">
        <dgm:presLayoutVars>
          <dgm:resizeHandles val="exact"/>
        </dgm:presLayoutVars>
      </dgm:prSet>
      <dgm:spPr/>
    </dgm:pt>
    <dgm:pt modelId="{238B82DC-59E1-421C-819E-EE424AFDDFA8}" type="pres">
      <dgm:prSet presAssocID="{B11A1E1B-84E5-4B34-8922-01E282F2C1DA}" presName="node" presStyleLbl="node1" presStyleIdx="0" presStyleCnt="2" custScaleX="92685" custScaleY="54262" custLinFactNeighborX="0">
        <dgm:presLayoutVars>
          <dgm:bulletEnabled val="1"/>
        </dgm:presLayoutVars>
      </dgm:prSet>
      <dgm:spPr/>
    </dgm:pt>
    <dgm:pt modelId="{3BC00032-960F-424F-B475-0A8847949C5F}" type="pres">
      <dgm:prSet presAssocID="{FA9195F1-1511-4A50-8C38-4E99B265064C}" presName="sibTrans" presStyleLbl="sibTrans2D1" presStyleIdx="0" presStyleCnt="1"/>
      <dgm:spPr/>
    </dgm:pt>
    <dgm:pt modelId="{069EE9A2-B988-43DE-97C9-2867A3704160}" type="pres">
      <dgm:prSet presAssocID="{FA9195F1-1511-4A50-8C38-4E99B265064C}" presName="connectorText" presStyleLbl="sibTrans2D1" presStyleIdx="0" presStyleCnt="1"/>
      <dgm:spPr/>
    </dgm:pt>
    <dgm:pt modelId="{9B6497AC-63B9-45E7-B992-416F2C77D9CC}" type="pres">
      <dgm:prSet presAssocID="{8E93461F-A59B-4BF4-88FC-30307B255F5E}" presName="node" presStyleLbl="node1" presStyleIdx="1" presStyleCnt="2" custScaleX="208384">
        <dgm:presLayoutVars>
          <dgm:bulletEnabled val="1"/>
        </dgm:presLayoutVars>
      </dgm:prSet>
      <dgm:spPr/>
    </dgm:pt>
  </dgm:ptLst>
  <dgm:cxnLst>
    <dgm:cxn modelId="{C4313804-EC19-4CBF-A6CC-C6D8ED3C0992}" type="presOf" srcId="{B11A1E1B-84E5-4B34-8922-01E282F2C1DA}" destId="{238B82DC-59E1-421C-819E-EE424AFDDFA8}" srcOrd="0" destOrd="0" presId="urn:microsoft.com/office/officeart/2005/8/layout/process2"/>
    <dgm:cxn modelId="{9CF29908-19AE-49CA-B0EB-9196E4296525}" type="presOf" srcId="{8E93461F-A59B-4BF4-88FC-30307B255F5E}" destId="{9B6497AC-63B9-45E7-B992-416F2C77D9CC}" srcOrd="0" destOrd="0" presId="urn:microsoft.com/office/officeart/2005/8/layout/process2"/>
    <dgm:cxn modelId="{1E409D3B-DAEB-4A65-95FC-7ED67E9FECE5}" type="presOf" srcId="{B3DC4420-016B-4123-B2C9-AF84B0111DF7}" destId="{43E25DD0-D110-4DB6-8911-3A007E02190D}" srcOrd="0" destOrd="0" presId="urn:microsoft.com/office/officeart/2005/8/layout/process2"/>
    <dgm:cxn modelId="{BCA8C442-7AB8-4D89-AC34-4108C58AA87C}" srcId="{B3DC4420-016B-4123-B2C9-AF84B0111DF7}" destId="{8E93461F-A59B-4BF4-88FC-30307B255F5E}" srcOrd="1" destOrd="0" parTransId="{EA6399C7-C8FC-4A31-96E7-5EA4169ED5E2}" sibTransId="{8ADE2153-90B0-463E-9E9F-F4239CE6E4BD}"/>
    <dgm:cxn modelId="{52232FC6-444F-4673-82FD-83D86DDCC505}" srcId="{B3DC4420-016B-4123-B2C9-AF84B0111DF7}" destId="{B11A1E1B-84E5-4B34-8922-01E282F2C1DA}" srcOrd="0" destOrd="0" parTransId="{CB49262E-A9AC-4269-B522-F0645B4839DA}" sibTransId="{FA9195F1-1511-4A50-8C38-4E99B265064C}"/>
    <dgm:cxn modelId="{460B27D4-95A0-47C0-A3A9-3889DA1F0798}" type="presOf" srcId="{FA9195F1-1511-4A50-8C38-4E99B265064C}" destId="{069EE9A2-B988-43DE-97C9-2867A3704160}" srcOrd="1" destOrd="0" presId="urn:microsoft.com/office/officeart/2005/8/layout/process2"/>
    <dgm:cxn modelId="{ED303BEE-97FD-4637-85E8-10C2B5403534}" type="presOf" srcId="{FA9195F1-1511-4A50-8C38-4E99B265064C}" destId="{3BC00032-960F-424F-B475-0A8847949C5F}" srcOrd="0" destOrd="0" presId="urn:microsoft.com/office/officeart/2005/8/layout/process2"/>
    <dgm:cxn modelId="{0A6002A8-A412-4CA3-A22D-77016F3DD178}" type="presParOf" srcId="{43E25DD0-D110-4DB6-8911-3A007E02190D}" destId="{238B82DC-59E1-421C-819E-EE424AFDDFA8}" srcOrd="0" destOrd="0" presId="urn:microsoft.com/office/officeart/2005/8/layout/process2"/>
    <dgm:cxn modelId="{FC9F4F94-9753-4AE0-AE52-18EC801E8C6B}" type="presParOf" srcId="{43E25DD0-D110-4DB6-8911-3A007E02190D}" destId="{3BC00032-960F-424F-B475-0A8847949C5F}" srcOrd="1" destOrd="0" presId="urn:microsoft.com/office/officeart/2005/8/layout/process2"/>
    <dgm:cxn modelId="{6DA6789F-3E4D-4C2C-A543-7F12E0B40270}" type="presParOf" srcId="{3BC00032-960F-424F-B475-0A8847949C5F}" destId="{069EE9A2-B988-43DE-97C9-2867A3704160}" srcOrd="0" destOrd="0" presId="urn:microsoft.com/office/officeart/2005/8/layout/process2"/>
    <dgm:cxn modelId="{600423FE-6AFF-4B83-A216-3F3FCE7F7A97}" type="presParOf" srcId="{43E25DD0-D110-4DB6-8911-3A007E02190D}" destId="{9B6497AC-63B9-45E7-B992-416F2C77D9CC}"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D97449C-2DA9-4B70-BE8B-D291CF946256}" type="doc">
      <dgm:prSet loTypeId="urn:microsoft.com/office/officeart/2005/8/layout/process4" loCatId="list" qsTypeId="urn:microsoft.com/office/officeart/2005/8/quickstyle/simple5" qsCatId="simple" csTypeId="urn:microsoft.com/office/officeart/2005/8/colors/accent1_4" csCatId="accent1" phldr="1"/>
      <dgm:spPr/>
      <dgm:t>
        <a:bodyPr/>
        <a:lstStyle/>
        <a:p>
          <a:pPr rtl="1"/>
          <a:endParaRPr lang="ar-SA"/>
        </a:p>
      </dgm:t>
    </dgm:pt>
    <dgm:pt modelId="{BDDA47B2-4560-443C-9112-886AC63E516A}">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1) ينعقد القرض بالإيجاب والقبول بلفظ القرض والسلف، </a:t>
          </a:r>
        </a:p>
      </dgm:t>
    </dgm:pt>
    <dgm:pt modelId="{EE8703AB-FC1F-49B5-A50F-219D10F89F9A}" type="par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3072AC5-188B-4436-ACD4-4B3B9BE1B9D2}" type="sib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C6217228-EBC7-4874-BF1E-849A6C2867E5}">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وبكل ما يؤدي معناهما من قول أو فعل.</a:t>
          </a:r>
        </a:p>
      </dgm:t>
    </dgm:pt>
    <dgm:pt modelId="{7C5850D9-275F-40E5-9CF7-8A9B36475618}" type="parTrans" cxnId="{5E9F065F-B76C-4562-B2F6-93B6F80557B5}">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D9A1A065-9E2C-4723-B9E2-38DA705D15BD}" type="sibTrans" cxnId="{5E9F065F-B76C-4562-B2F6-93B6F80557B5}">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211C8F59-87DB-47EF-9D39-FF0E6EF2E4BA}">
      <dgm:prSet phldrT="[نص]" custT="1"/>
      <dgm:spPr/>
      <dgm:t>
        <a:bodyPr/>
        <a:lstStyle/>
        <a:p>
          <a:pPr rtl="1"/>
          <a:r>
            <a:rPr lang="ar-SA" sz="2400">
              <a:solidFill>
                <a:schemeClr val="tx1"/>
              </a:solidFill>
              <a:latin typeface="JF Flat" panose="02000500000000000000" pitchFamily="2" charset="-78"/>
              <a:cs typeface="JF Flat" panose="02000500000000000000" pitchFamily="2" charset="-78"/>
            </a:rPr>
            <a:t>2) يشترط في المقرض أهلية التبرع </a:t>
          </a:r>
          <a:endParaRPr lang="ar-SA" sz="2400" dirty="0">
            <a:solidFill>
              <a:schemeClr val="tx1"/>
            </a:solidFill>
            <a:latin typeface="JF Flat" panose="02000500000000000000" pitchFamily="2" charset="-78"/>
            <a:cs typeface="JF Flat" panose="02000500000000000000" pitchFamily="2" charset="-78"/>
          </a:endParaRPr>
        </a:p>
      </dgm:t>
    </dgm:pt>
    <dgm:pt modelId="{6FC931ED-A56F-45AC-87DF-5AEBF20220D5}" type="parTrans" cxnId="{D8B86811-195F-4322-8FAA-81DF87403958}">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FA49BA7E-4F0E-4867-8E0A-1FA08865DB36}" type="sibTrans" cxnId="{D8B86811-195F-4322-8FAA-81DF87403958}">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0129F63-F870-4BA3-B1A9-7C7E828E7198}">
      <dgm:prSet phldrT="[نص]" custT="1"/>
      <dgm:spPr/>
      <dgm:t>
        <a:bodyPr/>
        <a:lstStyle/>
        <a:p>
          <a:pPr rtl="1"/>
          <a:r>
            <a:rPr lang="ar-SA" sz="2400">
              <a:solidFill>
                <a:schemeClr val="tx1"/>
              </a:solidFill>
              <a:latin typeface="JF Flat" panose="02000500000000000000" pitchFamily="2" charset="-78"/>
              <a:cs typeface="JF Flat" panose="02000500000000000000" pitchFamily="2" charset="-78"/>
            </a:rPr>
            <a:t>3) يشترط في المقترض أهلية التصرف </a:t>
          </a:r>
          <a:endParaRPr lang="ar-SA" sz="2400" dirty="0">
            <a:solidFill>
              <a:schemeClr val="tx1"/>
            </a:solidFill>
            <a:latin typeface="JF Flat" panose="02000500000000000000" pitchFamily="2" charset="-78"/>
            <a:cs typeface="JF Flat" panose="02000500000000000000" pitchFamily="2" charset="-78"/>
          </a:endParaRPr>
        </a:p>
      </dgm:t>
    </dgm:pt>
    <dgm:pt modelId="{9E39289B-C99E-46E2-9E6A-71FE37283FDA}" type="parTrans" cxnId="{64E8A078-C915-4255-8672-084C61A37F07}">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B4B27734-114E-4E4B-9B21-48DD142DDD38}" type="sibTrans" cxnId="{64E8A078-C915-4255-8672-084C61A37F07}">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90A3395-BDC2-42D9-94C7-BE262F9D0670}">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4) يشترط في محل القرض أن يكون مالا متقوما معلوما مثليا </a:t>
          </a:r>
        </a:p>
      </dgm:t>
    </dgm:pt>
    <dgm:pt modelId="{DE003EDB-FDDA-4872-80B5-0AB677B1E3AF}" type="parTrans" cxnId="{0251637F-2B72-4FC7-8982-9CE420893ECC}">
      <dgm:prSet/>
      <dgm:spPr/>
      <dgm:t>
        <a:bodyPr/>
        <a:lstStyle/>
        <a:p>
          <a:pPr rtl="1"/>
          <a:endParaRPr lang="ar-SA" sz="1600">
            <a:solidFill>
              <a:schemeClr val="tx1"/>
            </a:solidFill>
            <a:latin typeface="JF Flat" panose="02000500000000000000" pitchFamily="2" charset="-78"/>
            <a:cs typeface="JF Flat" panose="02000500000000000000" pitchFamily="2" charset="-78"/>
          </a:endParaRPr>
        </a:p>
      </dgm:t>
    </dgm:pt>
    <dgm:pt modelId="{C6FAEBA8-99D9-438C-B898-A3296215682C}" type="sibTrans" cxnId="{0251637F-2B72-4FC7-8982-9CE420893ECC}">
      <dgm:prSet/>
      <dgm:spPr/>
      <dgm:t>
        <a:bodyPr/>
        <a:lstStyle/>
        <a:p>
          <a:pPr rtl="1"/>
          <a:endParaRPr lang="ar-SA" sz="1600">
            <a:solidFill>
              <a:schemeClr val="tx1"/>
            </a:solidFill>
            <a:latin typeface="JF Flat" panose="02000500000000000000" pitchFamily="2" charset="-78"/>
            <a:cs typeface="JF Flat" panose="02000500000000000000" pitchFamily="2" charset="-78"/>
          </a:endParaRPr>
        </a:p>
      </dgm:t>
    </dgm:pt>
    <dgm:pt modelId="{8EA0C946-42C6-4F75-995A-902FAAF02924}">
      <dgm:prSet phldrT="[نص]" custT="1"/>
      <dgm:spPr/>
      <dgm:t>
        <a:bodyPr/>
        <a:lstStyle/>
        <a:p>
          <a:pPr rtl="1"/>
          <a:r>
            <a:rPr lang="ar-SA" sz="1600" dirty="0">
              <a:solidFill>
                <a:schemeClr val="tx1"/>
              </a:solidFill>
              <a:latin typeface="JF Flat" panose="02000500000000000000" pitchFamily="2" charset="-78"/>
              <a:cs typeface="JF Flat" panose="02000500000000000000" pitchFamily="2" charset="-78"/>
            </a:rPr>
            <a:t>يملك المقترض المال المقرض بالقبض ويثبت مثله في ذمته </a:t>
          </a:r>
        </a:p>
      </dgm:t>
    </dgm:pt>
    <dgm:pt modelId="{3EA990C1-03D1-48A7-B92A-4557FABAC626}" type="parTrans" cxnId="{CC3403D5-7023-4A37-AD95-401C39E3113E}">
      <dgm:prSet/>
      <dgm:spPr/>
      <dgm:t>
        <a:bodyPr/>
        <a:lstStyle/>
        <a:p>
          <a:pPr rtl="1"/>
          <a:endParaRPr lang="ar-SA" sz="1600">
            <a:solidFill>
              <a:schemeClr val="tx1"/>
            </a:solidFill>
            <a:latin typeface="JF Flat" panose="02000500000000000000" pitchFamily="2" charset="-78"/>
            <a:cs typeface="JF Flat" panose="02000500000000000000" pitchFamily="2" charset="-78"/>
          </a:endParaRPr>
        </a:p>
      </dgm:t>
    </dgm:pt>
    <dgm:pt modelId="{E6288B0C-D195-4C66-BCF6-BD6F0764652D}" type="sibTrans" cxnId="{CC3403D5-7023-4A37-AD95-401C39E3113E}">
      <dgm:prSet/>
      <dgm:spPr/>
      <dgm:t>
        <a:bodyPr/>
        <a:lstStyle/>
        <a:p>
          <a:pPr rtl="1"/>
          <a:endParaRPr lang="ar-SA" sz="1600">
            <a:solidFill>
              <a:schemeClr val="tx1"/>
            </a:solidFill>
            <a:latin typeface="JF Flat" panose="02000500000000000000" pitchFamily="2" charset="-78"/>
            <a:cs typeface="JF Flat" panose="02000500000000000000" pitchFamily="2" charset="-78"/>
          </a:endParaRPr>
        </a:p>
      </dgm:t>
    </dgm:pt>
    <dgm:pt modelId="{AE023F2C-8AAC-4DB6-A42E-174A9C06B541}">
      <dgm:prSet phldrT="[نص]" custT="1"/>
      <dgm:spPr/>
      <dgm:t>
        <a:bodyPr/>
        <a:lstStyle/>
        <a:p>
          <a:pPr rtl="1"/>
          <a:r>
            <a:rPr lang="ar-SA" sz="1600" dirty="0">
              <a:solidFill>
                <a:schemeClr val="tx1"/>
              </a:solidFill>
              <a:latin typeface="JF Flat" panose="02000500000000000000" pitchFamily="2" charset="-78"/>
              <a:cs typeface="JF Flat" panose="02000500000000000000" pitchFamily="2" charset="-78"/>
            </a:rPr>
            <a:t>الأصل وجوب رد مثل القرض في مكان تسليمه </a:t>
          </a:r>
        </a:p>
      </dgm:t>
    </dgm:pt>
    <dgm:pt modelId="{2DF69DD7-6179-4D77-ACA0-8CA3B8B8BC01}" type="parTrans" cxnId="{328E8ED7-7058-4E72-89CC-490681697801}">
      <dgm:prSet/>
      <dgm:spPr/>
      <dgm:t>
        <a:bodyPr/>
        <a:lstStyle/>
        <a:p>
          <a:pPr rtl="1"/>
          <a:endParaRPr lang="ar-SA" sz="1600">
            <a:solidFill>
              <a:schemeClr val="tx1"/>
            </a:solidFill>
            <a:latin typeface="JF Flat" panose="02000500000000000000" pitchFamily="2" charset="-78"/>
            <a:cs typeface="JF Flat" panose="02000500000000000000" pitchFamily="2" charset="-78"/>
          </a:endParaRPr>
        </a:p>
      </dgm:t>
    </dgm:pt>
    <dgm:pt modelId="{AC5D86BA-5A0E-446E-921F-53ABBB9710CC}" type="sibTrans" cxnId="{328E8ED7-7058-4E72-89CC-490681697801}">
      <dgm:prSet/>
      <dgm:spPr/>
      <dgm:t>
        <a:bodyPr/>
        <a:lstStyle/>
        <a:p>
          <a:pPr rtl="1"/>
          <a:endParaRPr lang="ar-SA" sz="1600">
            <a:solidFill>
              <a:schemeClr val="tx1"/>
            </a:solidFill>
            <a:latin typeface="JF Flat" panose="02000500000000000000" pitchFamily="2" charset="-78"/>
            <a:cs typeface="JF Flat" panose="02000500000000000000" pitchFamily="2" charset="-78"/>
          </a:endParaRPr>
        </a:p>
      </dgm:t>
    </dgm:pt>
    <dgm:pt modelId="{A4A08199-FB2B-44A2-AAD9-6D219C87D768}" type="pres">
      <dgm:prSet presAssocID="{4D97449C-2DA9-4B70-BE8B-D291CF946256}" presName="Name0" presStyleCnt="0">
        <dgm:presLayoutVars>
          <dgm:dir/>
          <dgm:animLvl val="lvl"/>
          <dgm:resizeHandles val="exact"/>
        </dgm:presLayoutVars>
      </dgm:prSet>
      <dgm:spPr/>
    </dgm:pt>
    <dgm:pt modelId="{5E39D285-4FBF-4D78-9A17-007069D198CA}" type="pres">
      <dgm:prSet presAssocID="{490A3395-BDC2-42D9-94C7-BE262F9D0670}" presName="boxAndChildren" presStyleCnt="0"/>
      <dgm:spPr/>
    </dgm:pt>
    <dgm:pt modelId="{04D14072-FDC3-4ADA-91F0-0FF40871D550}" type="pres">
      <dgm:prSet presAssocID="{490A3395-BDC2-42D9-94C7-BE262F9D0670}" presName="parentTextBox" presStyleLbl="node1" presStyleIdx="0" presStyleCnt="4"/>
      <dgm:spPr/>
    </dgm:pt>
    <dgm:pt modelId="{76532386-55AE-47AB-80CA-AC6E9FAE48DE}" type="pres">
      <dgm:prSet presAssocID="{490A3395-BDC2-42D9-94C7-BE262F9D0670}" presName="entireBox" presStyleLbl="node1" presStyleIdx="0" presStyleCnt="4"/>
      <dgm:spPr/>
    </dgm:pt>
    <dgm:pt modelId="{DE20C59C-9535-403E-812A-4CCDB357787E}" type="pres">
      <dgm:prSet presAssocID="{490A3395-BDC2-42D9-94C7-BE262F9D0670}" presName="descendantBox" presStyleCnt="0"/>
      <dgm:spPr/>
    </dgm:pt>
    <dgm:pt modelId="{15240002-90AC-492E-AB69-E20F32EC1EDA}" type="pres">
      <dgm:prSet presAssocID="{8EA0C946-42C6-4F75-995A-902FAAF02924}" presName="childTextBox" presStyleLbl="fgAccFollowNode1" presStyleIdx="0" presStyleCnt="3" custScaleY="119127">
        <dgm:presLayoutVars>
          <dgm:bulletEnabled val="1"/>
        </dgm:presLayoutVars>
      </dgm:prSet>
      <dgm:spPr/>
    </dgm:pt>
    <dgm:pt modelId="{6BD790F5-B9A4-4D44-B0F1-D98C1A686A6E}" type="pres">
      <dgm:prSet presAssocID="{AE023F2C-8AAC-4DB6-A42E-174A9C06B541}" presName="childTextBox" presStyleLbl="fgAccFollowNode1" presStyleIdx="1" presStyleCnt="3" custScaleY="117587">
        <dgm:presLayoutVars>
          <dgm:bulletEnabled val="1"/>
        </dgm:presLayoutVars>
      </dgm:prSet>
      <dgm:spPr/>
    </dgm:pt>
    <dgm:pt modelId="{ABD072C7-3128-4538-9BCB-A5D700B2F36A}" type="pres">
      <dgm:prSet presAssocID="{B4B27734-114E-4E4B-9B21-48DD142DDD38}" presName="sp" presStyleCnt="0"/>
      <dgm:spPr/>
    </dgm:pt>
    <dgm:pt modelId="{49ADED4E-2E60-4AA3-A745-111502B55D85}" type="pres">
      <dgm:prSet presAssocID="{30129F63-F870-4BA3-B1A9-7C7E828E7198}" presName="arrowAndChildren" presStyleCnt="0"/>
      <dgm:spPr/>
    </dgm:pt>
    <dgm:pt modelId="{CD6B3786-A54A-47B6-B422-0755ECA28799}" type="pres">
      <dgm:prSet presAssocID="{30129F63-F870-4BA3-B1A9-7C7E828E7198}" presName="parentTextArrow" presStyleLbl="node1" presStyleIdx="1" presStyleCnt="4" custScaleY="80337"/>
      <dgm:spPr/>
    </dgm:pt>
    <dgm:pt modelId="{12C4E666-169E-4894-8391-BE0000AD8716}" type="pres">
      <dgm:prSet presAssocID="{FA49BA7E-4F0E-4867-8E0A-1FA08865DB36}" presName="sp" presStyleCnt="0"/>
      <dgm:spPr/>
    </dgm:pt>
    <dgm:pt modelId="{6D54CD47-B9A6-4551-9286-15A3201DA557}" type="pres">
      <dgm:prSet presAssocID="{211C8F59-87DB-47EF-9D39-FF0E6EF2E4BA}" presName="arrowAndChildren" presStyleCnt="0"/>
      <dgm:spPr/>
    </dgm:pt>
    <dgm:pt modelId="{745991C7-EC9B-4AC9-917B-FD64EA0BD7AC}" type="pres">
      <dgm:prSet presAssocID="{211C8F59-87DB-47EF-9D39-FF0E6EF2E4BA}" presName="parentTextArrow" presStyleLbl="node1" presStyleIdx="2" presStyleCnt="4" custScaleY="83808"/>
      <dgm:spPr/>
    </dgm:pt>
    <dgm:pt modelId="{E4B7F96C-B75C-4BDF-8E0E-61ABA2214E83}" type="pres">
      <dgm:prSet presAssocID="{43072AC5-188B-4436-ACD4-4B3B9BE1B9D2}" presName="sp" presStyleCnt="0"/>
      <dgm:spPr/>
    </dgm:pt>
    <dgm:pt modelId="{593D2945-471F-45A5-9C01-20431CC1C532}" type="pres">
      <dgm:prSet presAssocID="{BDDA47B2-4560-443C-9112-886AC63E516A}" presName="arrowAndChildren" presStyleCnt="0"/>
      <dgm:spPr/>
    </dgm:pt>
    <dgm:pt modelId="{834985E4-6CE4-4D66-ACF2-8214475899D7}" type="pres">
      <dgm:prSet presAssocID="{BDDA47B2-4560-443C-9112-886AC63E516A}" presName="parentTextArrow" presStyleLbl="node1" presStyleIdx="2" presStyleCnt="4"/>
      <dgm:spPr/>
    </dgm:pt>
    <dgm:pt modelId="{BC35CDE5-8E59-4727-9F89-4EEB2F755A22}" type="pres">
      <dgm:prSet presAssocID="{BDDA47B2-4560-443C-9112-886AC63E516A}" presName="arrow" presStyleLbl="node1" presStyleIdx="3" presStyleCnt="4"/>
      <dgm:spPr/>
    </dgm:pt>
    <dgm:pt modelId="{B77E6891-5161-4BC8-AF0F-03A6005B43B8}" type="pres">
      <dgm:prSet presAssocID="{BDDA47B2-4560-443C-9112-886AC63E516A}" presName="descendantArrow" presStyleCnt="0"/>
      <dgm:spPr/>
    </dgm:pt>
    <dgm:pt modelId="{ACB800B8-837F-4FDF-A58D-ED10CE4633E4}" type="pres">
      <dgm:prSet presAssocID="{C6217228-EBC7-4874-BF1E-849A6C2867E5}" presName="childTextArrow" presStyleLbl="fgAccFollowNode1" presStyleIdx="2" presStyleCnt="3">
        <dgm:presLayoutVars>
          <dgm:bulletEnabled val="1"/>
        </dgm:presLayoutVars>
      </dgm:prSet>
      <dgm:spPr/>
    </dgm:pt>
  </dgm:ptLst>
  <dgm:cxnLst>
    <dgm:cxn modelId="{D8B86811-195F-4322-8FAA-81DF87403958}" srcId="{4D97449C-2DA9-4B70-BE8B-D291CF946256}" destId="{211C8F59-87DB-47EF-9D39-FF0E6EF2E4BA}" srcOrd="1" destOrd="0" parTransId="{6FC931ED-A56F-45AC-87DF-5AEBF20220D5}" sibTransId="{FA49BA7E-4F0E-4867-8E0A-1FA08865DB36}"/>
    <dgm:cxn modelId="{EB4AAF13-6A64-4F20-8DAE-9842EA7FAA42}" type="presOf" srcId="{BDDA47B2-4560-443C-9112-886AC63E516A}" destId="{BC35CDE5-8E59-4727-9F89-4EEB2F755A22}" srcOrd="1" destOrd="0" presId="urn:microsoft.com/office/officeart/2005/8/layout/process4"/>
    <dgm:cxn modelId="{188C3015-0559-4796-9EDC-F3FCC6B71B0A}" type="presOf" srcId="{211C8F59-87DB-47EF-9D39-FF0E6EF2E4BA}" destId="{745991C7-EC9B-4AC9-917B-FD64EA0BD7AC}" srcOrd="0" destOrd="0" presId="urn:microsoft.com/office/officeart/2005/8/layout/process4"/>
    <dgm:cxn modelId="{DAB1EA1B-D1CF-40DF-85AD-78B8BE99E67D}" type="presOf" srcId="{C6217228-EBC7-4874-BF1E-849A6C2867E5}" destId="{ACB800B8-837F-4FDF-A58D-ED10CE4633E4}" srcOrd="0" destOrd="0" presId="urn:microsoft.com/office/officeart/2005/8/layout/process4"/>
    <dgm:cxn modelId="{695B752D-0590-46DE-BC80-CFFAE8F6AB7A}" type="presOf" srcId="{490A3395-BDC2-42D9-94C7-BE262F9D0670}" destId="{76532386-55AE-47AB-80CA-AC6E9FAE48DE}" srcOrd="1" destOrd="0" presId="urn:microsoft.com/office/officeart/2005/8/layout/process4"/>
    <dgm:cxn modelId="{89CA6A3D-E9F3-46CE-B621-00E4E61F14D9}" srcId="{4D97449C-2DA9-4B70-BE8B-D291CF946256}" destId="{BDDA47B2-4560-443C-9112-886AC63E516A}" srcOrd="0" destOrd="0" parTransId="{EE8703AB-FC1F-49B5-A50F-219D10F89F9A}" sibTransId="{43072AC5-188B-4436-ACD4-4B3B9BE1B9D2}"/>
    <dgm:cxn modelId="{5E9F065F-B76C-4562-B2F6-93B6F80557B5}" srcId="{BDDA47B2-4560-443C-9112-886AC63E516A}" destId="{C6217228-EBC7-4874-BF1E-849A6C2867E5}" srcOrd="0" destOrd="0" parTransId="{7C5850D9-275F-40E5-9CF7-8A9B36475618}" sibTransId="{D9A1A065-9E2C-4723-B9E2-38DA705D15BD}"/>
    <dgm:cxn modelId="{3FE4AE65-DF7D-41DB-BED2-1FAD086FDD00}" type="presOf" srcId="{4D97449C-2DA9-4B70-BE8B-D291CF946256}" destId="{A4A08199-FB2B-44A2-AAD9-6D219C87D768}" srcOrd="0" destOrd="0" presId="urn:microsoft.com/office/officeart/2005/8/layout/process4"/>
    <dgm:cxn modelId="{64E8A078-C915-4255-8672-084C61A37F07}" srcId="{4D97449C-2DA9-4B70-BE8B-D291CF946256}" destId="{30129F63-F870-4BA3-B1A9-7C7E828E7198}" srcOrd="2" destOrd="0" parTransId="{9E39289B-C99E-46E2-9E6A-71FE37283FDA}" sibTransId="{B4B27734-114E-4E4B-9B21-48DD142DDD38}"/>
    <dgm:cxn modelId="{913F5D59-462E-45C5-90E8-CD4C0A59925E}" type="presOf" srcId="{8EA0C946-42C6-4F75-995A-902FAAF02924}" destId="{15240002-90AC-492E-AB69-E20F32EC1EDA}" srcOrd="0" destOrd="0" presId="urn:microsoft.com/office/officeart/2005/8/layout/process4"/>
    <dgm:cxn modelId="{0251637F-2B72-4FC7-8982-9CE420893ECC}" srcId="{4D97449C-2DA9-4B70-BE8B-D291CF946256}" destId="{490A3395-BDC2-42D9-94C7-BE262F9D0670}" srcOrd="3" destOrd="0" parTransId="{DE003EDB-FDDA-4872-80B5-0AB677B1E3AF}" sibTransId="{C6FAEBA8-99D9-438C-B898-A3296215682C}"/>
    <dgm:cxn modelId="{DB66E58E-B3BC-436D-9CA6-3B47FA331A51}" type="presOf" srcId="{490A3395-BDC2-42D9-94C7-BE262F9D0670}" destId="{04D14072-FDC3-4ADA-91F0-0FF40871D550}" srcOrd="0" destOrd="0" presId="urn:microsoft.com/office/officeart/2005/8/layout/process4"/>
    <dgm:cxn modelId="{3A575DB1-5BD4-48B3-B53C-D821598C780E}" type="presOf" srcId="{30129F63-F870-4BA3-B1A9-7C7E828E7198}" destId="{CD6B3786-A54A-47B6-B422-0755ECA28799}" srcOrd="0" destOrd="0" presId="urn:microsoft.com/office/officeart/2005/8/layout/process4"/>
    <dgm:cxn modelId="{CC3403D5-7023-4A37-AD95-401C39E3113E}" srcId="{490A3395-BDC2-42D9-94C7-BE262F9D0670}" destId="{8EA0C946-42C6-4F75-995A-902FAAF02924}" srcOrd="0" destOrd="0" parTransId="{3EA990C1-03D1-48A7-B92A-4557FABAC626}" sibTransId="{E6288B0C-D195-4C66-BCF6-BD6F0764652D}"/>
    <dgm:cxn modelId="{328E8ED7-7058-4E72-89CC-490681697801}" srcId="{490A3395-BDC2-42D9-94C7-BE262F9D0670}" destId="{AE023F2C-8AAC-4DB6-A42E-174A9C06B541}" srcOrd="1" destOrd="0" parTransId="{2DF69DD7-6179-4D77-ACA0-8CA3B8B8BC01}" sibTransId="{AC5D86BA-5A0E-446E-921F-53ABBB9710CC}"/>
    <dgm:cxn modelId="{0C6657DF-AABC-40BF-8C27-07F7D6BA659C}" type="presOf" srcId="{AE023F2C-8AAC-4DB6-A42E-174A9C06B541}" destId="{6BD790F5-B9A4-4D44-B0F1-D98C1A686A6E}" srcOrd="0" destOrd="0" presId="urn:microsoft.com/office/officeart/2005/8/layout/process4"/>
    <dgm:cxn modelId="{10CE50E9-C141-4230-B47D-3F730364ED9A}" type="presOf" srcId="{BDDA47B2-4560-443C-9112-886AC63E516A}" destId="{834985E4-6CE4-4D66-ACF2-8214475899D7}" srcOrd="0" destOrd="0" presId="urn:microsoft.com/office/officeart/2005/8/layout/process4"/>
    <dgm:cxn modelId="{166E1FD1-95BD-4B37-A5D6-96A673AB484A}" type="presParOf" srcId="{A4A08199-FB2B-44A2-AAD9-6D219C87D768}" destId="{5E39D285-4FBF-4D78-9A17-007069D198CA}" srcOrd="0" destOrd="0" presId="urn:microsoft.com/office/officeart/2005/8/layout/process4"/>
    <dgm:cxn modelId="{9CFC5953-7D4F-4902-91A5-ECFF5161065F}" type="presParOf" srcId="{5E39D285-4FBF-4D78-9A17-007069D198CA}" destId="{04D14072-FDC3-4ADA-91F0-0FF40871D550}" srcOrd="0" destOrd="0" presId="urn:microsoft.com/office/officeart/2005/8/layout/process4"/>
    <dgm:cxn modelId="{0EC98013-F8EC-4E65-A9CF-FA51D4900CD0}" type="presParOf" srcId="{5E39D285-4FBF-4D78-9A17-007069D198CA}" destId="{76532386-55AE-47AB-80CA-AC6E9FAE48DE}" srcOrd="1" destOrd="0" presId="urn:microsoft.com/office/officeart/2005/8/layout/process4"/>
    <dgm:cxn modelId="{3D6F4EC5-9EDE-42FB-9C05-64E69E744F89}" type="presParOf" srcId="{5E39D285-4FBF-4D78-9A17-007069D198CA}" destId="{DE20C59C-9535-403E-812A-4CCDB357787E}" srcOrd="2" destOrd="0" presId="urn:microsoft.com/office/officeart/2005/8/layout/process4"/>
    <dgm:cxn modelId="{F26A3426-8CEB-42B7-86A8-497E13D0C995}" type="presParOf" srcId="{DE20C59C-9535-403E-812A-4CCDB357787E}" destId="{15240002-90AC-492E-AB69-E20F32EC1EDA}" srcOrd="0" destOrd="0" presId="urn:microsoft.com/office/officeart/2005/8/layout/process4"/>
    <dgm:cxn modelId="{B8CC059C-295D-427F-8BAD-620AE32F8A9C}" type="presParOf" srcId="{DE20C59C-9535-403E-812A-4CCDB357787E}" destId="{6BD790F5-B9A4-4D44-B0F1-D98C1A686A6E}" srcOrd="1" destOrd="0" presId="urn:microsoft.com/office/officeart/2005/8/layout/process4"/>
    <dgm:cxn modelId="{605AAAB2-B038-415A-AFA3-C91323492F91}" type="presParOf" srcId="{A4A08199-FB2B-44A2-AAD9-6D219C87D768}" destId="{ABD072C7-3128-4538-9BCB-A5D700B2F36A}" srcOrd="1" destOrd="0" presId="urn:microsoft.com/office/officeart/2005/8/layout/process4"/>
    <dgm:cxn modelId="{B92C385C-6DB4-44CE-BBB7-658830DEBE36}" type="presParOf" srcId="{A4A08199-FB2B-44A2-AAD9-6D219C87D768}" destId="{49ADED4E-2E60-4AA3-A745-111502B55D85}" srcOrd="2" destOrd="0" presId="urn:microsoft.com/office/officeart/2005/8/layout/process4"/>
    <dgm:cxn modelId="{1918BBD2-4562-46BC-9A62-1FDC3823D500}" type="presParOf" srcId="{49ADED4E-2E60-4AA3-A745-111502B55D85}" destId="{CD6B3786-A54A-47B6-B422-0755ECA28799}" srcOrd="0" destOrd="0" presId="urn:microsoft.com/office/officeart/2005/8/layout/process4"/>
    <dgm:cxn modelId="{182374AD-E9AA-4C73-9BAE-980C86B2C272}" type="presParOf" srcId="{A4A08199-FB2B-44A2-AAD9-6D219C87D768}" destId="{12C4E666-169E-4894-8391-BE0000AD8716}" srcOrd="3" destOrd="0" presId="urn:microsoft.com/office/officeart/2005/8/layout/process4"/>
    <dgm:cxn modelId="{E4CAE8F5-0CC6-46B0-BF1B-22A0FB7A703B}" type="presParOf" srcId="{A4A08199-FB2B-44A2-AAD9-6D219C87D768}" destId="{6D54CD47-B9A6-4551-9286-15A3201DA557}" srcOrd="4" destOrd="0" presId="urn:microsoft.com/office/officeart/2005/8/layout/process4"/>
    <dgm:cxn modelId="{BBD6D242-091D-441D-B9FB-8EEA19077900}" type="presParOf" srcId="{6D54CD47-B9A6-4551-9286-15A3201DA557}" destId="{745991C7-EC9B-4AC9-917B-FD64EA0BD7AC}" srcOrd="0" destOrd="0" presId="urn:microsoft.com/office/officeart/2005/8/layout/process4"/>
    <dgm:cxn modelId="{C16025AC-74F6-4AFB-B13A-DB6BC6809837}" type="presParOf" srcId="{A4A08199-FB2B-44A2-AAD9-6D219C87D768}" destId="{E4B7F96C-B75C-4BDF-8E0E-61ABA2214E83}" srcOrd="5" destOrd="0" presId="urn:microsoft.com/office/officeart/2005/8/layout/process4"/>
    <dgm:cxn modelId="{7D715F52-8AA5-41B0-873C-14172D6AC1DB}" type="presParOf" srcId="{A4A08199-FB2B-44A2-AAD9-6D219C87D768}" destId="{593D2945-471F-45A5-9C01-20431CC1C532}" srcOrd="6" destOrd="0" presId="urn:microsoft.com/office/officeart/2005/8/layout/process4"/>
    <dgm:cxn modelId="{0C647AFA-9D39-4612-8A4B-DCA29395702E}" type="presParOf" srcId="{593D2945-471F-45A5-9C01-20431CC1C532}" destId="{834985E4-6CE4-4D66-ACF2-8214475899D7}" srcOrd="0" destOrd="0" presId="urn:microsoft.com/office/officeart/2005/8/layout/process4"/>
    <dgm:cxn modelId="{E2C0CFA9-CA40-427B-A01A-61077C64C3F1}" type="presParOf" srcId="{593D2945-471F-45A5-9C01-20431CC1C532}" destId="{BC35CDE5-8E59-4727-9F89-4EEB2F755A22}" srcOrd="1" destOrd="0" presId="urn:microsoft.com/office/officeart/2005/8/layout/process4"/>
    <dgm:cxn modelId="{5614FF60-D9D5-4DCF-B5F3-B5A61A7BB8C7}" type="presParOf" srcId="{593D2945-471F-45A5-9C01-20431CC1C532}" destId="{B77E6891-5161-4BC8-AF0F-03A6005B43B8}" srcOrd="2" destOrd="0" presId="urn:microsoft.com/office/officeart/2005/8/layout/process4"/>
    <dgm:cxn modelId="{33A521AF-4789-4611-A5BF-6EF73B43CC64}" type="presParOf" srcId="{B77E6891-5161-4BC8-AF0F-03A6005B43B8}" destId="{ACB800B8-837F-4FDF-A58D-ED10CE4633E4}"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0999401-ACA9-42F3-873C-E7408C3DA389}" type="doc">
      <dgm:prSet loTypeId="urn:microsoft.com/office/officeart/2005/8/layout/vList5" loCatId="list" qsTypeId="urn:microsoft.com/office/officeart/2005/8/quickstyle/simple5" qsCatId="simple" csTypeId="urn:microsoft.com/office/officeart/2005/8/colors/accent1_4" csCatId="accent1" phldr="1"/>
      <dgm:spPr/>
      <dgm:t>
        <a:bodyPr/>
        <a:lstStyle/>
        <a:p>
          <a:pPr rtl="1"/>
          <a:endParaRPr lang="ar-SA"/>
        </a:p>
      </dgm:t>
    </dgm:pt>
    <dgm:pt modelId="{96CFE4FB-A0FB-4C25-BF3A-6A73504F2444}">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أحكام المنفعة المشروطة في القرض </a:t>
          </a:r>
        </a:p>
      </dgm:t>
    </dgm:pt>
    <dgm:pt modelId="{1CBD86AE-376E-4830-BD4C-28A07EB89AFC}" type="parTrans" cxnId="{2536DFEE-00F8-4F06-AA89-08D34EF743B2}">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2EA5FF86-FB63-4DB1-B703-EEEB78E9701E}" type="sibTrans" cxnId="{2536DFEE-00F8-4F06-AA89-08D34EF743B2}">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2B2BC427-9684-40AE-BAA6-95A941D76361}">
      <dgm:prSet phldrT="[نص]"/>
      <dgm:spPr/>
      <dgm:t>
        <a:bodyPr/>
        <a:lstStyle/>
        <a:p>
          <a:pPr rtl="1"/>
          <a:r>
            <a:rPr lang="ar-SA" dirty="0">
              <a:solidFill>
                <a:schemeClr val="tx1"/>
              </a:solidFill>
              <a:latin typeface="JF Flat" panose="02000500000000000000" pitchFamily="2" charset="-78"/>
              <a:cs typeface="JF Flat" panose="02000500000000000000" pitchFamily="2" charset="-78"/>
            </a:rPr>
            <a:t>يحرم اشتراط زيادة في القرض للمقترض وهي ربا </a:t>
          </a:r>
        </a:p>
      </dgm:t>
    </dgm:pt>
    <dgm:pt modelId="{52FE3727-C196-427B-802A-C5FBF50468F7}" type="parTrans" cxnId="{329667E8-0D85-4B71-91A7-8827A185D7A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C56F1753-4040-4958-8876-5AC050A4DDC5}" type="sibTrans" cxnId="{329667E8-0D85-4B71-91A7-8827A185D7A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E3B3707-848F-4DA7-96F7-47B0608071EB}" type="pres">
      <dgm:prSet presAssocID="{A0999401-ACA9-42F3-873C-E7408C3DA389}" presName="Name0" presStyleCnt="0">
        <dgm:presLayoutVars>
          <dgm:dir val="rev"/>
          <dgm:animLvl val="lvl"/>
          <dgm:resizeHandles val="exact"/>
        </dgm:presLayoutVars>
      </dgm:prSet>
      <dgm:spPr/>
    </dgm:pt>
    <dgm:pt modelId="{8B700AAE-BADB-4D0F-9FAF-239DA7B7BBAE}" type="pres">
      <dgm:prSet presAssocID="{96CFE4FB-A0FB-4C25-BF3A-6A73504F2444}" presName="linNode" presStyleCnt="0"/>
      <dgm:spPr/>
    </dgm:pt>
    <dgm:pt modelId="{7AE1A88E-FF3B-4CC7-B5F7-C3BAE20D81CE}" type="pres">
      <dgm:prSet presAssocID="{96CFE4FB-A0FB-4C25-BF3A-6A73504F2444}" presName="parentText" presStyleLbl="node1" presStyleIdx="0" presStyleCnt="1">
        <dgm:presLayoutVars>
          <dgm:chMax val="1"/>
          <dgm:bulletEnabled val="1"/>
        </dgm:presLayoutVars>
      </dgm:prSet>
      <dgm:spPr/>
    </dgm:pt>
    <dgm:pt modelId="{428477DA-23E0-4089-8720-B5263B926B75}" type="pres">
      <dgm:prSet presAssocID="{96CFE4FB-A0FB-4C25-BF3A-6A73504F2444}" presName="descendantText" presStyleLbl="alignAccFollowNode1" presStyleIdx="0" presStyleCnt="1">
        <dgm:presLayoutVars>
          <dgm:bulletEnabled val="1"/>
        </dgm:presLayoutVars>
      </dgm:prSet>
      <dgm:spPr/>
    </dgm:pt>
  </dgm:ptLst>
  <dgm:cxnLst>
    <dgm:cxn modelId="{692FB666-F187-43DC-8ECF-796349E2D57F}" type="presOf" srcId="{A0999401-ACA9-42F3-873C-E7408C3DA389}" destId="{8E3B3707-848F-4DA7-96F7-47B0608071EB}" srcOrd="0" destOrd="0" presId="urn:microsoft.com/office/officeart/2005/8/layout/vList5"/>
    <dgm:cxn modelId="{6D6CDCBC-9AB0-4E0B-A98A-35E31BBF980C}" type="presOf" srcId="{2B2BC427-9684-40AE-BAA6-95A941D76361}" destId="{428477DA-23E0-4089-8720-B5263B926B75}" srcOrd="0" destOrd="0" presId="urn:microsoft.com/office/officeart/2005/8/layout/vList5"/>
    <dgm:cxn modelId="{329667E8-0D85-4B71-91A7-8827A185D7A5}" srcId="{96CFE4FB-A0FB-4C25-BF3A-6A73504F2444}" destId="{2B2BC427-9684-40AE-BAA6-95A941D76361}" srcOrd="0" destOrd="0" parTransId="{52FE3727-C196-427B-802A-C5FBF50468F7}" sibTransId="{C56F1753-4040-4958-8876-5AC050A4DDC5}"/>
    <dgm:cxn modelId="{2536DFEE-00F8-4F06-AA89-08D34EF743B2}" srcId="{A0999401-ACA9-42F3-873C-E7408C3DA389}" destId="{96CFE4FB-A0FB-4C25-BF3A-6A73504F2444}" srcOrd="0" destOrd="0" parTransId="{1CBD86AE-376E-4830-BD4C-28A07EB89AFC}" sibTransId="{2EA5FF86-FB63-4DB1-B703-EEEB78E9701E}"/>
    <dgm:cxn modelId="{61A0EEF9-707A-416F-ADF1-2C6998D60673}" type="presOf" srcId="{96CFE4FB-A0FB-4C25-BF3A-6A73504F2444}" destId="{7AE1A88E-FF3B-4CC7-B5F7-C3BAE20D81CE}" srcOrd="0" destOrd="0" presId="urn:microsoft.com/office/officeart/2005/8/layout/vList5"/>
    <dgm:cxn modelId="{EB27A581-E506-4E12-885E-68CF4484385E}" type="presParOf" srcId="{8E3B3707-848F-4DA7-96F7-47B0608071EB}" destId="{8B700AAE-BADB-4D0F-9FAF-239DA7B7BBAE}" srcOrd="0" destOrd="0" presId="urn:microsoft.com/office/officeart/2005/8/layout/vList5"/>
    <dgm:cxn modelId="{6D1613E2-5525-48EB-B147-1F88E484531E}" type="presParOf" srcId="{8B700AAE-BADB-4D0F-9FAF-239DA7B7BBAE}" destId="{7AE1A88E-FF3B-4CC7-B5F7-C3BAE20D81CE}" srcOrd="0" destOrd="0" presId="urn:microsoft.com/office/officeart/2005/8/layout/vList5"/>
    <dgm:cxn modelId="{CCA7243C-B106-4FA6-9F03-073906428DB6}" type="presParOf" srcId="{8B700AAE-BADB-4D0F-9FAF-239DA7B7BBAE}" destId="{428477DA-23E0-4089-8720-B5263B926B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49E78ED-C038-4988-B188-C8ED2B3D5957}" type="doc">
      <dgm:prSet loTypeId="urn:microsoft.com/office/officeart/2005/8/layout/vList5" loCatId="list" qsTypeId="urn:microsoft.com/office/officeart/2005/8/quickstyle/simple5" qsCatId="simple" csTypeId="urn:microsoft.com/office/officeart/2005/8/colors/accent1_2" csCatId="accent1" phldr="1"/>
      <dgm:spPr/>
      <dgm:t>
        <a:bodyPr/>
        <a:lstStyle/>
        <a:p>
          <a:pPr rtl="1"/>
          <a:endParaRPr lang="ar-SA"/>
        </a:p>
      </dgm:t>
    </dgm:pt>
    <dgm:pt modelId="{AC24D275-6335-4596-93AF-2C11B2D3A048}">
      <dgm:prSet phldrT="[نص]" custT="1"/>
      <dgm:spPr/>
      <dgm:t>
        <a:bodyPr/>
        <a:lstStyle/>
        <a:p>
          <a:pPr rtl="1"/>
          <a:r>
            <a:rPr lang="ar-SA" sz="2400">
              <a:latin typeface="JF Flat" panose="02000500000000000000" pitchFamily="2" charset="-78"/>
              <a:cs typeface="JF Flat" panose="02000500000000000000" pitchFamily="2" charset="-78"/>
            </a:rPr>
            <a:t>اشتراط العقد في القرض </a:t>
          </a:r>
          <a:endParaRPr lang="ar-SA" sz="2400" dirty="0">
            <a:latin typeface="JF Flat" panose="02000500000000000000" pitchFamily="2" charset="-78"/>
            <a:cs typeface="JF Flat" panose="02000500000000000000" pitchFamily="2" charset="-78"/>
          </a:endParaRPr>
        </a:p>
      </dgm:t>
    </dgm:pt>
    <dgm:pt modelId="{3A0C8D46-BA6D-46EE-9231-8B27B4A1B665}" type="parTrans" cxnId="{F2B0AFE7-193F-4DED-B3E7-D7F34C1C778C}">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3D1555FA-5812-417F-8EDD-AB824A06E754}" type="sibTrans" cxnId="{F2B0AFE7-193F-4DED-B3E7-D7F34C1C778C}">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8007D378-4645-4F5C-9886-37414A549485}">
      <dgm:prSet phldrT="[نص]" custT="1"/>
      <dgm:spPr/>
      <dgm:t>
        <a:bodyPr/>
        <a:lstStyle/>
        <a:p>
          <a:pPr rtl="1"/>
          <a:r>
            <a:rPr lang="ar-SA" sz="1800">
              <a:latin typeface="JF Flat" panose="02000500000000000000" pitchFamily="2" charset="-78"/>
              <a:cs typeface="JF Flat" panose="02000500000000000000" pitchFamily="2" charset="-78"/>
            </a:rPr>
            <a:t>لا يجوز اشتراط عقد في عقد القرض</a:t>
          </a:r>
          <a:endParaRPr lang="ar-SA" sz="1800" dirty="0">
            <a:latin typeface="JF Flat" panose="02000500000000000000" pitchFamily="2" charset="-78"/>
            <a:cs typeface="JF Flat" panose="02000500000000000000" pitchFamily="2" charset="-78"/>
          </a:endParaRPr>
        </a:p>
      </dgm:t>
    </dgm:pt>
    <dgm:pt modelId="{30DFE38A-45FE-40DE-B8F7-6ACBEEAB444E}" type="parTrans" cxnId="{93278C35-EF04-42B3-9B55-C72EE3299AF9}">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0B288A31-4C4B-4D59-9A39-BFBCC877AE18}" type="sibTrans" cxnId="{93278C35-EF04-42B3-9B55-C72EE3299AF9}">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5A8EAF31-CBF1-4B2E-A069-AD4322B9131B}">
      <dgm:prSet phldrT="[نص]" custT="1"/>
      <dgm:spPr/>
      <dgm:t>
        <a:bodyPr/>
        <a:lstStyle/>
        <a:p>
          <a:pPr rtl="1"/>
          <a:r>
            <a:rPr lang="ar-SA" sz="2400">
              <a:latin typeface="JF Flat" panose="02000500000000000000" pitchFamily="2" charset="-78"/>
              <a:cs typeface="JF Flat" panose="02000500000000000000" pitchFamily="2" charset="-78"/>
            </a:rPr>
            <a:t>نفقات خدمات القرض </a:t>
          </a:r>
          <a:endParaRPr lang="ar-SA" sz="2400" dirty="0">
            <a:latin typeface="JF Flat" panose="02000500000000000000" pitchFamily="2" charset="-78"/>
            <a:cs typeface="JF Flat" panose="02000500000000000000" pitchFamily="2" charset="-78"/>
          </a:endParaRPr>
        </a:p>
      </dgm:t>
    </dgm:pt>
    <dgm:pt modelId="{04206424-8E29-4000-8DD3-28CD47693308}" type="parTrans" cxnId="{3609DEBE-84E1-4965-8A6F-92C90ACA9CAD}">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8F1A1AF5-B3D8-4715-A603-4155BABF4D27}" type="sibTrans" cxnId="{3609DEBE-84E1-4965-8A6F-92C90ACA9CAD}">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917A1E99-DF18-40E9-B4D9-E58F8B29F5E9}">
      <dgm:prSet phldrT="[نص]" custT="1"/>
      <dgm:spPr/>
      <dgm:t>
        <a:bodyPr/>
        <a:lstStyle/>
        <a:p>
          <a:pPr rtl="1"/>
          <a:r>
            <a:rPr lang="ar-SA" sz="1600" dirty="0">
              <a:latin typeface="JF Flat" panose="02000500000000000000" pitchFamily="2" charset="-78"/>
              <a:cs typeface="JF Flat" panose="02000500000000000000" pitchFamily="2" charset="-78"/>
            </a:rPr>
            <a:t>يجوز للمؤسسة المقرضة أن تأخذ على خدمة القروض ما يعادل مصروفاتها الفعلية المباشرة، ولا يجوز لها أخذ الزيادة عليها</a:t>
          </a:r>
        </a:p>
      </dgm:t>
    </dgm:pt>
    <dgm:pt modelId="{F7CEB86D-0774-47A9-B962-9A2C75EFA14E}" type="parTrans" cxnId="{9E9DD21B-1D28-47A6-A2AE-E4545CD2BB71}">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D87C9EF5-48C0-48F7-A7B4-3A55F01B4871}" type="sibTrans" cxnId="{9E9DD21B-1D28-47A6-A2AE-E4545CD2BB71}">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AE3A294F-3461-4142-A203-26786E9C4B63}">
      <dgm:prSet phldrT="[نص]" custT="1"/>
      <dgm:spPr/>
      <dgm:t>
        <a:bodyPr/>
        <a:lstStyle/>
        <a:p>
          <a:pPr rtl="1"/>
          <a:r>
            <a:rPr lang="ar-SA" sz="1600" dirty="0">
              <a:latin typeface="JF Flat" panose="02000500000000000000" pitchFamily="2" charset="-78"/>
              <a:cs typeface="JF Flat" panose="02000500000000000000" pitchFamily="2" charset="-78"/>
            </a:rPr>
            <a:t>لا تدخل في المصروفات الفعلية على خدمات القروض المصروفات غير المباشرة </a:t>
          </a:r>
        </a:p>
      </dgm:t>
    </dgm:pt>
    <dgm:pt modelId="{41E582F7-2C5B-48E8-A3DD-8516D91A176A}" type="parTrans" cxnId="{AD0C44DA-461D-4840-90BB-21B08FDC324F}">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FD0C502F-CA15-407B-88C2-1EB315F6A43A}" type="sibTrans" cxnId="{AD0C44DA-461D-4840-90BB-21B08FDC324F}">
      <dgm:prSet/>
      <dgm:spPr/>
      <dgm:t>
        <a:bodyPr/>
        <a:lstStyle/>
        <a:p>
          <a:pPr rtl="1"/>
          <a:endParaRPr lang="ar-SA" sz="1200">
            <a:solidFill>
              <a:schemeClr val="tx1"/>
            </a:solidFill>
            <a:latin typeface="JF Flat" panose="02000500000000000000" pitchFamily="2" charset="-78"/>
            <a:cs typeface="JF Flat" panose="02000500000000000000" pitchFamily="2" charset="-78"/>
          </a:endParaRPr>
        </a:p>
      </dgm:t>
    </dgm:pt>
    <dgm:pt modelId="{F884A7F8-D4B5-4027-B4E4-81B2F1DD53EA}" type="pres">
      <dgm:prSet presAssocID="{449E78ED-C038-4988-B188-C8ED2B3D5957}" presName="Name0" presStyleCnt="0">
        <dgm:presLayoutVars>
          <dgm:dir val="rev"/>
          <dgm:animLvl val="lvl"/>
          <dgm:resizeHandles val="exact"/>
        </dgm:presLayoutVars>
      </dgm:prSet>
      <dgm:spPr/>
    </dgm:pt>
    <dgm:pt modelId="{27AE2740-CC5E-4385-9E58-51B3E28310B5}" type="pres">
      <dgm:prSet presAssocID="{AC24D275-6335-4596-93AF-2C11B2D3A048}" presName="linNode" presStyleCnt="0"/>
      <dgm:spPr/>
    </dgm:pt>
    <dgm:pt modelId="{84444523-BF07-4B9C-9852-8526E0BCEB5F}" type="pres">
      <dgm:prSet presAssocID="{AC24D275-6335-4596-93AF-2C11B2D3A048}" presName="parentText" presStyleLbl="node1" presStyleIdx="0" presStyleCnt="2">
        <dgm:presLayoutVars>
          <dgm:chMax val="1"/>
          <dgm:bulletEnabled val="1"/>
        </dgm:presLayoutVars>
      </dgm:prSet>
      <dgm:spPr/>
    </dgm:pt>
    <dgm:pt modelId="{7C3DD390-6829-4BB7-BCC7-6DCF56B56A11}" type="pres">
      <dgm:prSet presAssocID="{AC24D275-6335-4596-93AF-2C11B2D3A048}" presName="descendantText" presStyleLbl="alignAccFollowNode1" presStyleIdx="0" presStyleCnt="2">
        <dgm:presLayoutVars>
          <dgm:bulletEnabled val="1"/>
        </dgm:presLayoutVars>
      </dgm:prSet>
      <dgm:spPr/>
    </dgm:pt>
    <dgm:pt modelId="{D55DF1F5-C74E-4B7F-9960-DAB17AD6CA38}" type="pres">
      <dgm:prSet presAssocID="{3D1555FA-5812-417F-8EDD-AB824A06E754}" presName="sp" presStyleCnt="0"/>
      <dgm:spPr/>
    </dgm:pt>
    <dgm:pt modelId="{E2213A1E-5D9F-41C3-B7CD-DCB30248F313}" type="pres">
      <dgm:prSet presAssocID="{5A8EAF31-CBF1-4B2E-A069-AD4322B9131B}" presName="linNode" presStyleCnt="0"/>
      <dgm:spPr/>
    </dgm:pt>
    <dgm:pt modelId="{F91D75C0-C3E2-4B6D-92F4-1B1C4EFE06B0}" type="pres">
      <dgm:prSet presAssocID="{5A8EAF31-CBF1-4B2E-A069-AD4322B9131B}" presName="parentText" presStyleLbl="node1" presStyleIdx="1" presStyleCnt="2">
        <dgm:presLayoutVars>
          <dgm:chMax val="1"/>
          <dgm:bulletEnabled val="1"/>
        </dgm:presLayoutVars>
      </dgm:prSet>
      <dgm:spPr/>
    </dgm:pt>
    <dgm:pt modelId="{492412C4-202A-4C72-8CD2-02E6D34AB8A3}" type="pres">
      <dgm:prSet presAssocID="{5A8EAF31-CBF1-4B2E-A069-AD4322B9131B}" presName="descendantText" presStyleLbl="alignAccFollowNode1" presStyleIdx="1" presStyleCnt="2" custScaleY="113136" custLinFactNeighborY="-598">
        <dgm:presLayoutVars>
          <dgm:bulletEnabled val="1"/>
        </dgm:presLayoutVars>
      </dgm:prSet>
      <dgm:spPr/>
    </dgm:pt>
  </dgm:ptLst>
  <dgm:cxnLst>
    <dgm:cxn modelId="{9E9DD21B-1D28-47A6-A2AE-E4545CD2BB71}" srcId="{5A8EAF31-CBF1-4B2E-A069-AD4322B9131B}" destId="{917A1E99-DF18-40E9-B4D9-E58F8B29F5E9}" srcOrd="0" destOrd="0" parTransId="{F7CEB86D-0774-47A9-B962-9A2C75EFA14E}" sibTransId="{D87C9EF5-48C0-48F7-A7B4-3A55F01B4871}"/>
    <dgm:cxn modelId="{BCB6541C-CE0C-44F6-B9C1-3805D866D1A8}" type="presOf" srcId="{8007D378-4645-4F5C-9886-37414A549485}" destId="{7C3DD390-6829-4BB7-BCC7-6DCF56B56A11}" srcOrd="0" destOrd="0" presId="urn:microsoft.com/office/officeart/2005/8/layout/vList5"/>
    <dgm:cxn modelId="{93278C35-EF04-42B3-9B55-C72EE3299AF9}" srcId="{AC24D275-6335-4596-93AF-2C11B2D3A048}" destId="{8007D378-4645-4F5C-9886-37414A549485}" srcOrd="0" destOrd="0" parTransId="{30DFE38A-45FE-40DE-B8F7-6ACBEEAB444E}" sibTransId="{0B288A31-4C4B-4D59-9A39-BFBCC877AE18}"/>
    <dgm:cxn modelId="{6F017F40-8EE7-4250-B72F-03470F7F4019}" type="presOf" srcId="{AE3A294F-3461-4142-A203-26786E9C4B63}" destId="{492412C4-202A-4C72-8CD2-02E6D34AB8A3}" srcOrd="0" destOrd="1" presId="urn:microsoft.com/office/officeart/2005/8/layout/vList5"/>
    <dgm:cxn modelId="{80C1C540-CBAD-4CFA-B4F2-41D7EB476751}" type="presOf" srcId="{AC24D275-6335-4596-93AF-2C11B2D3A048}" destId="{84444523-BF07-4B9C-9852-8526E0BCEB5F}" srcOrd="0" destOrd="0" presId="urn:microsoft.com/office/officeart/2005/8/layout/vList5"/>
    <dgm:cxn modelId="{67C7EC84-CE2D-4E22-8DD2-B5B8BAA27F59}" type="presOf" srcId="{917A1E99-DF18-40E9-B4D9-E58F8B29F5E9}" destId="{492412C4-202A-4C72-8CD2-02E6D34AB8A3}" srcOrd="0" destOrd="0" presId="urn:microsoft.com/office/officeart/2005/8/layout/vList5"/>
    <dgm:cxn modelId="{23FD5385-D2D3-4DA3-B7DF-38D1F74121F4}" type="presOf" srcId="{449E78ED-C038-4988-B188-C8ED2B3D5957}" destId="{F884A7F8-D4B5-4027-B4E4-81B2F1DD53EA}" srcOrd="0" destOrd="0" presId="urn:microsoft.com/office/officeart/2005/8/layout/vList5"/>
    <dgm:cxn modelId="{E87439AF-4EDB-4FDB-B94E-79141EA466FA}" type="presOf" srcId="{5A8EAF31-CBF1-4B2E-A069-AD4322B9131B}" destId="{F91D75C0-C3E2-4B6D-92F4-1B1C4EFE06B0}" srcOrd="0" destOrd="0" presId="urn:microsoft.com/office/officeart/2005/8/layout/vList5"/>
    <dgm:cxn modelId="{3609DEBE-84E1-4965-8A6F-92C90ACA9CAD}" srcId="{449E78ED-C038-4988-B188-C8ED2B3D5957}" destId="{5A8EAF31-CBF1-4B2E-A069-AD4322B9131B}" srcOrd="1" destOrd="0" parTransId="{04206424-8E29-4000-8DD3-28CD47693308}" sibTransId="{8F1A1AF5-B3D8-4715-A603-4155BABF4D27}"/>
    <dgm:cxn modelId="{AD0C44DA-461D-4840-90BB-21B08FDC324F}" srcId="{5A8EAF31-CBF1-4B2E-A069-AD4322B9131B}" destId="{AE3A294F-3461-4142-A203-26786E9C4B63}" srcOrd="1" destOrd="0" parTransId="{41E582F7-2C5B-48E8-A3DD-8516D91A176A}" sibTransId="{FD0C502F-CA15-407B-88C2-1EB315F6A43A}"/>
    <dgm:cxn modelId="{F2B0AFE7-193F-4DED-B3E7-D7F34C1C778C}" srcId="{449E78ED-C038-4988-B188-C8ED2B3D5957}" destId="{AC24D275-6335-4596-93AF-2C11B2D3A048}" srcOrd="0" destOrd="0" parTransId="{3A0C8D46-BA6D-46EE-9231-8B27B4A1B665}" sibTransId="{3D1555FA-5812-417F-8EDD-AB824A06E754}"/>
    <dgm:cxn modelId="{4FA0C2D7-D62B-47A7-8587-B53E2B4643AB}" type="presParOf" srcId="{F884A7F8-D4B5-4027-B4E4-81B2F1DD53EA}" destId="{27AE2740-CC5E-4385-9E58-51B3E28310B5}" srcOrd="0" destOrd="0" presId="urn:microsoft.com/office/officeart/2005/8/layout/vList5"/>
    <dgm:cxn modelId="{951BD725-C7A8-45A9-9B7F-CB9D0B014FC7}" type="presParOf" srcId="{27AE2740-CC5E-4385-9E58-51B3E28310B5}" destId="{84444523-BF07-4B9C-9852-8526E0BCEB5F}" srcOrd="0" destOrd="0" presId="urn:microsoft.com/office/officeart/2005/8/layout/vList5"/>
    <dgm:cxn modelId="{52EF217F-7359-4D17-A9A9-A46E9348E298}" type="presParOf" srcId="{27AE2740-CC5E-4385-9E58-51B3E28310B5}" destId="{7C3DD390-6829-4BB7-BCC7-6DCF56B56A11}" srcOrd="1" destOrd="0" presId="urn:microsoft.com/office/officeart/2005/8/layout/vList5"/>
    <dgm:cxn modelId="{BB9C8897-C6AA-4947-9E86-10BE8249BF3F}" type="presParOf" srcId="{F884A7F8-D4B5-4027-B4E4-81B2F1DD53EA}" destId="{D55DF1F5-C74E-4B7F-9960-DAB17AD6CA38}" srcOrd="1" destOrd="0" presId="urn:microsoft.com/office/officeart/2005/8/layout/vList5"/>
    <dgm:cxn modelId="{96C6C438-0DA8-4ABD-A1FC-DABDB752D97D}" type="presParOf" srcId="{F884A7F8-D4B5-4027-B4E4-81B2F1DD53EA}" destId="{E2213A1E-5D9F-41C3-B7CD-DCB30248F313}" srcOrd="2" destOrd="0" presId="urn:microsoft.com/office/officeart/2005/8/layout/vList5"/>
    <dgm:cxn modelId="{A30BB6BC-3EB3-4A09-ADF2-C869E61B11BE}" type="presParOf" srcId="{E2213A1E-5D9F-41C3-B7CD-DCB30248F313}" destId="{F91D75C0-C3E2-4B6D-92F4-1B1C4EFE06B0}" srcOrd="0" destOrd="0" presId="urn:microsoft.com/office/officeart/2005/8/layout/vList5"/>
    <dgm:cxn modelId="{4999249A-73C7-4D88-A1B4-49C1B21A852C}" type="presParOf" srcId="{E2213A1E-5D9F-41C3-B7CD-DCB30248F313}" destId="{492412C4-202A-4C72-8CD2-02E6D34AB8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D97449C-2DA9-4B70-BE8B-D291CF946256}" type="doc">
      <dgm:prSet loTypeId="urn:microsoft.com/office/officeart/2005/8/layout/process4" loCatId="list" qsTypeId="urn:microsoft.com/office/officeart/2005/8/quickstyle/simple5" qsCatId="simple" csTypeId="urn:microsoft.com/office/officeart/2005/8/colors/accent1_4" csCatId="accent1" phldr="1"/>
      <dgm:spPr/>
      <dgm:t>
        <a:bodyPr/>
        <a:lstStyle/>
        <a:p>
          <a:pPr rtl="1"/>
          <a:endParaRPr lang="ar-SA"/>
        </a:p>
      </dgm:t>
    </dgm:pt>
    <dgm:pt modelId="{BDDA47B2-4560-443C-9112-886AC63E516A}">
      <dgm:prSet phldrT="[نص]" custT="1"/>
      <dgm:spPr/>
      <dgm:t>
        <a:bodyPr/>
        <a:lstStyle/>
        <a:p>
          <a:pPr rtl="1"/>
          <a:r>
            <a:rPr lang="ar-SA" sz="3200" dirty="0">
              <a:solidFill>
                <a:schemeClr val="tx1"/>
              </a:solidFill>
              <a:latin typeface="JF Flat" panose="02000500000000000000" pitchFamily="2" charset="-78"/>
              <a:cs typeface="JF Flat" panose="02000500000000000000" pitchFamily="2" charset="-78"/>
            </a:rPr>
            <a:t>التمويل عبر القروض التنموية</a:t>
          </a:r>
        </a:p>
      </dgm:t>
    </dgm:pt>
    <dgm:pt modelId="{EE8703AB-FC1F-49B5-A50F-219D10F89F9A}" type="par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3072AC5-188B-4436-ACD4-4B3B9BE1B9D2}" type="sib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A7CF3FC6-1478-4B8C-B9A0-A72204EE4F4A}">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كالقروض التي تقدمها الصناديق التنموية</a:t>
          </a:r>
        </a:p>
      </dgm:t>
    </dgm:pt>
    <dgm:pt modelId="{5A353FAA-6483-4E41-A004-79CE1BD3EAD7}" type="parTrans" cxnId="{7C850287-BA7B-4B13-A7A7-044585A1F189}">
      <dgm:prSet/>
      <dgm:spPr/>
      <dgm:t>
        <a:bodyPr/>
        <a:lstStyle/>
        <a:p>
          <a:pPr rtl="1"/>
          <a:endParaRPr lang="ar-SA"/>
        </a:p>
      </dgm:t>
    </dgm:pt>
    <dgm:pt modelId="{19465C16-BD4C-4A8C-96B5-3BB7C0605CA6}" type="sibTrans" cxnId="{7C850287-BA7B-4B13-A7A7-044585A1F189}">
      <dgm:prSet/>
      <dgm:spPr/>
      <dgm:t>
        <a:bodyPr/>
        <a:lstStyle/>
        <a:p>
          <a:pPr rtl="1"/>
          <a:endParaRPr lang="ar-SA"/>
        </a:p>
      </dgm:t>
    </dgm:pt>
    <dgm:pt modelId="{A4A08199-FB2B-44A2-AAD9-6D219C87D768}" type="pres">
      <dgm:prSet presAssocID="{4D97449C-2DA9-4B70-BE8B-D291CF946256}" presName="Name0" presStyleCnt="0">
        <dgm:presLayoutVars>
          <dgm:dir/>
          <dgm:animLvl val="lvl"/>
          <dgm:resizeHandles val="exact"/>
        </dgm:presLayoutVars>
      </dgm:prSet>
      <dgm:spPr/>
    </dgm:pt>
    <dgm:pt modelId="{D6484654-BB8E-4263-AFD0-670036042A12}" type="pres">
      <dgm:prSet presAssocID="{A7CF3FC6-1478-4B8C-B9A0-A72204EE4F4A}" presName="boxAndChildren" presStyleCnt="0"/>
      <dgm:spPr/>
    </dgm:pt>
    <dgm:pt modelId="{8EF2645B-04A1-478C-8F68-3889C56C4A16}" type="pres">
      <dgm:prSet presAssocID="{A7CF3FC6-1478-4B8C-B9A0-A72204EE4F4A}" presName="parentTextBox" presStyleLbl="node1" presStyleIdx="0" presStyleCnt="2"/>
      <dgm:spPr/>
    </dgm:pt>
    <dgm:pt modelId="{AF3F2089-D0AE-48EC-915B-250E6392C09C}" type="pres">
      <dgm:prSet presAssocID="{43072AC5-188B-4436-ACD4-4B3B9BE1B9D2}" presName="sp" presStyleCnt="0"/>
      <dgm:spPr/>
    </dgm:pt>
    <dgm:pt modelId="{A9CC58EE-7E08-459B-983E-FEBA51131981}" type="pres">
      <dgm:prSet presAssocID="{BDDA47B2-4560-443C-9112-886AC63E516A}" presName="arrowAndChildren" presStyleCnt="0"/>
      <dgm:spPr/>
    </dgm:pt>
    <dgm:pt modelId="{B5D22DA3-3ACA-4A91-A20E-80A5C093718B}" type="pres">
      <dgm:prSet presAssocID="{BDDA47B2-4560-443C-9112-886AC63E516A}" presName="parentTextArrow" presStyleLbl="node1" presStyleIdx="1" presStyleCnt="2"/>
      <dgm:spPr/>
    </dgm:pt>
  </dgm:ptLst>
  <dgm:cxnLst>
    <dgm:cxn modelId="{BDB0B834-5E85-437C-B919-0C4967454CF5}" type="presOf" srcId="{BDDA47B2-4560-443C-9112-886AC63E516A}" destId="{B5D22DA3-3ACA-4A91-A20E-80A5C093718B}" srcOrd="0" destOrd="0" presId="urn:microsoft.com/office/officeart/2005/8/layout/process4"/>
    <dgm:cxn modelId="{89CA6A3D-E9F3-46CE-B621-00E4E61F14D9}" srcId="{4D97449C-2DA9-4B70-BE8B-D291CF946256}" destId="{BDDA47B2-4560-443C-9112-886AC63E516A}" srcOrd="0" destOrd="0" parTransId="{EE8703AB-FC1F-49B5-A50F-219D10F89F9A}" sibTransId="{43072AC5-188B-4436-ACD4-4B3B9BE1B9D2}"/>
    <dgm:cxn modelId="{3FE4AE65-DF7D-41DB-BED2-1FAD086FDD00}" type="presOf" srcId="{4D97449C-2DA9-4B70-BE8B-D291CF946256}" destId="{A4A08199-FB2B-44A2-AAD9-6D219C87D768}" srcOrd="0" destOrd="0" presId="urn:microsoft.com/office/officeart/2005/8/layout/process4"/>
    <dgm:cxn modelId="{7C850287-BA7B-4B13-A7A7-044585A1F189}" srcId="{4D97449C-2DA9-4B70-BE8B-D291CF946256}" destId="{A7CF3FC6-1478-4B8C-B9A0-A72204EE4F4A}" srcOrd="1" destOrd="0" parTransId="{5A353FAA-6483-4E41-A004-79CE1BD3EAD7}" sibTransId="{19465C16-BD4C-4A8C-96B5-3BB7C0605CA6}"/>
    <dgm:cxn modelId="{A09460DE-E0CC-4B9D-8BC7-725C891AF352}" type="presOf" srcId="{A7CF3FC6-1478-4B8C-B9A0-A72204EE4F4A}" destId="{8EF2645B-04A1-478C-8F68-3889C56C4A16}" srcOrd="0" destOrd="0" presId="urn:microsoft.com/office/officeart/2005/8/layout/process4"/>
    <dgm:cxn modelId="{AB0FB8DD-3749-487E-BF83-A254ACD11986}" type="presParOf" srcId="{A4A08199-FB2B-44A2-AAD9-6D219C87D768}" destId="{D6484654-BB8E-4263-AFD0-670036042A12}" srcOrd="0" destOrd="0" presId="urn:microsoft.com/office/officeart/2005/8/layout/process4"/>
    <dgm:cxn modelId="{E16EB314-DB63-4D80-8BA2-BD6923BCE158}" type="presParOf" srcId="{D6484654-BB8E-4263-AFD0-670036042A12}" destId="{8EF2645B-04A1-478C-8F68-3889C56C4A16}" srcOrd="0" destOrd="0" presId="urn:microsoft.com/office/officeart/2005/8/layout/process4"/>
    <dgm:cxn modelId="{858B915C-7849-4ED9-9AA8-00EA08CFFF13}" type="presParOf" srcId="{A4A08199-FB2B-44A2-AAD9-6D219C87D768}" destId="{AF3F2089-D0AE-48EC-915B-250E6392C09C}" srcOrd="1" destOrd="0" presId="urn:microsoft.com/office/officeart/2005/8/layout/process4"/>
    <dgm:cxn modelId="{1806C7C1-2F0E-4FDC-87CA-1C76EE5CC2CC}" type="presParOf" srcId="{A4A08199-FB2B-44A2-AAD9-6D219C87D768}" destId="{A9CC58EE-7E08-459B-983E-FEBA51131981}" srcOrd="2" destOrd="0" presId="urn:microsoft.com/office/officeart/2005/8/layout/process4"/>
    <dgm:cxn modelId="{1C37E262-3118-4DBF-A238-2372D6588D35}" type="presParOf" srcId="{A9CC58EE-7E08-459B-983E-FEBA51131981}" destId="{B5D22DA3-3ACA-4A91-A20E-80A5C093718B}"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D97449C-2DA9-4B70-BE8B-D291CF946256}" type="doc">
      <dgm:prSet loTypeId="urn:microsoft.com/office/officeart/2005/8/layout/process4" loCatId="list" qsTypeId="urn:microsoft.com/office/officeart/2005/8/quickstyle/simple5" qsCatId="simple" csTypeId="urn:microsoft.com/office/officeart/2005/8/colors/accent1_4" csCatId="accent1" phldr="1"/>
      <dgm:spPr/>
      <dgm:t>
        <a:bodyPr/>
        <a:lstStyle/>
        <a:p>
          <a:pPr rtl="1"/>
          <a:endParaRPr lang="ar-SA"/>
        </a:p>
      </dgm:t>
    </dgm:pt>
    <dgm:pt modelId="{BDDA47B2-4560-443C-9112-886AC63E516A}">
      <dgm:prSet phldrT="[نص]" custT="1"/>
      <dgm:spPr/>
      <dgm:t>
        <a:bodyPr/>
        <a:lstStyle/>
        <a:p>
          <a:pPr rtl="1"/>
          <a:r>
            <a:rPr lang="ar-SA" sz="3200" dirty="0">
              <a:solidFill>
                <a:schemeClr val="tx1"/>
              </a:solidFill>
              <a:latin typeface="JF Flat" panose="02000500000000000000" pitchFamily="2" charset="-78"/>
              <a:cs typeface="JF Flat" panose="02000500000000000000" pitchFamily="2" charset="-78"/>
            </a:rPr>
            <a:t>التمويل عبر القروض الخيرية</a:t>
          </a:r>
        </a:p>
      </dgm:t>
    </dgm:pt>
    <dgm:pt modelId="{EE8703AB-FC1F-49B5-A50F-219D10F89F9A}" type="par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3072AC5-188B-4436-ACD4-4B3B9BE1B9D2}" type="sib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A7CF3FC6-1478-4B8C-B9A0-A72204EE4F4A}">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كالقروض التي بعض الموسرين للمنشآت الوقفية والخيرية </a:t>
          </a:r>
        </a:p>
      </dgm:t>
    </dgm:pt>
    <dgm:pt modelId="{5A353FAA-6483-4E41-A004-79CE1BD3EAD7}" type="parTrans" cxnId="{7C850287-BA7B-4B13-A7A7-044585A1F189}">
      <dgm:prSet/>
      <dgm:spPr/>
      <dgm:t>
        <a:bodyPr/>
        <a:lstStyle/>
        <a:p>
          <a:pPr rtl="1"/>
          <a:endParaRPr lang="ar-SA"/>
        </a:p>
      </dgm:t>
    </dgm:pt>
    <dgm:pt modelId="{19465C16-BD4C-4A8C-96B5-3BB7C0605CA6}" type="sibTrans" cxnId="{7C850287-BA7B-4B13-A7A7-044585A1F189}">
      <dgm:prSet/>
      <dgm:spPr/>
      <dgm:t>
        <a:bodyPr/>
        <a:lstStyle/>
        <a:p>
          <a:pPr rtl="1"/>
          <a:endParaRPr lang="ar-SA"/>
        </a:p>
      </dgm:t>
    </dgm:pt>
    <dgm:pt modelId="{A4A08199-FB2B-44A2-AAD9-6D219C87D768}" type="pres">
      <dgm:prSet presAssocID="{4D97449C-2DA9-4B70-BE8B-D291CF946256}" presName="Name0" presStyleCnt="0">
        <dgm:presLayoutVars>
          <dgm:dir/>
          <dgm:animLvl val="lvl"/>
          <dgm:resizeHandles val="exact"/>
        </dgm:presLayoutVars>
      </dgm:prSet>
      <dgm:spPr/>
    </dgm:pt>
    <dgm:pt modelId="{D6484654-BB8E-4263-AFD0-670036042A12}" type="pres">
      <dgm:prSet presAssocID="{A7CF3FC6-1478-4B8C-B9A0-A72204EE4F4A}" presName="boxAndChildren" presStyleCnt="0"/>
      <dgm:spPr/>
    </dgm:pt>
    <dgm:pt modelId="{8EF2645B-04A1-478C-8F68-3889C56C4A16}" type="pres">
      <dgm:prSet presAssocID="{A7CF3FC6-1478-4B8C-B9A0-A72204EE4F4A}" presName="parentTextBox" presStyleLbl="node1" presStyleIdx="0" presStyleCnt="2"/>
      <dgm:spPr/>
    </dgm:pt>
    <dgm:pt modelId="{AF3F2089-D0AE-48EC-915B-250E6392C09C}" type="pres">
      <dgm:prSet presAssocID="{43072AC5-188B-4436-ACD4-4B3B9BE1B9D2}" presName="sp" presStyleCnt="0"/>
      <dgm:spPr/>
    </dgm:pt>
    <dgm:pt modelId="{A9CC58EE-7E08-459B-983E-FEBA51131981}" type="pres">
      <dgm:prSet presAssocID="{BDDA47B2-4560-443C-9112-886AC63E516A}" presName="arrowAndChildren" presStyleCnt="0"/>
      <dgm:spPr/>
    </dgm:pt>
    <dgm:pt modelId="{B5D22DA3-3ACA-4A91-A20E-80A5C093718B}" type="pres">
      <dgm:prSet presAssocID="{BDDA47B2-4560-443C-9112-886AC63E516A}" presName="parentTextArrow" presStyleLbl="node1" presStyleIdx="1" presStyleCnt="2"/>
      <dgm:spPr/>
    </dgm:pt>
  </dgm:ptLst>
  <dgm:cxnLst>
    <dgm:cxn modelId="{BDB0B834-5E85-437C-B919-0C4967454CF5}" type="presOf" srcId="{BDDA47B2-4560-443C-9112-886AC63E516A}" destId="{B5D22DA3-3ACA-4A91-A20E-80A5C093718B}" srcOrd="0" destOrd="0" presId="urn:microsoft.com/office/officeart/2005/8/layout/process4"/>
    <dgm:cxn modelId="{89CA6A3D-E9F3-46CE-B621-00E4E61F14D9}" srcId="{4D97449C-2DA9-4B70-BE8B-D291CF946256}" destId="{BDDA47B2-4560-443C-9112-886AC63E516A}" srcOrd="0" destOrd="0" parTransId="{EE8703AB-FC1F-49B5-A50F-219D10F89F9A}" sibTransId="{43072AC5-188B-4436-ACD4-4B3B9BE1B9D2}"/>
    <dgm:cxn modelId="{3FE4AE65-DF7D-41DB-BED2-1FAD086FDD00}" type="presOf" srcId="{4D97449C-2DA9-4B70-BE8B-D291CF946256}" destId="{A4A08199-FB2B-44A2-AAD9-6D219C87D768}" srcOrd="0" destOrd="0" presId="urn:microsoft.com/office/officeart/2005/8/layout/process4"/>
    <dgm:cxn modelId="{7C850287-BA7B-4B13-A7A7-044585A1F189}" srcId="{4D97449C-2DA9-4B70-BE8B-D291CF946256}" destId="{A7CF3FC6-1478-4B8C-B9A0-A72204EE4F4A}" srcOrd="1" destOrd="0" parTransId="{5A353FAA-6483-4E41-A004-79CE1BD3EAD7}" sibTransId="{19465C16-BD4C-4A8C-96B5-3BB7C0605CA6}"/>
    <dgm:cxn modelId="{A09460DE-E0CC-4B9D-8BC7-725C891AF352}" type="presOf" srcId="{A7CF3FC6-1478-4B8C-B9A0-A72204EE4F4A}" destId="{8EF2645B-04A1-478C-8F68-3889C56C4A16}" srcOrd="0" destOrd="0" presId="urn:microsoft.com/office/officeart/2005/8/layout/process4"/>
    <dgm:cxn modelId="{AB0FB8DD-3749-487E-BF83-A254ACD11986}" type="presParOf" srcId="{A4A08199-FB2B-44A2-AAD9-6D219C87D768}" destId="{D6484654-BB8E-4263-AFD0-670036042A12}" srcOrd="0" destOrd="0" presId="urn:microsoft.com/office/officeart/2005/8/layout/process4"/>
    <dgm:cxn modelId="{E16EB314-DB63-4D80-8BA2-BD6923BCE158}" type="presParOf" srcId="{D6484654-BB8E-4263-AFD0-670036042A12}" destId="{8EF2645B-04A1-478C-8F68-3889C56C4A16}" srcOrd="0" destOrd="0" presId="urn:microsoft.com/office/officeart/2005/8/layout/process4"/>
    <dgm:cxn modelId="{858B915C-7849-4ED9-9AA8-00EA08CFFF13}" type="presParOf" srcId="{A4A08199-FB2B-44A2-AAD9-6D219C87D768}" destId="{AF3F2089-D0AE-48EC-915B-250E6392C09C}" srcOrd="1" destOrd="0" presId="urn:microsoft.com/office/officeart/2005/8/layout/process4"/>
    <dgm:cxn modelId="{1806C7C1-2F0E-4FDC-87CA-1C76EE5CC2CC}" type="presParOf" srcId="{A4A08199-FB2B-44A2-AAD9-6D219C87D768}" destId="{A9CC58EE-7E08-459B-983E-FEBA51131981}" srcOrd="2" destOrd="0" presId="urn:microsoft.com/office/officeart/2005/8/layout/process4"/>
    <dgm:cxn modelId="{1C37E262-3118-4DBF-A238-2372D6588D35}" type="presParOf" srcId="{A9CC58EE-7E08-459B-983E-FEBA51131981}" destId="{B5D22DA3-3ACA-4A91-A20E-80A5C093718B}"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D97449C-2DA9-4B70-BE8B-D291CF946256}" type="doc">
      <dgm:prSet loTypeId="urn:microsoft.com/office/officeart/2005/8/layout/process4" loCatId="list" qsTypeId="urn:microsoft.com/office/officeart/2005/8/quickstyle/simple5" qsCatId="simple" csTypeId="urn:microsoft.com/office/officeart/2005/8/colors/accent1_4" csCatId="accent1" phldr="1"/>
      <dgm:spPr/>
      <dgm:t>
        <a:bodyPr/>
        <a:lstStyle/>
        <a:p>
          <a:pPr rtl="1"/>
          <a:endParaRPr lang="ar-SA"/>
        </a:p>
      </dgm:t>
    </dgm:pt>
    <dgm:pt modelId="{BDDA47B2-4560-443C-9112-886AC63E516A}">
      <dgm:prSet phldrT="[نص]" custT="1"/>
      <dgm:spPr/>
      <dgm:t>
        <a:bodyPr/>
        <a:lstStyle/>
        <a:p>
          <a:pPr rtl="1"/>
          <a:r>
            <a:rPr lang="ar-SA" sz="3200" dirty="0">
              <a:solidFill>
                <a:schemeClr val="tx1"/>
              </a:solidFill>
              <a:latin typeface="JF Flat" panose="02000500000000000000" pitchFamily="2" charset="-78"/>
              <a:cs typeface="JF Flat" panose="02000500000000000000" pitchFamily="2" charset="-78"/>
            </a:rPr>
            <a:t>التمويل عبر القروض الربوية</a:t>
          </a:r>
        </a:p>
      </dgm:t>
    </dgm:pt>
    <dgm:pt modelId="{EE8703AB-FC1F-49B5-A50F-219D10F89F9A}" type="par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3072AC5-188B-4436-ACD4-4B3B9BE1B9D2}" type="sib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A7CF3FC6-1478-4B8C-B9A0-A72204EE4F4A}">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ممنوعة نظاما كما تقدم </a:t>
          </a:r>
        </a:p>
      </dgm:t>
    </dgm:pt>
    <dgm:pt modelId="{5A353FAA-6483-4E41-A004-79CE1BD3EAD7}" type="parTrans" cxnId="{7C850287-BA7B-4B13-A7A7-044585A1F189}">
      <dgm:prSet/>
      <dgm:spPr/>
      <dgm:t>
        <a:bodyPr/>
        <a:lstStyle/>
        <a:p>
          <a:pPr rtl="1"/>
          <a:endParaRPr lang="ar-SA"/>
        </a:p>
      </dgm:t>
    </dgm:pt>
    <dgm:pt modelId="{19465C16-BD4C-4A8C-96B5-3BB7C0605CA6}" type="sibTrans" cxnId="{7C850287-BA7B-4B13-A7A7-044585A1F189}">
      <dgm:prSet/>
      <dgm:spPr/>
      <dgm:t>
        <a:bodyPr/>
        <a:lstStyle/>
        <a:p>
          <a:pPr rtl="1"/>
          <a:endParaRPr lang="ar-SA"/>
        </a:p>
      </dgm:t>
    </dgm:pt>
    <dgm:pt modelId="{A4A08199-FB2B-44A2-AAD9-6D219C87D768}" type="pres">
      <dgm:prSet presAssocID="{4D97449C-2DA9-4B70-BE8B-D291CF946256}" presName="Name0" presStyleCnt="0">
        <dgm:presLayoutVars>
          <dgm:dir/>
          <dgm:animLvl val="lvl"/>
          <dgm:resizeHandles val="exact"/>
        </dgm:presLayoutVars>
      </dgm:prSet>
      <dgm:spPr/>
    </dgm:pt>
    <dgm:pt modelId="{D6484654-BB8E-4263-AFD0-670036042A12}" type="pres">
      <dgm:prSet presAssocID="{A7CF3FC6-1478-4B8C-B9A0-A72204EE4F4A}" presName="boxAndChildren" presStyleCnt="0"/>
      <dgm:spPr/>
    </dgm:pt>
    <dgm:pt modelId="{8EF2645B-04A1-478C-8F68-3889C56C4A16}" type="pres">
      <dgm:prSet presAssocID="{A7CF3FC6-1478-4B8C-B9A0-A72204EE4F4A}" presName="parentTextBox" presStyleLbl="node1" presStyleIdx="0" presStyleCnt="2"/>
      <dgm:spPr/>
    </dgm:pt>
    <dgm:pt modelId="{AF3F2089-D0AE-48EC-915B-250E6392C09C}" type="pres">
      <dgm:prSet presAssocID="{43072AC5-188B-4436-ACD4-4B3B9BE1B9D2}" presName="sp" presStyleCnt="0"/>
      <dgm:spPr/>
    </dgm:pt>
    <dgm:pt modelId="{A9CC58EE-7E08-459B-983E-FEBA51131981}" type="pres">
      <dgm:prSet presAssocID="{BDDA47B2-4560-443C-9112-886AC63E516A}" presName="arrowAndChildren" presStyleCnt="0"/>
      <dgm:spPr/>
    </dgm:pt>
    <dgm:pt modelId="{B5D22DA3-3ACA-4A91-A20E-80A5C093718B}" type="pres">
      <dgm:prSet presAssocID="{BDDA47B2-4560-443C-9112-886AC63E516A}" presName="parentTextArrow" presStyleLbl="node1" presStyleIdx="1" presStyleCnt="2"/>
      <dgm:spPr/>
    </dgm:pt>
  </dgm:ptLst>
  <dgm:cxnLst>
    <dgm:cxn modelId="{BDB0B834-5E85-437C-B919-0C4967454CF5}" type="presOf" srcId="{BDDA47B2-4560-443C-9112-886AC63E516A}" destId="{B5D22DA3-3ACA-4A91-A20E-80A5C093718B}" srcOrd="0" destOrd="0" presId="urn:microsoft.com/office/officeart/2005/8/layout/process4"/>
    <dgm:cxn modelId="{89CA6A3D-E9F3-46CE-B621-00E4E61F14D9}" srcId="{4D97449C-2DA9-4B70-BE8B-D291CF946256}" destId="{BDDA47B2-4560-443C-9112-886AC63E516A}" srcOrd="0" destOrd="0" parTransId="{EE8703AB-FC1F-49B5-A50F-219D10F89F9A}" sibTransId="{43072AC5-188B-4436-ACD4-4B3B9BE1B9D2}"/>
    <dgm:cxn modelId="{3FE4AE65-DF7D-41DB-BED2-1FAD086FDD00}" type="presOf" srcId="{4D97449C-2DA9-4B70-BE8B-D291CF946256}" destId="{A4A08199-FB2B-44A2-AAD9-6D219C87D768}" srcOrd="0" destOrd="0" presId="urn:microsoft.com/office/officeart/2005/8/layout/process4"/>
    <dgm:cxn modelId="{7C850287-BA7B-4B13-A7A7-044585A1F189}" srcId="{4D97449C-2DA9-4B70-BE8B-D291CF946256}" destId="{A7CF3FC6-1478-4B8C-B9A0-A72204EE4F4A}" srcOrd="1" destOrd="0" parTransId="{5A353FAA-6483-4E41-A004-79CE1BD3EAD7}" sibTransId="{19465C16-BD4C-4A8C-96B5-3BB7C0605CA6}"/>
    <dgm:cxn modelId="{A09460DE-E0CC-4B9D-8BC7-725C891AF352}" type="presOf" srcId="{A7CF3FC6-1478-4B8C-B9A0-A72204EE4F4A}" destId="{8EF2645B-04A1-478C-8F68-3889C56C4A16}" srcOrd="0" destOrd="0" presId="urn:microsoft.com/office/officeart/2005/8/layout/process4"/>
    <dgm:cxn modelId="{AB0FB8DD-3749-487E-BF83-A254ACD11986}" type="presParOf" srcId="{A4A08199-FB2B-44A2-AAD9-6D219C87D768}" destId="{D6484654-BB8E-4263-AFD0-670036042A12}" srcOrd="0" destOrd="0" presId="urn:microsoft.com/office/officeart/2005/8/layout/process4"/>
    <dgm:cxn modelId="{E16EB314-DB63-4D80-8BA2-BD6923BCE158}" type="presParOf" srcId="{D6484654-BB8E-4263-AFD0-670036042A12}" destId="{8EF2645B-04A1-478C-8F68-3889C56C4A16}" srcOrd="0" destOrd="0" presId="urn:microsoft.com/office/officeart/2005/8/layout/process4"/>
    <dgm:cxn modelId="{858B915C-7849-4ED9-9AA8-00EA08CFFF13}" type="presParOf" srcId="{A4A08199-FB2B-44A2-AAD9-6D219C87D768}" destId="{AF3F2089-D0AE-48EC-915B-250E6392C09C}" srcOrd="1" destOrd="0" presId="urn:microsoft.com/office/officeart/2005/8/layout/process4"/>
    <dgm:cxn modelId="{1806C7C1-2F0E-4FDC-87CA-1C76EE5CC2CC}" type="presParOf" srcId="{A4A08199-FB2B-44A2-AAD9-6D219C87D768}" destId="{A9CC58EE-7E08-459B-983E-FEBA51131981}" srcOrd="2" destOrd="0" presId="urn:microsoft.com/office/officeart/2005/8/layout/process4"/>
    <dgm:cxn modelId="{1C37E262-3118-4DBF-A238-2372D6588D35}" type="presParOf" srcId="{A9CC58EE-7E08-459B-983E-FEBA51131981}" destId="{B5D22DA3-3ACA-4A91-A20E-80A5C093718B}"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custT="1"/>
      <dgm:spPr/>
      <dgm:t>
        <a:bodyPr/>
        <a:lstStyle/>
        <a:p>
          <a:pPr rtl="1"/>
          <a:r>
            <a:rPr lang="ar-SA" sz="4800" b="1" dirty="0">
              <a:solidFill>
                <a:schemeClr val="tx1"/>
              </a:solidFill>
              <a:latin typeface="JF Flat" panose="02000500000000000000" pitchFamily="2" charset="-78"/>
              <a:cs typeface="JF Flat" panose="02000500000000000000" pitchFamily="2" charset="-78"/>
            </a:rPr>
            <a:t>التمويلات الاستثمارية</a:t>
          </a:r>
          <a:endParaRPr lang="ar-SA" sz="4800" dirty="0">
            <a:solidFill>
              <a:schemeClr val="tx1"/>
            </a:solidFill>
            <a:latin typeface="JF Flat" panose="02000500000000000000" pitchFamily="2" charset="-78"/>
            <a:cs typeface="JF Flat" panose="02000500000000000000" pitchFamily="2" charset="-78"/>
          </a:endParaRPr>
        </a:p>
      </dgm:t>
    </dgm:pt>
    <dgm:pt modelId="{B6A8C6BD-348C-43B0-B24A-D7041766B78A}" type="parTrans" cxnId="{B33EE51E-C156-4CCC-85DA-6D0A91BFB0BB}">
      <dgm:prSet/>
      <dgm:spPr/>
      <dgm:t>
        <a:bodyPr/>
        <a:lstStyle/>
        <a:p>
          <a:pPr rtl="1"/>
          <a:endParaRPr lang="ar-SA" sz="1400"/>
        </a:p>
      </dgm:t>
    </dgm:pt>
    <dgm:pt modelId="{602D7F93-8A0D-4D26-9299-37E0BF3F4A9B}" type="sibTrans" cxnId="{B33EE51E-C156-4CCC-85DA-6D0A91BFB0BB}">
      <dgm:prSet/>
      <dgm:spPr/>
      <dgm:t>
        <a:bodyPr/>
        <a:lstStyle/>
        <a:p>
          <a:pPr rtl="1"/>
          <a:endParaRPr lang="ar-SA" sz="1400"/>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Y="46461"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C7E8EA5-8350-4420-B7C2-0F13DE8AE9AC}"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pPr rtl="1"/>
          <a:endParaRPr lang="ar-SA"/>
        </a:p>
      </dgm:t>
    </dgm:pt>
    <dgm:pt modelId="{1DA52E26-E800-4D2A-8F85-484302B62A45}">
      <dgm:prSet phldrT="[نص]" custT="1"/>
      <dgm:spPr/>
      <dgm:t>
        <a:bodyPr/>
        <a:lstStyle/>
        <a:p>
          <a:pPr rtl="1"/>
          <a:r>
            <a:rPr lang="ar-SA" sz="4800" b="1" kern="1200" dirty="0">
              <a:solidFill>
                <a:srgbClr val="000000"/>
              </a:solidFill>
              <a:latin typeface="JF Flat" panose="02000500000000000000" pitchFamily="2" charset="-78"/>
              <a:ea typeface="+mn-ea"/>
              <a:cs typeface="JF Flat" panose="02000500000000000000" pitchFamily="2" charset="-78"/>
            </a:rPr>
            <a:t>الشراء</a:t>
          </a:r>
          <a:r>
            <a:rPr lang="ar-SA" sz="3200" kern="1200" dirty="0">
              <a:solidFill>
                <a:schemeClr val="accent6">
                  <a:lumMod val="50000"/>
                </a:schemeClr>
              </a:solidFill>
              <a:cs typeface="Khalid Art bold" pitchFamily="2" charset="-78"/>
            </a:rPr>
            <a:t> </a:t>
          </a:r>
          <a:r>
            <a:rPr lang="ar-SA" sz="4800" b="1" kern="1200" dirty="0">
              <a:solidFill>
                <a:srgbClr val="000000"/>
              </a:solidFill>
              <a:latin typeface="JF Flat" panose="02000500000000000000" pitchFamily="2" charset="-78"/>
              <a:ea typeface="+mn-ea"/>
              <a:cs typeface="JF Flat" panose="02000500000000000000" pitchFamily="2" charset="-78"/>
            </a:rPr>
            <a:t>بالأجل</a:t>
          </a:r>
        </a:p>
      </dgm:t>
    </dgm:pt>
    <dgm:pt modelId="{84FA5B3B-65DC-4218-9095-1DCA8B9EC86C}" type="parTrans" cxnId="{FDACAD24-25E9-4369-8FA2-A49BA07A5D17}">
      <dgm:prSet/>
      <dgm:spPr/>
      <dgm:t>
        <a:bodyPr/>
        <a:lstStyle/>
        <a:p>
          <a:pPr rtl="1"/>
          <a:endParaRPr lang="ar-SA" sz="2000">
            <a:solidFill>
              <a:schemeClr val="accent6">
                <a:lumMod val="50000"/>
              </a:schemeClr>
            </a:solidFill>
          </a:endParaRPr>
        </a:p>
      </dgm:t>
    </dgm:pt>
    <dgm:pt modelId="{6557D6AA-6A8B-4812-96BB-27EB8ADC4C34}" type="sibTrans" cxnId="{FDACAD24-25E9-4369-8FA2-A49BA07A5D17}">
      <dgm:prSet/>
      <dgm:spPr/>
      <dgm:t>
        <a:bodyPr/>
        <a:lstStyle/>
        <a:p>
          <a:pPr rtl="1"/>
          <a:endParaRPr lang="ar-SA" sz="2000">
            <a:solidFill>
              <a:schemeClr val="accent6">
                <a:lumMod val="50000"/>
              </a:schemeClr>
            </a:solidFill>
          </a:endParaRPr>
        </a:p>
      </dgm:t>
    </dgm:pt>
    <dgm:pt modelId="{0D043EC0-27DC-4FD4-9B95-2A33B2BF81C0}">
      <dgm:prSet custT="1"/>
      <dgm:spPr/>
      <dgm:t>
        <a:bodyPr/>
        <a:lstStyle/>
        <a:p>
          <a:pPr rtl="1"/>
          <a:r>
            <a:rPr lang="ar-SA" sz="4800" b="1" kern="1200" dirty="0">
              <a:solidFill>
                <a:srgbClr val="000000"/>
              </a:solidFill>
              <a:latin typeface="JF Flat" panose="02000500000000000000" pitchFamily="2" charset="-78"/>
              <a:ea typeface="+mn-ea"/>
              <a:cs typeface="JF Flat" panose="02000500000000000000" pitchFamily="2" charset="-78"/>
            </a:rPr>
            <a:t>التقسيط</a:t>
          </a:r>
        </a:p>
      </dgm:t>
    </dgm:pt>
    <dgm:pt modelId="{DCE4E368-3540-4927-9B0A-C4DDAA1AAA3C}" type="parTrans" cxnId="{91AD28BE-9898-4E98-8152-CDBF0EC6506F}">
      <dgm:prSet/>
      <dgm:spPr/>
      <dgm:t>
        <a:bodyPr/>
        <a:lstStyle/>
        <a:p>
          <a:pPr rtl="1"/>
          <a:endParaRPr lang="ar-SA" sz="2000">
            <a:solidFill>
              <a:schemeClr val="accent6">
                <a:lumMod val="50000"/>
              </a:schemeClr>
            </a:solidFill>
          </a:endParaRPr>
        </a:p>
      </dgm:t>
    </dgm:pt>
    <dgm:pt modelId="{7041BE93-AE67-4957-847E-B5B04820B034}" type="sibTrans" cxnId="{91AD28BE-9898-4E98-8152-CDBF0EC6506F}">
      <dgm:prSet/>
      <dgm:spPr/>
      <dgm:t>
        <a:bodyPr/>
        <a:lstStyle/>
        <a:p>
          <a:pPr rtl="1"/>
          <a:endParaRPr lang="ar-SA" sz="2000">
            <a:solidFill>
              <a:schemeClr val="accent6">
                <a:lumMod val="50000"/>
              </a:schemeClr>
            </a:solidFill>
          </a:endParaRPr>
        </a:p>
      </dgm:t>
    </dgm:pt>
    <dgm:pt modelId="{7D79C14A-CC9B-4FF0-ABC8-1B4BB5D6A9CB}">
      <dgm:prSet custT="1"/>
      <dgm:spPr/>
      <dgm:t>
        <a:bodyPr/>
        <a:lstStyle/>
        <a:p>
          <a:pPr rtl="1"/>
          <a:r>
            <a:rPr lang="ar-SA" sz="3600" b="1" kern="1200" dirty="0">
              <a:solidFill>
                <a:srgbClr val="000000"/>
              </a:solidFill>
              <a:latin typeface="JF Flat" panose="02000500000000000000" pitchFamily="2" charset="-78"/>
              <a:ea typeface="+mn-ea"/>
              <a:cs typeface="JF Flat" panose="02000500000000000000" pitchFamily="2" charset="-78"/>
            </a:rPr>
            <a:t>المرابحة</a:t>
          </a:r>
          <a:r>
            <a:rPr lang="ar-SA" sz="1400" kern="1200" dirty="0">
              <a:solidFill>
                <a:schemeClr val="accent6">
                  <a:lumMod val="50000"/>
                </a:schemeClr>
              </a:solidFill>
              <a:latin typeface="Expo Arabic Light" panose="00000400000000000000" pitchFamily="2" charset="-78"/>
              <a:cs typeface="Khalid Art bold" pitchFamily="2" charset="-78"/>
            </a:rPr>
            <a:t> </a:t>
          </a:r>
          <a:r>
            <a:rPr lang="ar-SA" sz="3600" b="1" kern="1200" dirty="0">
              <a:solidFill>
                <a:srgbClr val="000000"/>
              </a:solidFill>
              <a:latin typeface="JF Flat" panose="02000500000000000000" pitchFamily="2" charset="-78"/>
              <a:ea typeface="+mn-ea"/>
              <a:cs typeface="JF Flat" panose="02000500000000000000" pitchFamily="2" charset="-78"/>
            </a:rPr>
            <a:t>للآمر</a:t>
          </a:r>
          <a:r>
            <a:rPr lang="ar-SA" sz="1400" kern="1200" dirty="0">
              <a:solidFill>
                <a:schemeClr val="accent6">
                  <a:lumMod val="50000"/>
                </a:schemeClr>
              </a:solidFill>
              <a:latin typeface="Expo Arabic Light" panose="00000400000000000000" pitchFamily="2" charset="-78"/>
              <a:cs typeface="Khalid Art bold" pitchFamily="2" charset="-78"/>
            </a:rPr>
            <a:t> </a:t>
          </a:r>
          <a:r>
            <a:rPr lang="ar-SA" sz="3600" b="1" kern="1200" dirty="0">
              <a:solidFill>
                <a:srgbClr val="000000"/>
              </a:solidFill>
              <a:latin typeface="JF Flat" panose="02000500000000000000" pitchFamily="2" charset="-78"/>
              <a:ea typeface="+mn-ea"/>
              <a:cs typeface="JF Flat" panose="02000500000000000000" pitchFamily="2" charset="-78"/>
            </a:rPr>
            <a:t>بالشراء</a:t>
          </a:r>
        </a:p>
      </dgm:t>
    </dgm:pt>
    <dgm:pt modelId="{C791C4C8-6C65-4566-A482-F9E6E774FACB}" type="parTrans" cxnId="{8F5E6FEF-C394-4394-8794-F9FDE81C4181}">
      <dgm:prSet/>
      <dgm:spPr/>
      <dgm:t>
        <a:bodyPr/>
        <a:lstStyle/>
        <a:p>
          <a:pPr rtl="1"/>
          <a:endParaRPr lang="ar-SA" sz="2000">
            <a:solidFill>
              <a:schemeClr val="accent6">
                <a:lumMod val="50000"/>
              </a:schemeClr>
            </a:solidFill>
          </a:endParaRPr>
        </a:p>
      </dgm:t>
    </dgm:pt>
    <dgm:pt modelId="{6C4DE873-E6E8-41CB-AAEE-4017DA53E8AE}" type="sibTrans" cxnId="{8F5E6FEF-C394-4394-8794-F9FDE81C4181}">
      <dgm:prSet/>
      <dgm:spPr/>
      <dgm:t>
        <a:bodyPr/>
        <a:lstStyle/>
        <a:p>
          <a:pPr rtl="1"/>
          <a:endParaRPr lang="ar-SA" sz="2000">
            <a:solidFill>
              <a:schemeClr val="accent6">
                <a:lumMod val="50000"/>
              </a:schemeClr>
            </a:solidFill>
          </a:endParaRPr>
        </a:p>
      </dgm:t>
    </dgm:pt>
    <dgm:pt modelId="{685538F4-B53C-4BC0-8081-9D1704FFC101}">
      <dgm:prSet custT="1"/>
      <dgm:spPr/>
      <dgm:t>
        <a:bodyPr/>
        <a:lstStyle/>
        <a:p>
          <a:pPr rtl="1"/>
          <a:r>
            <a:rPr lang="ar-SA" sz="4800" b="1" kern="1200" dirty="0">
              <a:solidFill>
                <a:srgbClr val="000000"/>
              </a:solidFill>
              <a:latin typeface="JF Flat" panose="02000500000000000000" pitchFamily="2" charset="-78"/>
              <a:ea typeface="+mn-ea"/>
              <a:cs typeface="JF Flat" panose="02000500000000000000" pitchFamily="2" charset="-78"/>
            </a:rPr>
            <a:t>التورق</a:t>
          </a:r>
        </a:p>
      </dgm:t>
    </dgm:pt>
    <dgm:pt modelId="{A237FC8E-799B-4D59-8187-72291F3E2286}" type="parTrans" cxnId="{8735CF64-DEDC-44B8-B85C-C7DCF0B9AE4B}">
      <dgm:prSet/>
      <dgm:spPr/>
      <dgm:t>
        <a:bodyPr/>
        <a:lstStyle/>
        <a:p>
          <a:pPr rtl="1"/>
          <a:endParaRPr lang="ar-SA" sz="2000">
            <a:solidFill>
              <a:schemeClr val="accent6">
                <a:lumMod val="50000"/>
              </a:schemeClr>
            </a:solidFill>
          </a:endParaRPr>
        </a:p>
      </dgm:t>
    </dgm:pt>
    <dgm:pt modelId="{9EA3A1E5-994B-47C4-9BFE-89E7AF849F2B}" type="sibTrans" cxnId="{8735CF64-DEDC-44B8-B85C-C7DCF0B9AE4B}">
      <dgm:prSet/>
      <dgm:spPr/>
      <dgm:t>
        <a:bodyPr/>
        <a:lstStyle/>
        <a:p>
          <a:pPr rtl="1"/>
          <a:endParaRPr lang="ar-SA" sz="2000">
            <a:solidFill>
              <a:schemeClr val="accent6">
                <a:lumMod val="50000"/>
              </a:schemeClr>
            </a:solidFill>
          </a:endParaRPr>
        </a:p>
      </dgm:t>
    </dgm:pt>
    <dgm:pt modelId="{65C120AD-0501-4DB5-B407-828F8DF06D87}" type="pres">
      <dgm:prSet presAssocID="{BC7E8EA5-8350-4420-B7C2-0F13DE8AE9AC}" presName="hierChild1" presStyleCnt="0">
        <dgm:presLayoutVars>
          <dgm:orgChart val="1"/>
          <dgm:chPref val="1"/>
          <dgm:dir val="rev"/>
          <dgm:animOne val="branch"/>
          <dgm:animLvl val="lvl"/>
          <dgm:resizeHandles/>
        </dgm:presLayoutVars>
      </dgm:prSet>
      <dgm:spPr/>
    </dgm:pt>
    <dgm:pt modelId="{E57A5D6C-3A91-4B0F-B15D-F459B6752743}" type="pres">
      <dgm:prSet presAssocID="{1DA52E26-E800-4D2A-8F85-484302B62A45}" presName="hierRoot1" presStyleCnt="0">
        <dgm:presLayoutVars>
          <dgm:hierBranch val="init"/>
        </dgm:presLayoutVars>
      </dgm:prSet>
      <dgm:spPr/>
    </dgm:pt>
    <dgm:pt modelId="{CEF16BF6-D52A-4B6A-A786-CFBB2109E88D}" type="pres">
      <dgm:prSet presAssocID="{1DA52E26-E800-4D2A-8F85-484302B62A45}" presName="rootComposite1" presStyleCnt="0"/>
      <dgm:spPr/>
    </dgm:pt>
    <dgm:pt modelId="{971047F1-2239-4F5C-B204-6470F9BD61A0}" type="pres">
      <dgm:prSet presAssocID="{1DA52E26-E800-4D2A-8F85-484302B62A45}" presName="rootText1" presStyleLbl="node0" presStyleIdx="0" presStyleCnt="1" custScaleX="244513">
        <dgm:presLayoutVars>
          <dgm:chPref val="3"/>
        </dgm:presLayoutVars>
      </dgm:prSet>
      <dgm:spPr/>
    </dgm:pt>
    <dgm:pt modelId="{CFFF1998-F903-4E27-8F7E-5687CC2E7A6D}" type="pres">
      <dgm:prSet presAssocID="{1DA52E26-E800-4D2A-8F85-484302B62A45}" presName="rootConnector1" presStyleLbl="node1" presStyleIdx="0" presStyleCnt="0"/>
      <dgm:spPr/>
    </dgm:pt>
    <dgm:pt modelId="{7AF44C54-EEFA-4B04-ABD4-8534F01ECAE8}" type="pres">
      <dgm:prSet presAssocID="{1DA52E26-E800-4D2A-8F85-484302B62A45}" presName="hierChild2" presStyleCnt="0"/>
      <dgm:spPr/>
    </dgm:pt>
    <dgm:pt modelId="{759E54E6-F85B-448E-812B-5EB656EEDB77}" type="pres">
      <dgm:prSet presAssocID="{DCE4E368-3540-4927-9B0A-C4DDAA1AAA3C}" presName="Name37" presStyleLbl="parChTrans1D2" presStyleIdx="0" presStyleCnt="3"/>
      <dgm:spPr/>
    </dgm:pt>
    <dgm:pt modelId="{33C27243-686A-4C8B-9E1D-AAAF6A870591}" type="pres">
      <dgm:prSet presAssocID="{0D043EC0-27DC-4FD4-9B95-2A33B2BF81C0}" presName="hierRoot2" presStyleCnt="0">
        <dgm:presLayoutVars>
          <dgm:hierBranch val="init"/>
        </dgm:presLayoutVars>
      </dgm:prSet>
      <dgm:spPr/>
    </dgm:pt>
    <dgm:pt modelId="{CB77A6D3-C930-459D-82A5-C7D7B4879A52}" type="pres">
      <dgm:prSet presAssocID="{0D043EC0-27DC-4FD4-9B95-2A33B2BF81C0}" presName="rootComposite" presStyleCnt="0"/>
      <dgm:spPr/>
    </dgm:pt>
    <dgm:pt modelId="{9417B2BA-AE6F-4920-BC10-801E20C63E5F}" type="pres">
      <dgm:prSet presAssocID="{0D043EC0-27DC-4FD4-9B95-2A33B2BF81C0}" presName="rootText" presStyleLbl="node2" presStyleIdx="0" presStyleCnt="3">
        <dgm:presLayoutVars>
          <dgm:chPref val="3"/>
        </dgm:presLayoutVars>
      </dgm:prSet>
      <dgm:spPr/>
    </dgm:pt>
    <dgm:pt modelId="{F558B2E1-2202-484E-991D-265821AC157E}" type="pres">
      <dgm:prSet presAssocID="{0D043EC0-27DC-4FD4-9B95-2A33B2BF81C0}" presName="rootConnector" presStyleLbl="node2" presStyleIdx="0" presStyleCnt="3"/>
      <dgm:spPr/>
    </dgm:pt>
    <dgm:pt modelId="{18739B20-45EC-425F-B8F6-27BF6F3C1563}" type="pres">
      <dgm:prSet presAssocID="{0D043EC0-27DC-4FD4-9B95-2A33B2BF81C0}" presName="hierChild4" presStyleCnt="0"/>
      <dgm:spPr/>
    </dgm:pt>
    <dgm:pt modelId="{20F40B73-4390-4D2F-8B5A-C608EE11A961}" type="pres">
      <dgm:prSet presAssocID="{0D043EC0-27DC-4FD4-9B95-2A33B2BF81C0}" presName="hierChild5" presStyleCnt="0"/>
      <dgm:spPr/>
    </dgm:pt>
    <dgm:pt modelId="{65046C46-2FEE-47EB-8C3C-862596846D38}" type="pres">
      <dgm:prSet presAssocID="{C791C4C8-6C65-4566-A482-F9E6E774FACB}" presName="Name37" presStyleLbl="parChTrans1D2" presStyleIdx="1" presStyleCnt="3"/>
      <dgm:spPr/>
    </dgm:pt>
    <dgm:pt modelId="{E39E59C1-85B5-4095-81EC-964900EBCB0F}" type="pres">
      <dgm:prSet presAssocID="{7D79C14A-CC9B-4FF0-ABC8-1B4BB5D6A9CB}" presName="hierRoot2" presStyleCnt="0">
        <dgm:presLayoutVars>
          <dgm:hierBranch val="init"/>
        </dgm:presLayoutVars>
      </dgm:prSet>
      <dgm:spPr/>
    </dgm:pt>
    <dgm:pt modelId="{55566839-51E7-435D-A644-1E726137D423}" type="pres">
      <dgm:prSet presAssocID="{7D79C14A-CC9B-4FF0-ABC8-1B4BB5D6A9CB}" presName="rootComposite" presStyleCnt="0"/>
      <dgm:spPr/>
    </dgm:pt>
    <dgm:pt modelId="{7D08ACC6-EBEB-4F29-A815-50C4D895987B}" type="pres">
      <dgm:prSet presAssocID="{7D79C14A-CC9B-4FF0-ABC8-1B4BB5D6A9CB}" presName="rootText" presStyleLbl="node2" presStyleIdx="1" presStyleCnt="3">
        <dgm:presLayoutVars>
          <dgm:chPref val="3"/>
        </dgm:presLayoutVars>
      </dgm:prSet>
      <dgm:spPr/>
    </dgm:pt>
    <dgm:pt modelId="{81AEDFD2-F7CE-4065-ABB4-8D40DE3A95FF}" type="pres">
      <dgm:prSet presAssocID="{7D79C14A-CC9B-4FF0-ABC8-1B4BB5D6A9CB}" presName="rootConnector" presStyleLbl="node2" presStyleIdx="1" presStyleCnt="3"/>
      <dgm:spPr/>
    </dgm:pt>
    <dgm:pt modelId="{4D793DE8-BBAA-4994-97AB-2A514755C6B8}" type="pres">
      <dgm:prSet presAssocID="{7D79C14A-CC9B-4FF0-ABC8-1B4BB5D6A9CB}" presName="hierChild4" presStyleCnt="0"/>
      <dgm:spPr/>
    </dgm:pt>
    <dgm:pt modelId="{4E51FC3F-990D-48B8-8BD1-8A1A3207D494}" type="pres">
      <dgm:prSet presAssocID="{7D79C14A-CC9B-4FF0-ABC8-1B4BB5D6A9CB}" presName="hierChild5" presStyleCnt="0"/>
      <dgm:spPr/>
    </dgm:pt>
    <dgm:pt modelId="{A9E4D5B8-1329-4C3A-9C03-42599F96A5A9}" type="pres">
      <dgm:prSet presAssocID="{A237FC8E-799B-4D59-8187-72291F3E2286}" presName="Name37" presStyleLbl="parChTrans1D2" presStyleIdx="2" presStyleCnt="3"/>
      <dgm:spPr/>
    </dgm:pt>
    <dgm:pt modelId="{A5EE35D7-AFD6-445A-902E-73FD6207D49D}" type="pres">
      <dgm:prSet presAssocID="{685538F4-B53C-4BC0-8081-9D1704FFC101}" presName="hierRoot2" presStyleCnt="0">
        <dgm:presLayoutVars>
          <dgm:hierBranch val="init"/>
        </dgm:presLayoutVars>
      </dgm:prSet>
      <dgm:spPr/>
    </dgm:pt>
    <dgm:pt modelId="{315D32A4-7A2F-447F-91C6-1BD34DAE3C3F}" type="pres">
      <dgm:prSet presAssocID="{685538F4-B53C-4BC0-8081-9D1704FFC101}" presName="rootComposite" presStyleCnt="0"/>
      <dgm:spPr/>
    </dgm:pt>
    <dgm:pt modelId="{D6D05DA4-49A7-488B-8EF1-90A39885864A}" type="pres">
      <dgm:prSet presAssocID="{685538F4-B53C-4BC0-8081-9D1704FFC101}" presName="rootText" presStyleLbl="node2" presStyleIdx="2" presStyleCnt="3">
        <dgm:presLayoutVars>
          <dgm:chPref val="3"/>
        </dgm:presLayoutVars>
      </dgm:prSet>
      <dgm:spPr/>
    </dgm:pt>
    <dgm:pt modelId="{9E94BAAF-948B-474C-9C80-561C14928B0A}" type="pres">
      <dgm:prSet presAssocID="{685538F4-B53C-4BC0-8081-9D1704FFC101}" presName="rootConnector" presStyleLbl="node2" presStyleIdx="2" presStyleCnt="3"/>
      <dgm:spPr/>
    </dgm:pt>
    <dgm:pt modelId="{33913C74-F141-40EB-8C65-8A6EB84CC36E}" type="pres">
      <dgm:prSet presAssocID="{685538F4-B53C-4BC0-8081-9D1704FFC101}" presName="hierChild4" presStyleCnt="0"/>
      <dgm:spPr/>
    </dgm:pt>
    <dgm:pt modelId="{6A5A52F8-4FE5-4BFF-83B7-D9EAD65F5B5D}" type="pres">
      <dgm:prSet presAssocID="{685538F4-B53C-4BC0-8081-9D1704FFC101}" presName="hierChild5" presStyleCnt="0"/>
      <dgm:spPr/>
    </dgm:pt>
    <dgm:pt modelId="{02B3B68B-BF28-4ABA-B163-A667C1CB2284}" type="pres">
      <dgm:prSet presAssocID="{1DA52E26-E800-4D2A-8F85-484302B62A45}" presName="hierChild3" presStyleCnt="0"/>
      <dgm:spPr/>
    </dgm:pt>
  </dgm:ptLst>
  <dgm:cxnLst>
    <dgm:cxn modelId="{2A905415-2DA7-4B38-BF30-1EDC422FB6A4}" type="presOf" srcId="{C791C4C8-6C65-4566-A482-F9E6E774FACB}" destId="{65046C46-2FEE-47EB-8C3C-862596846D38}" srcOrd="0" destOrd="0" presId="urn:microsoft.com/office/officeart/2005/8/layout/orgChart1"/>
    <dgm:cxn modelId="{415E7F18-0D07-4529-981A-BF39D842301A}" type="presOf" srcId="{A237FC8E-799B-4D59-8187-72291F3E2286}" destId="{A9E4D5B8-1329-4C3A-9C03-42599F96A5A9}" srcOrd="0" destOrd="0" presId="urn:microsoft.com/office/officeart/2005/8/layout/orgChart1"/>
    <dgm:cxn modelId="{74C6AD1B-C920-4E7C-A7B9-34EE7658FAA2}" type="presOf" srcId="{BC7E8EA5-8350-4420-B7C2-0F13DE8AE9AC}" destId="{65C120AD-0501-4DB5-B407-828F8DF06D87}" srcOrd="0" destOrd="0" presId="urn:microsoft.com/office/officeart/2005/8/layout/orgChart1"/>
    <dgm:cxn modelId="{FDACAD24-25E9-4369-8FA2-A49BA07A5D17}" srcId="{BC7E8EA5-8350-4420-B7C2-0F13DE8AE9AC}" destId="{1DA52E26-E800-4D2A-8F85-484302B62A45}" srcOrd="0" destOrd="0" parTransId="{84FA5B3B-65DC-4218-9095-1DCA8B9EC86C}" sibTransId="{6557D6AA-6A8B-4812-96BB-27EB8ADC4C34}"/>
    <dgm:cxn modelId="{9083133E-0DBD-4F02-9D10-CAB7484A166E}" type="presOf" srcId="{7D79C14A-CC9B-4FF0-ABC8-1B4BB5D6A9CB}" destId="{81AEDFD2-F7CE-4065-ABB4-8D40DE3A95FF}" srcOrd="1" destOrd="0" presId="urn:microsoft.com/office/officeart/2005/8/layout/orgChart1"/>
    <dgm:cxn modelId="{1A9F7A3F-546E-4E2F-8895-E4DFB4CFD990}" type="presOf" srcId="{0D043EC0-27DC-4FD4-9B95-2A33B2BF81C0}" destId="{F558B2E1-2202-484E-991D-265821AC157E}" srcOrd="1" destOrd="0" presId="urn:microsoft.com/office/officeart/2005/8/layout/orgChart1"/>
    <dgm:cxn modelId="{8735CF64-DEDC-44B8-B85C-C7DCF0B9AE4B}" srcId="{1DA52E26-E800-4D2A-8F85-484302B62A45}" destId="{685538F4-B53C-4BC0-8081-9D1704FFC101}" srcOrd="2" destOrd="0" parTransId="{A237FC8E-799B-4D59-8187-72291F3E2286}" sibTransId="{9EA3A1E5-994B-47C4-9BFE-89E7AF849F2B}"/>
    <dgm:cxn modelId="{995E9D94-2012-4103-A290-6C827E26795A}" type="presOf" srcId="{1DA52E26-E800-4D2A-8F85-484302B62A45}" destId="{CFFF1998-F903-4E27-8F7E-5687CC2E7A6D}" srcOrd="1" destOrd="0" presId="urn:microsoft.com/office/officeart/2005/8/layout/orgChart1"/>
    <dgm:cxn modelId="{8B6F7B99-F1E5-4EED-A52F-DCA045BD525D}" type="presOf" srcId="{1DA52E26-E800-4D2A-8F85-484302B62A45}" destId="{971047F1-2239-4F5C-B204-6470F9BD61A0}" srcOrd="0" destOrd="0" presId="urn:microsoft.com/office/officeart/2005/8/layout/orgChart1"/>
    <dgm:cxn modelId="{79AFFBAE-19DF-48A2-A627-1C62AD321EF3}" type="presOf" srcId="{0D043EC0-27DC-4FD4-9B95-2A33B2BF81C0}" destId="{9417B2BA-AE6F-4920-BC10-801E20C63E5F}" srcOrd="0" destOrd="0" presId="urn:microsoft.com/office/officeart/2005/8/layout/orgChart1"/>
    <dgm:cxn modelId="{91AD28BE-9898-4E98-8152-CDBF0EC6506F}" srcId="{1DA52E26-E800-4D2A-8F85-484302B62A45}" destId="{0D043EC0-27DC-4FD4-9B95-2A33B2BF81C0}" srcOrd="0" destOrd="0" parTransId="{DCE4E368-3540-4927-9B0A-C4DDAA1AAA3C}" sibTransId="{7041BE93-AE67-4957-847E-B5B04820B034}"/>
    <dgm:cxn modelId="{41D057CD-96FE-47DD-B8A1-9D19881C85E7}" type="presOf" srcId="{7D79C14A-CC9B-4FF0-ABC8-1B4BB5D6A9CB}" destId="{7D08ACC6-EBEB-4F29-A815-50C4D895987B}" srcOrd="0" destOrd="0" presId="urn:microsoft.com/office/officeart/2005/8/layout/orgChart1"/>
    <dgm:cxn modelId="{20953CDA-7DE6-45E7-82D8-9F48818050CC}" type="presOf" srcId="{685538F4-B53C-4BC0-8081-9D1704FFC101}" destId="{9E94BAAF-948B-474C-9C80-561C14928B0A}" srcOrd="1" destOrd="0" presId="urn:microsoft.com/office/officeart/2005/8/layout/orgChart1"/>
    <dgm:cxn modelId="{027C88ED-F0E9-4D42-AE61-341D1B0B1751}" type="presOf" srcId="{685538F4-B53C-4BC0-8081-9D1704FFC101}" destId="{D6D05DA4-49A7-488B-8EF1-90A39885864A}" srcOrd="0" destOrd="0" presId="urn:microsoft.com/office/officeart/2005/8/layout/orgChart1"/>
    <dgm:cxn modelId="{3E9E58EE-BE73-42D9-8674-1DA7E3F4A0F0}" type="presOf" srcId="{DCE4E368-3540-4927-9B0A-C4DDAA1AAA3C}" destId="{759E54E6-F85B-448E-812B-5EB656EEDB77}" srcOrd="0" destOrd="0" presId="urn:microsoft.com/office/officeart/2005/8/layout/orgChart1"/>
    <dgm:cxn modelId="{8F5E6FEF-C394-4394-8794-F9FDE81C4181}" srcId="{1DA52E26-E800-4D2A-8F85-484302B62A45}" destId="{7D79C14A-CC9B-4FF0-ABC8-1B4BB5D6A9CB}" srcOrd="1" destOrd="0" parTransId="{C791C4C8-6C65-4566-A482-F9E6E774FACB}" sibTransId="{6C4DE873-E6E8-41CB-AAEE-4017DA53E8AE}"/>
    <dgm:cxn modelId="{03AC3F2D-49FA-4B84-9F4F-DA50A3FD9196}" type="presParOf" srcId="{65C120AD-0501-4DB5-B407-828F8DF06D87}" destId="{E57A5D6C-3A91-4B0F-B15D-F459B6752743}" srcOrd="0" destOrd="0" presId="urn:microsoft.com/office/officeart/2005/8/layout/orgChart1"/>
    <dgm:cxn modelId="{18695EE8-2EA4-4CD3-B443-D8DCB5BC1AF9}" type="presParOf" srcId="{E57A5D6C-3A91-4B0F-B15D-F459B6752743}" destId="{CEF16BF6-D52A-4B6A-A786-CFBB2109E88D}" srcOrd="0" destOrd="0" presId="urn:microsoft.com/office/officeart/2005/8/layout/orgChart1"/>
    <dgm:cxn modelId="{F4D125BB-CD62-445C-90B7-49331B5191EE}" type="presParOf" srcId="{CEF16BF6-D52A-4B6A-A786-CFBB2109E88D}" destId="{971047F1-2239-4F5C-B204-6470F9BD61A0}" srcOrd="0" destOrd="0" presId="urn:microsoft.com/office/officeart/2005/8/layout/orgChart1"/>
    <dgm:cxn modelId="{4F5D8172-E827-432B-88CE-EA14870ADD07}" type="presParOf" srcId="{CEF16BF6-D52A-4B6A-A786-CFBB2109E88D}" destId="{CFFF1998-F903-4E27-8F7E-5687CC2E7A6D}" srcOrd="1" destOrd="0" presId="urn:microsoft.com/office/officeart/2005/8/layout/orgChart1"/>
    <dgm:cxn modelId="{02E35BA1-DD96-4ADF-B9AD-2749B5628613}" type="presParOf" srcId="{E57A5D6C-3A91-4B0F-B15D-F459B6752743}" destId="{7AF44C54-EEFA-4B04-ABD4-8534F01ECAE8}" srcOrd="1" destOrd="0" presId="urn:microsoft.com/office/officeart/2005/8/layout/orgChart1"/>
    <dgm:cxn modelId="{56538E84-62BC-4F64-9405-6A58A9A98CF4}" type="presParOf" srcId="{7AF44C54-EEFA-4B04-ABD4-8534F01ECAE8}" destId="{759E54E6-F85B-448E-812B-5EB656EEDB77}" srcOrd="0" destOrd="0" presId="urn:microsoft.com/office/officeart/2005/8/layout/orgChart1"/>
    <dgm:cxn modelId="{8450A391-FBFB-4490-A922-9EEECFEC86E7}" type="presParOf" srcId="{7AF44C54-EEFA-4B04-ABD4-8534F01ECAE8}" destId="{33C27243-686A-4C8B-9E1D-AAAF6A870591}" srcOrd="1" destOrd="0" presId="urn:microsoft.com/office/officeart/2005/8/layout/orgChart1"/>
    <dgm:cxn modelId="{DCFD83D7-656E-4FC7-B3CB-3E3B2E977E18}" type="presParOf" srcId="{33C27243-686A-4C8B-9E1D-AAAF6A870591}" destId="{CB77A6D3-C930-459D-82A5-C7D7B4879A52}" srcOrd="0" destOrd="0" presId="urn:microsoft.com/office/officeart/2005/8/layout/orgChart1"/>
    <dgm:cxn modelId="{6781F9A4-7BFA-420C-BE7F-67954737E0FA}" type="presParOf" srcId="{CB77A6D3-C930-459D-82A5-C7D7B4879A52}" destId="{9417B2BA-AE6F-4920-BC10-801E20C63E5F}" srcOrd="0" destOrd="0" presId="urn:microsoft.com/office/officeart/2005/8/layout/orgChart1"/>
    <dgm:cxn modelId="{1EB22061-0D22-4B83-A267-14D73EBCB94D}" type="presParOf" srcId="{CB77A6D3-C930-459D-82A5-C7D7B4879A52}" destId="{F558B2E1-2202-484E-991D-265821AC157E}" srcOrd="1" destOrd="0" presId="urn:microsoft.com/office/officeart/2005/8/layout/orgChart1"/>
    <dgm:cxn modelId="{3B27CD36-D2F7-49FF-9C53-17931E95AC2D}" type="presParOf" srcId="{33C27243-686A-4C8B-9E1D-AAAF6A870591}" destId="{18739B20-45EC-425F-B8F6-27BF6F3C1563}" srcOrd="1" destOrd="0" presId="urn:microsoft.com/office/officeart/2005/8/layout/orgChart1"/>
    <dgm:cxn modelId="{DB39F84C-F978-4A47-90D4-D4BCB1024047}" type="presParOf" srcId="{33C27243-686A-4C8B-9E1D-AAAF6A870591}" destId="{20F40B73-4390-4D2F-8B5A-C608EE11A961}" srcOrd="2" destOrd="0" presId="urn:microsoft.com/office/officeart/2005/8/layout/orgChart1"/>
    <dgm:cxn modelId="{A3ADBE63-FD7F-4942-A187-DD4D15552F71}" type="presParOf" srcId="{7AF44C54-EEFA-4B04-ABD4-8534F01ECAE8}" destId="{65046C46-2FEE-47EB-8C3C-862596846D38}" srcOrd="2" destOrd="0" presId="urn:microsoft.com/office/officeart/2005/8/layout/orgChart1"/>
    <dgm:cxn modelId="{FEB0A4F2-5563-4628-85A3-4943AF6678E0}" type="presParOf" srcId="{7AF44C54-EEFA-4B04-ABD4-8534F01ECAE8}" destId="{E39E59C1-85B5-4095-81EC-964900EBCB0F}" srcOrd="3" destOrd="0" presId="urn:microsoft.com/office/officeart/2005/8/layout/orgChart1"/>
    <dgm:cxn modelId="{135FA83F-C735-46F8-A9F8-EC517D0FDE0A}" type="presParOf" srcId="{E39E59C1-85B5-4095-81EC-964900EBCB0F}" destId="{55566839-51E7-435D-A644-1E726137D423}" srcOrd="0" destOrd="0" presId="urn:microsoft.com/office/officeart/2005/8/layout/orgChart1"/>
    <dgm:cxn modelId="{172BA02F-2938-45C0-8FE9-2A5DDD7D20A1}" type="presParOf" srcId="{55566839-51E7-435D-A644-1E726137D423}" destId="{7D08ACC6-EBEB-4F29-A815-50C4D895987B}" srcOrd="0" destOrd="0" presId="urn:microsoft.com/office/officeart/2005/8/layout/orgChart1"/>
    <dgm:cxn modelId="{A110A675-4632-4774-8C05-E38149623096}" type="presParOf" srcId="{55566839-51E7-435D-A644-1E726137D423}" destId="{81AEDFD2-F7CE-4065-ABB4-8D40DE3A95FF}" srcOrd="1" destOrd="0" presId="urn:microsoft.com/office/officeart/2005/8/layout/orgChart1"/>
    <dgm:cxn modelId="{BF1D665A-37D9-49A4-982F-8C329AB1B663}" type="presParOf" srcId="{E39E59C1-85B5-4095-81EC-964900EBCB0F}" destId="{4D793DE8-BBAA-4994-97AB-2A514755C6B8}" srcOrd="1" destOrd="0" presId="urn:microsoft.com/office/officeart/2005/8/layout/orgChart1"/>
    <dgm:cxn modelId="{1C67CAEE-FBD9-44E4-80B3-0FC540EDA89F}" type="presParOf" srcId="{E39E59C1-85B5-4095-81EC-964900EBCB0F}" destId="{4E51FC3F-990D-48B8-8BD1-8A1A3207D494}" srcOrd="2" destOrd="0" presId="urn:microsoft.com/office/officeart/2005/8/layout/orgChart1"/>
    <dgm:cxn modelId="{33EA01A2-3790-4E36-BC23-A2E0594CD793}" type="presParOf" srcId="{7AF44C54-EEFA-4B04-ABD4-8534F01ECAE8}" destId="{A9E4D5B8-1329-4C3A-9C03-42599F96A5A9}" srcOrd="4" destOrd="0" presId="urn:microsoft.com/office/officeart/2005/8/layout/orgChart1"/>
    <dgm:cxn modelId="{B70CA2E6-FDB5-4E58-9714-ECBD2F0B5A2F}" type="presParOf" srcId="{7AF44C54-EEFA-4B04-ABD4-8534F01ECAE8}" destId="{A5EE35D7-AFD6-445A-902E-73FD6207D49D}" srcOrd="5" destOrd="0" presId="urn:microsoft.com/office/officeart/2005/8/layout/orgChart1"/>
    <dgm:cxn modelId="{D4525A2B-DB91-47B5-BAB0-D2623A89E355}" type="presParOf" srcId="{A5EE35D7-AFD6-445A-902E-73FD6207D49D}" destId="{315D32A4-7A2F-447F-91C6-1BD34DAE3C3F}" srcOrd="0" destOrd="0" presId="urn:microsoft.com/office/officeart/2005/8/layout/orgChart1"/>
    <dgm:cxn modelId="{59E06421-5899-4977-8984-D3BED589A2A0}" type="presParOf" srcId="{315D32A4-7A2F-447F-91C6-1BD34DAE3C3F}" destId="{D6D05DA4-49A7-488B-8EF1-90A39885864A}" srcOrd="0" destOrd="0" presId="urn:microsoft.com/office/officeart/2005/8/layout/orgChart1"/>
    <dgm:cxn modelId="{741DF029-9C91-4DE3-BBB5-837FF3F49925}" type="presParOf" srcId="{315D32A4-7A2F-447F-91C6-1BD34DAE3C3F}" destId="{9E94BAAF-948B-474C-9C80-561C14928B0A}" srcOrd="1" destOrd="0" presId="urn:microsoft.com/office/officeart/2005/8/layout/orgChart1"/>
    <dgm:cxn modelId="{923709F9-F475-48D2-83F3-A0331D1502F7}" type="presParOf" srcId="{A5EE35D7-AFD6-445A-902E-73FD6207D49D}" destId="{33913C74-F141-40EB-8C65-8A6EB84CC36E}" srcOrd="1" destOrd="0" presId="urn:microsoft.com/office/officeart/2005/8/layout/orgChart1"/>
    <dgm:cxn modelId="{70CF3DCF-E916-4A33-B5FA-9ABE339BAD0C}" type="presParOf" srcId="{A5EE35D7-AFD6-445A-902E-73FD6207D49D}" destId="{6A5A52F8-4FE5-4BFF-83B7-D9EAD65F5B5D}" srcOrd="2" destOrd="0" presId="urn:microsoft.com/office/officeart/2005/8/layout/orgChart1"/>
    <dgm:cxn modelId="{2F088FCB-1A5E-4456-8CE7-4ACE1E3BEB1D}" type="presParOf" srcId="{E57A5D6C-3A91-4B0F-B15D-F459B6752743}" destId="{02B3B68B-BF28-4ABA-B163-A667C1CB22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516E434-DE08-4E42-B020-92205E0E3D4F}" type="doc">
      <dgm:prSet loTypeId="urn:microsoft.com/office/officeart/2008/layout/VerticalCurvedList" loCatId="list" qsTypeId="urn:microsoft.com/office/officeart/2005/8/quickstyle/simple5" qsCatId="simple" csTypeId="urn:microsoft.com/office/officeart/2005/8/colors/accent1_3" csCatId="accent1" phldr="1"/>
      <dgm:spPr/>
      <dgm:t>
        <a:bodyPr/>
        <a:lstStyle/>
        <a:p>
          <a:pPr rtl="1"/>
          <a:endParaRPr lang="ar-SA"/>
        </a:p>
      </dgm:t>
    </dgm:pt>
    <dgm:pt modelId="{8DF8D891-8401-4676-8135-C6D6E82020C9}">
      <dgm:prSet phldrT="[نص]" custT="1"/>
      <dgm:spPr/>
      <dgm:t>
        <a:bodyPr/>
        <a:lstStyle/>
        <a:p>
          <a:pPr rtl="1"/>
          <a:r>
            <a:rPr lang="ar-SA" sz="2800" dirty="0">
              <a:solidFill>
                <a:schemeClr val="tx1"/>
              </a:solidFill>
              <a:latin typeface="JF Flat" panose="02000500000000000000" pitchFamily="2" charset="-78"/>
              <a:cs typeface="JF Flat" panose="02000500000000000000" pitchFamily="2" charset="-78"/>
            </a:rPr>
            <a:t>عقد على مبيع حالّ ، بثمن مؤجل ، يؤدى متفرقًا على أجزاء معلومة ، في أوقات معلومة .</a:t>
          </a:r>
        </a:p>
      </dgm:t>
    </dgm:pt>
    <dgm:pt modelId="{A6AFDC1F-6F93-4CE2-8E95-0FD9246A0737}" type="parTrans" cxnId="{F908557D-DD0E-43C8-9205-0BEF9FA121F0}">
      <dgm:prSet/>
      <dgm:spPr/>
      <dgm:t>
        <a:bodyPr/>
        <a:lstStyle/>
        <a:p>
          <a:pPr rtl="1"/>
          <a:endParaRPr lang="ar-SA" sz="1200">
            <a:solidFill>
              <a:schemeClr val="tx1"/>
            </a:solidFill>
          </a:endParaRPr>
        </a:p>
      </dgm:t>
    </dgm:pt>
    <dgm:pt modelId="{FBA02F91-3CB9-4347-8258-69FD10B7748A}" type="sibTrans" cxnId="{F908557D-DD0E-43C8-9205-0BEF9FA121F0}">
      <dgm:prSet/>
      <dgm:spPr/>
      <dgm:t>
        <a:bodyPr/>
        <a:lstStyle/>
        <a:p>
          <a:pPr rtl="1"/>
          <a:endParaRPr lang="ar-SA" sz="1200">
            <a:solidFill>
              <a:schemeClr val="tx1"/>
            </a:solidFill>
          </a:endParaRPr>
        </a:p>
      </dgm:t>
    </dgm:pt>
    <dgm:pt modelId="{C8D93D40-2FFC-406D-B5FB-1FE9DD4BA638}" type="pres">
      <dgm:prSet presAssocID="{7516E434-DE08-4E42-B020-92205E0E3D4F}" presName="Name0" presStyleCnt="0">
        <dgm:presLayoutVars>
          <dgm:chMax val="7"/>
          <dgm:chPref val="7"/>
          <dgm:dir val="rev"/>
        </dgm:presLayoutVars>
      </dgm:prSet>
      <dgm:spPr/>
    </dgm:pt>
    <dgm:pt modelId="{A5AC25F3-CFAB-498A-984A-71E15B819A9C}" type="pres">
      <dgm:prSet presAssocID="{7516E434-DE08-4E42-B020-92205E0E3D4F}" presName="Name1" presStyleCnt="0"/>
      <dgm:spPr/>
    </dgm:pt>
    <dgm:pt modelId="{6B92AD55-55DA-4340-99D1-F8114EDEC387}" type="pres">
      <dgm:prSet presAssocID="{7516E434-DE08-4E42-B020-92205E0E3D4F}" presName="cycle" presStyleCnt="0"/>
      <dgm:spPr/>
    </dgm:pt>
    <dgm:pt modelId="{49DF40AE-A60B-44CB-B2AB-F2C97CCF56C7}" type="pres">
      <dgm:prSet presAssocID="{7516E434-DE08-4E42-B020-92205E0E3D4F}" presName="srcNode" presStyleLbl="node1" presStyleIdx="0" presStyleCnt="1"/>
      <dgm:spPr/>
    </dgm:pt>
    <dgm:pt modelId="{4FFD1929-1297-4BC1-B163-F4BF13C26EED}" type="pres">
      <dgm:prSet presAssocID="{7516E434-DE08-4E42-B020-92205E0E3D4F}" presName="conn" presStyleLbl="parChTrans1D2" presStyleIdx="0" presStyleCnt="1"/>
      <dgm:spPr/>
    </dgm:pt>
    <dgm:pt modelId="{B6903742-6872-4759-BF74-2785F010D444}" type="pres">
      <dgm:prSet presAssocID="{7516E434-DE08-4E42-B020-92205E0E3D4F}" presName="extraNode" presStyleLbl="node1" presStyleIdx="0" presStyleCnt="1"/>
      <dgm:spPr/>
    </dgm:pt>
    <dgm:pt modelId="{5957A32B-B58E-45C0-9951-93F1CDD0A958}" type="pres">
      <dgm:prSet presAssocID="{7516E434-DE08-4E42-B020-92205E0E3D4F}" presName="dstNode" presStyleLbl="node1" presStyleIdx="0" presStyleCnt="1"/>
      <dgm:spPr/>
    </dgm:pt>
    <dgm:pt modelId="{B4858DE3-8815-46C8-BA7F-A4E503FFA1F0}" type="pres">
      <dgm:prSet presAssocID="{8DF8D891-8401-4676-8135-C6D6E82020C9}" presName="text_1" presStyleLbl="node1" presStyleIdx="0" presStyleCnt="1">
        <dgm:presLayoutVars>
          <dgm:bulletEnabled val="1"/>
        </dgm:presLayoutVars>
      </dgm:prSet>
      <dgm:spPr/>
    </dgm:pt>
    <dgm:pt modelId="{2992A28F-4CE1-4C2C-8F00-2412D7A3EF49}" type="pres">
      <dgm:prSet presAssocID="{8DF8D891-8401-4676-8135-C6D6E82020C9}" presName="accent_1" presStyleCnt="0"/>
      <dgm:spPr/>
    </dgm:pt>
    <dgm:pt modelId="{2E20D193-4FFA-4346-A114-DE630E8BC6CB}" type="pres">
      <dgm:prSet presAssocID="{8DF8D891-8401-4676-8135-C6D6E82020C9}" presName="accentRepeatNode" presStyleLbl="solidFgAcc1" presStyleIdx="0" presStyleCnt="1"/>
      <dgm:spPr/>
    </dgm:pt>
  </dgm:ptLst>
  <dgm:cxnLst>
    <dgm:cxn modelId="{E7A96A5A-A0F7-4009-9FC5-D6893F35ED55}" type="presOf" srcId="{FBA02F91-3CB9-4347-8258-69FD10B7748A}" destId="{4FFD1929-1297-4BC1-B163-F4BF13C26EED}" srcOrd="0" destOrd="0" presId="urn:microsoft.com/office/officeart/2008/layout/VerticalCurvedList"/>
    <dgm:cxn modelId="{F908557D-DD0E-43C8-9205-0BEF9FA121F0}" srcId="{7516E434-DE08-4E42-B020-92205E0E3D4F}" destId="{8DF8D891-8401-4676-8135-C6D6E82020C9}" srcOrd="0" destOrd="0" parTransId="{A6AFDC1F-6F93-4CE2-8E95-0FD9246A0737}" sibTransId="{FBA02F91-3CB9-4347-8258-69FD10B7748A}"/>
    <dgm:cxn modelId="{2D52B381-D8DB-4505-8915-512BB4044252}" type="presOf" srcId="{7516E434-DE08-4E42-B020-92205E0E3D4F}" destId="{C8D93D40-2FFC-406D-B5FB-1FE9DD4BA638}" srcOrd="0" destOrd="0" presId="urn:microsoft.com/office/officeart/2008/layout/VerticalCurvedList"/>
    <dgm:cxn modelId="{DBAD98E6-CC59-4604-AFEC-46A6AC0B2846}" type="presOf" srcId="{8DF8D891-8401-4676-8135-C6D6E82020C9}" destId="{B4858DE3-8815-46C8-BA7F-A4E503FFA1F0}" srcOrd="0" destOrd="0" presId="urn:microsoft.com/office/officeart/2008/layout/VerticalCurvedList"/>
    <dgm:cxn modelId="{D2ABCD48-38D2-4B78-8D7D-161F5E265AE2}" type="presParOf" srcId="{C8D93D40-2FFC-406D-B5FB-1FE9DD4BA638}" destId="{A5AC25F3-CFAB-498A-984A-71E15B819A9C}" srcOrd="0" destOrd="0" presId="urn:microsoft.com/office/officeart/2008/layout/VerticalCurvedList"/>
    <dgm:cxn modelId="{E968AEC8-EA74-4225-A161-7E0F0C1D9CD6}" type="presParOf" srcId="{A5AC25F3-CFAB-498A-984A-71E15B819A9C}" destId="{6B92AD55-55DA-4340-99D1-F8114EDEC387}" srcOrd="0" destOrd="0" presId="urn:microsoft.com/office/officeart/2008/layout/VerticalCurvedList"/>
    <dgm:cxn modelId="{C5ABE11A-F29E-4112-B5DF-0B7F4E5F1AB5}" type="presParOf" srcId="{6B92AD55-55DA-4340-99D1-F8114EDEC387}" destId="{49DF40AE-A60B-44CB-B2AB-F2C97CCF56C7}" srcOrd="0" destOrd="0" presId="urn:microsoft.com/office/officeart/2008/layout/VerticalCurvedList"/>
    <dgm:cxn modelId="{334F41B1-9BA5-4E31-9CCB-DA9DD0D98E86}" type="presParOf" srcId="{6B92AD55-55DA-4340-99D1-F8114EDEC387}" destId="{4FFD1929-1297-4BC1-B163-F4BF13C26EED}" srcOrd="1" destOrd="0" presId="urn:microsoft.com/office/officeart/2008/layout/VerticalCurvedList"/>
    <dgm:cxn modelId="{8DD4D22A-0A39-419C-A012-6AD9A07FA90C}" type="presParOf" srcId="{6B92AD55-55DA-4340-99D1-F8114EDEC387}" destId="{B6903742-6872-4759-BF74-2785F010D444}" srcOrd="2" destOrd="0" presId="urn:microsoft.com/office/officeart/2008/layout/VerticalCurvedList"/>
    <dgm:cxn modelId="{67ADE9F4-E8B7-4441-A08A-E6ED63975A47}" type="presParOf" srcId="{6B92AD55-55DA-4340-99D1-F8114EDEC387}" destId="{5957A32B-B58E-45C0-9951-93F1CDD0A958}" srcOrd="3" destOrd="0" presId="urn:microsoft.com/office/officeart/2008/layout/VerticalCurvedList"/>
    <dgm:cxn modelId="{52179D5E-7C87-439B-9F2C-0F0356AE2842}" type="presParOf" srcId="{A5AC25F3-CFAB-498A-984A-71E15B819A9C}" destId="{B4858DE3-8815-46C8-BA7F-A4E503FFA1F0}" srcOrd="1" destOrd="0" presId="urn:microsoft.com/office/officeart/2008/layout/VerticalCurvedList"/>
    <dgm:cxn modelId="{6A26C27C-DB37-4BA4-8A60-D53582C7C4EE}" type="presParOf" srcId="{A5AC25F3-CFAB-498A-984A-71E15B819A9C}" destId="{2992A28F-4CE1-4C2C-8F00-2412D7A3EF49}" srcOrd="2" destOrd="0" presId="urn:microsoft.com/office/officeart/2008/layout/VerticalCurvedList"/>
    <dgm:cxn modelId="{71C978D4-E5EE-4FD2-8E82-F22F771A09DA}" type="presParOf" srcId="{2992A28F-4CE1-4C2C-8F00-2412D7A3EF49}" destId="{2E20D193-4FFA-4346-A114-DE630E8BC6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4A2CDAA-F903-451A-8CEA-C57F694A27F5}" type="doc">
      <dgm:prSet loTypeId="urn:microsoft.com/office/officeart/2005/8/layout/vList2" loCatId="list" qsTypeId="urn:microsoft.com/office/officeart/2005/8/quickstyle/simple5" qsCatId="simple" csTypeId="urn:microsoft.com/office/officeart/2005/8/colors/accent1_5" csCatId="accent1" phldr="1"/>
      <dgm:spPr/>
      <dgm:t>
        <a:bodyPr/>
        <a:lstStyle/>
        <a:p>
          <a:pPr rtl="1"/>
          <a:endParaRPr lang="ar-SA"/>
        </a:p>
      </dgm:t>
    </dgm:pt>
    <dgm:pt modelId="{D57D5DC3-A12C-494C-BFA7-345565CE03DE}">
      <dgm:prSet phldrT="[نص]" custT="1"/>
      <dgm:spPr/>
      <dgm:t>
        <a:bodyPr/>
        <a:lstStyle/>
        <a:p>
          <a:pPr algn="ctr" rtl="1"/>
          <a:r>
            <a:rPr lang="ar-SA" sz="2400" dirty="0">
              <a:solidFill>
                <a:schemeClr val="tx1"/>
              </a:solidFill>
              <a:latin typeface="JF Flat" panose="02000500000000000000" pitchFamily="2" charset="-78"/>
              <a:cs typeface="JF Flat" panose="02000500000000000000" pitchFamily="2" charset="-78"/>
            </a:rPr>
            <a:t>أن يكون البائع مالكًا للسلعة</a:t>
          </a:r>
        </a:p>
      </dgm:t>
    </dgm:pt>
    <dgm:pt modelId="{D660E315-5185-4931-8075-D6A166275897}" type="parTrans" cxnId="{7C9EC4AE-2BC5-4B6D-A763-DC0423DE83CE}">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6FB106F5-4F43-48C9-BF02-91B01B85D715}" type="sibTrans" cxnId="{7C9EC4AE-2BC5-4B6D-A763-DC0423DE83CE}">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E7B90054-837A-4A37-82F6-742814AAC0F9}">
      <dgm:prSet phldrT="[نص]" custT="1"/>
      <dgm:spPr/>
      <dgm:t>
        <a:bodyPr/>
        <a:lstStyle/>
        <a:p>
          <a:pPr algn="ctr" rtl="1"/>
          <a:r>
            <a:rPr lang="ar-SA" sz="2400" dirty="0">
              <a:solidFill>
                <a:schemeClr val="tx1"/>
              </a:solidFill>
              <a:latin typeface="JF Flat" panose="02000500000000000000" pitchFamily="2" charset="-78"/>
              <a:cs typeface="JF Flat" panose="02000500000000000000" pitchFamily="2" charset="-78"/>
            </a:rPr>
            <a:t>أن يكون العوضان مما لا يجري بينهما ربا النسيئة</a:t>
          </a:r>
        </a:p>
      </dgm:t>
    </dgm:pt>
    <dgm:pt modelId="{DAEF9D73-D83D-4818-A94E-04B85BA38EE1}" type="parTrans" cxnId="{0484D17D-D7EA-4074-8792-2B0A245D581B}">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86E89774-852F-43C8-A4AC-D5CD0C7F935C}" type="sibTrans" cxnId="{0484D17D-D7EA-4074-8792-2B0A245D581B}">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F0693A52-1591-45B8-9B92-93FB612E98D8}">
      <dgm:prSet phldrT="[نص]" custT="1"/>
      <dgm:spPr/>
      <dgm:t>
        <a:bodyPr/>
        <a:lstStyle/>
        <a:p>
          <a:pPr algn="ctr" rtl="1"/>
          <a:r>
            <a:rPr lang="ar-SA" sz="2400" dirty="0">
              <a:solidFill>
                <a:schemeClr val="tx1"/>
              </a:solidFill>
              <a:latin typeface="JF Flat" panose="02000500000000000000" pitchFamily="2" charset="-78"/>
              <a:cs typeface="JF Flat" panose="02000500000000000000" pitchFamily="2" charset="-78"/>
            </a:rPr>
            <a:t>أن يكون الثمن في بيع التقسيط دينًا لا عينًا ؛ </a:t>
          </a:r>
          <a:r>
            <a:rPr lang="ar-SA" sz="1800" dirty="0">
              <a:solidFill>
                <a:schemeClr val="tx1"/>
              </a:solidFill>
              <a:latin typeface="JF Flat" panose="02000500000000000000" pitchFamily="2" charset="-78"/>
              <a:cs typeface="JF Flat" panose="02000500000000000000" pitchFamily="2" charset="-78"/>
            </a:rPr>
            <a:t>دفعًا للغرر والجهالة</a:t>
          </a:r>
          <a:endParaRPr lang="ar-SA" sz="2400" dirty="0">
            <a:solidFill>
              <a:schemeClr val="tx1"/>
            </a:solidFill>
            <a:latin typeface="JF Flat" panose="02000500000000000000" pitchFamily="2" charset="-78"/>
            <a:cs typeface="JF Flat" panose="02000500000000000000" pitchFamily="2" charset="-78"/>
          </a:endParaRPr>
        </a:p>
      </dgm:t>
    </dgm:pt>
    <dgm:pt modelId="{6BE7B077-4C6C-4C1F-A5BF-4F9EC95786E2}" type="parTrans" cxnId="{B3581F0E-91C0-4207-8F00-635D468D9064}">
      <dgm:prSet/>
      <dgm:spPr/>
      <dgm:t>
        <a:bodyPr/>
        <a:lstStyle/>
        <a:p>
          <a:pPr rtl="1"/>
          <a:endParaRPr lang="ar-SA" sz="2400">
            <a:solidFill>
              <a:schemeClr val="tx1"/>
            </a:solidFill>
          </a:endParaRPr>
        </a:p>
      </dgm:t>
    </dgm:pt>
    <dgm:pt modelId="{B94052C4-47A2-4247-B81E-522A334C58A1}" type="sibTrans" cxnId="{B3581F0E-91C0-4207-8F00-635D468D9064}">
      <dgm:prSet/>
      <dgm:spPr/>
      <dgm:t>
        <a:bodyPr/>
        <a:lstStyle/>
        <a:p>
          <a:pPr rtl="1"/>
          <a:endParaRPr lang="ar-SA" sz="2400">
            <a:solidFill>
              <a:schemeClr val="tx1"/>
            </a:solidFill>
          </a:endParaRPr>
        </a:p>
      </dgm:t>
    </dgm:pt>
    <dgm:pt modelId="{A1C250EA-006C-4B61-A24A-B143921A24B0}" type="pres">
      <dgm:prSet presAssocID="{C4A2CDAA-F903-451A-8CEA-C57F694A27F5}" presName="linear" presStyleCnt="0">
        <dgm:presLayoutVars>
          <dgm:animLvl val="lvl"/>
          <dgm:resizeHandles val="exact"/>
        </dgm:presLayoutVars>
      </dgm:prSet>
      <dgm:spPr/>
    </dgm:pt>
    <dgm:pt modelId="{B1F049B0-7039-4CAE-B567-EBAE4CA2033F}" type="pres">
      <dgm:prSet presAssocID="{D57D5DC3-A12C-494C-BFA7-345565CE03DE}" presName="parentText" presStyleLbl="node1" presStyleIdx="0" presStyleCnt="3">
        <dgm:presLayoutVars>
          <dgm:chMax val="0"/>
          <dgm:bulletEnabled val="1"/>
        </dgm:presLayoutVars>
      </dgm:prSet>
      <dgm:spPr/>
    </dgm:pt>
    <dgm:pt modelId="{8B3F517A-1201-41E6-A12F-F963A29D54D1}" type="pres">
      <dgm:prSet presAssocID="{6FB106F5-4F43-48C9-BF02-91B01B85D715}" presName="spacer" presStyleCnt="0"/>
      <dgm:spPr/>
    </dgm:pt>
    <dgm:pt modelId="{DC90AF73-C510-4D46-AFBE-08C51752196A}" type="pres">
      <dgm:prSet presAssocID="{E7B90054-837A-4A37-82F6-742814AAC0F9}" presName="parentText" presStyleLbl="node1" presStyleIdx="1" presStyleCnt="3">
        <dgm:presLayoutVars>
          <dgm:chMax val="0"/>
          <dgm:bulletEnabled val="1"/>
        </dgm:presLayoutVars>
      </dgm:prSet>
      <dgm:spPr/>
    </dgm:pt>
    <dgm:pt modelId="{79262FC9-4899-4E90-9F17-DCBFA9BE25E1}" type="pres">
      <dgm:prSet presAssocID="{86E89774-852F-43C8-A4AC-D5CD0C7F935C}" presName="spacer" presStyleCnt="0"/>
      <dgm:spPr/>
    </dgm:pt>
    <dgm:pt modelId="{00D10E0F-1383-4F30-8271-D7F48B73312D}" type="pres">
      <dgm:prSet presAssocID="{F0693A52-1591-45B8-9B92-93FB612E98D8}" presName="parentText" presStyleLbl="node1" presStyleIdx="2" presStyleCnt="3">
        <dgm:presLayoutVars>
          <dgm:chMax val="0"/>
          <dgm:bulletEnabled val="1"/>
        </dgm:presLayoutVars>
      </dgm:prSet>
      <dgm:spPr/>
    </dgm:pt>
  </dgm:ptLst>
  <dgm:cxnLst>
    <dgm:cxn modelId="{B3581F0E-91C0-4207-8F00-635D468D9064}" srcId="{C4A2CDAA-F903-451A-8CEA-C57F694A27F5}" destId="{F0693A52-1591-45B8-9B92-93FB612E98D8}" srcOrd="2" destOrd="0" parTransId="{6BE7B077-4C6C-4C1F-A5BF-4F9EC95786E2}" sibTransId="{B94052C4-47A2-4247-B81E-522A334C58A1}"/>
    <dgm:cxn modelId="{DEB6C21F-8FB5-42D5-9A2D-105EE0115937}" type="presOf" srcId="{E7B90054-837A-4A37-82F6-742814AAC0F9}" destId="{DC90AF73-C510-4D46-AFBE-08C51752196A}" srcOrd="0" destOrd="0" presId="urn:microsoft.com/office/officeart/2005/8/layout/vList2"/>
    <dgm:cxn modelId="{0484D17D-D7EA-4074-8792-2B0A245D581B}" srcId="{C4A2CDAA-F903-451A-8CEA-C57F694A27F5}" destId="{E7B90054-837A-4A37-82F6-742814AAC0F9}" srcOrd="1" destOrd="0" parTransId="{DAEF9D73-D83D-4818-A94E-04B85BA38EE1}" sibTransId="{86E89774-852F-43C8-A4AC-D5CD0C7F935C}"/>
    <dgm:cxn modelId="{97B85384-F107-4727-91A0-DCC9605272C6}" type="presOf" srcId="{C4A2CDAA-F903-451A-8CEA-C57F694A27F5}" destId="{A1C250EA-006C-4B61-A24A-B143921A24B0}" srcOrd="0" destOrd="0" presId="urn:microsoft.com/office/officeart/2005/8/layout/vList2"/>
    <dgm:cxn modelId="{7C9EC4AE-2BC5-4B6D-A763-DC0423DE83CE}" srcId="{C4A2CDAA-F903-451A-8CEA-C57F694A27F5}" destId="{D57D5DC3-A12C-494C-BFA7-345565CE03DE}" srcOrd="0" destOrd="0" parTransId="{D660E315-5185-4931-8075-D6A166275897}" sibTransId="{6FB106F5-4F43-48C9-BF02-91B01B85D715}"/>
    <dgm:cxn modelId="{A6315EB8-BB76-43C2-B550-B021436EB778}" type="presOf" srcId="{F0693A52-1591-45B8-9B92-93FB612E98D8}" destId="{00D10E0F-1383-4F30-8271-D7F48B73312D}" srcOrd="0" destOrd="0" presId="urn:microsoft.com/office/officeart/2005/8/layout/vList2"/>
    <dgm:cxn modelId="{E07DD4EA-368F-4F49-8442-68CE6194A430}" type="presOf" srcId="{D57D5DC3-A12C-494C-BFA7-345565CE03DE}" destId="{B1F049B0-7039-4CAE-B567-EBAE4CA2033F}" srcOrd="0" destOrd="0" presId="urn:microsoft.com/office/officeart/2005/8/layout/vList2"/>
    <dgm:cxn modelId="{453C12D3-343D-4E19-B05F-B3D2505F5D5E}" type="presParOf" srcId="{A1C250EA-006C-4B61-A24A-B143921A24B0}" destId="{B1F049B0-7039-4CAE-B567-EBAE4CA2033F}" srcOrd="0" destOrd="0" presId="urn:microsoft.com/office/officeart/2005/8/layout/vList2"/>
    <dgm:cxn modelId="{7B49F334-2DB5-4FB5-A17D-77A78B57B5DA}" type="presParOf" srcId="{A1C250EA-006C-4B61-A24A-B143921A24B0}" destId="{8B3F517A-1201-41E6-A12F-F963A29D54D1}" srcOrd="1" destOrd="0" presId="urn:microsoft.com/office/officeart/2005/8/layout/vList2"/>
    <dgm:cxn modelId="{251C8AB3-B0CD-4373-A517-312EB268DEFA}" type="presParOf" srcId="{A1C250EA-006C-4B61-A24A-B143921A24B0}" destId="{DC90AF73-C510-4D46-AFBE-08C51752196A}" srcOrd="2" destOrd="0" presId="urn:microsoft.com/office/officeart/2005/8/layout/vList2"/>
    <dgm:cxn modelId="{E84D1A78-BAB7-45CF-BAA7-F0CE71B2EF09}" type="presParOf" srcId="{A1C250EA-006C-4B61-A24A-B143921A24B0}" destId="{79262FC9-4899-4E90-9F17-DCBFA9BE25E1}" srcOrd="3" destOrd="0" presId="urn:microsoft.com/office/officeart/2005/8/layout/vList2"/>
    <dgm:cxn modelId="{FC802C6D-F028-4196-A194-D28371CB09AA}" type="presParOf" srcId="{A1C250EA-006C-4B61-A24A-B143921A24B0}" destId="{00D10E0F-1383-4F30-8271-D7F48B73312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A0FB0B-9D66-4A6E-85C2-187B3F1925D7}" type="doc">
      <dgm:prSet loTypeId="urn:microsoft.com/office/officeart/2005/8/layout/hierarchy3" loCatId="hierarchy" qsTypeId="urn:microsoft.com/office/officeart/2005/8/quickstyle/simple1#6" qsCatId="simple" csTypeId="urn:microsoft.com/office/officeart/2005/8/colors/accent1_3" csCatId="accent1" phldr="1"/>
      <dgm:spPr/>
      <dgm:t>
        <a:bodyPr/>
        <a:lstStyle/>
        <a:p>
          <a:pPr rtl="1"/>
          <a:endParaRPr lang="ar-SA"/>
        </a:p>
      </dgm:t>
    </dgm:pt>
    <dgm:pt modelId="{B8475CF7-12CB-4444-8DE9-EEEC7AC007AB}">
      <dgm:prSet phldrT="[Text]"/>
      <dgm:spPr/>
      <dgm:t>
        <a:bodyPr/>
        <a:lstStyle/>
        <a:p>
          <a:pPr rtl="1"/>
          <a:r>
            <a:rPr lang="ar-SA" b="1" dirty="0">
              <a:solidFill>
                <a:schemeClr val="tx1"/>
              </a:solidFill>
              <a:latin typeface="JF Flat" panose="02000500000000000000" pitchFamily="2" charset="-78"/>
              <a:cs typeface="JF Flat" panose="02000500000000000000" pitchFamily="2" charset="-78"/>
            </a:rPr>
            <a:t>القسم الأول: التمويل الاستثماري بالمشاركة</a:t>
          </a:r>
        </a:p>
      </dgm:t>
    </dgm:pt>
    <dgm:pt modelId="{8F1193BF-62EE-47E9-958D-BCE2EDD58552}" type="parTrans" cxnId="{A19E2CEA-CF99-4BCC-8233-340DB3F4F429}">
      <dgm:prSet/>
      <dgm:spPr/>
      <dgm:t>
        <a:bodyPr/>
        <a:lstStyle/>
        <a:p>
          <a:pPr rtl="1"/>
          <a:endParaRPr lang="ar-SA">
            <a:latin typeface="JF Flat" panose="02000500000000000000" pitchFamily="2" charset="-78"/>
            <a:cs typeface="JF Flat" panose="02000500000000000000" pitchFamily="2" charset="-78"/>
          </a:endParaRPr>
        </a:p>
      </dgm:t>
    </dgm:pt>
    <dgm:pt modelId="{D0C3A37C-6D51-41DE-B03C-F4691E9110EF}" type="sibTrans" cxnId="{A19E2CEA-CF99-4BCC-8233-340DB3F4F429}">
      <dgm:prSet/>
      <dgm:spPr/>
      <dgm:t>
        <a:bodyPr/>
        <a:lstStyle/>
        <a:p>
          <a:pPr rtl="1"/>
          <a:endParaRPr lang="ar-SA">
            <a:latin typeface="JF Flat" panose="02000500000000000000" pitchFamily="2" charset="-78"/>
            <a:cs typeface="JF Flat" panose="02000500000000000000" pitchFamily="2" charset="-78"/>
          </a:endParaRPr>
        </a:p>
      </dgm:t>
    </dgm:pt>
    <dgm:pt modelId="{7807DBDC-0324-48F8-8631-4326CC83F825}">
      <dgm:prSet phldrT="[Text]"/>
      <dgm:spPr/>
      <dgm:t>
        <a:bodyPr/>
        <a:lstStyle/>
        <a:p>
          <a:pPr rtl="1"/>
          <a:r>
            <a:rPr lang="ar-SA" dirty="0" err="1">
              <a:latin typeface="JF Flat" panose="02000500000000000000" pitchFamily="2" charset="-78"/>
              <a:cs typeface="JF Flat" panose="02000500000000000000" pitchFamily="2" charset="-78"/>
            </a:rPr>
            <a:t>المساقاة</a:t>
          </a:r>
          <a:endParaRPr lang="ar-SA" dirty="0">
            <a:latin typeface="JF Flat" panose="02000500000000000000" pitchFamily="2" charset="-78"/>
            <a:cs typeface="JF Flat" panose="02000500000000000000" pitchFamily="2" charset="-78"/>
          </a:endParaRPr>
        </a:p>
      </dgm:t>
    </dgm:pt>
    <dgm:pt modelId="{61EC2FA6-E98D-44DB-88C1-B2057A6307B7}" type="parTrans" cxnId="{8FAC81F6-65E0-4697-A8D9-80F9C8A39AB0}">
      <dgm:prSet/>
      <dgm:spPr/>
      <dgm:t>
        <a:bodyPr/>
        <a:lstStyle/>
        <a:p>
          <a:pPr rtl="1"/>
          <a:endParaRPr lang="ar-SA">
            <a:latin typeface="JF Flat" panose="02000500000000000000" pitchFamily="2" charset="-78"/>
            <a:cs typeface="JF Flat" panose="02000500000000000000" pitchFamily="2" charset="-78"/>
          </a:endParaRPr>
        </a:p>
      </dgm:t>
    </dgm:pt>
    <dgm:pt modelId="{A9EFAEE8-7E25-4B98-B153-8133BCC3F69E}" type="sibTrans" cxnId="{8FAC81F6-65E0-4697-A8D9-80F9C8A39AB0}">
      <dgm:prSet/>
      <dgm:spPr/>
      <dgm:t>
        <a:bodyPr/>
        <a:lstStyle/>
        <a:p>
          <a:pPr rtl="1"/>
          <a:endParaRPr lang="ar-SA">
            <a:latin typeface="JF Flat" panose="02000500000000000000" pitchFamily="2" charset="-78"/>
            <a:cs typeface="JF Flat" panose="02000500000000000000" pitchFamily="2" charset="-78"/>
          </a:endParaRPr>
        </a:p>
      </dgm:t>
    </dgm:pt>
    <dgm:pt modelId="{75E0EE94-8D70-4C51-A4FC-F7EE7DBF462E}">
      <dgm:prSet phldrT="[Text]"/>
      <dgm:spPr/>
      <dgm:t>
        <a:bodyPr/>
        <a:lstStyle/>
        <a:p>
          <a:pPr rtl="1"/>
          <a:r>
            <a:rPr lang="ar-SA" dirty="0">
              <a:latin typeface="JF Flat" panose="02000500000000000000" pitchFamily="2" charset="-78"/>
              <a:cs typeface="JF Flat" panose="02000500000000000000" pitchFamily="2" charset="-78"/>
            </a:rPr>
            <a:t>المزارعة</a:t>
          </a:r>
        </a:p>
      </dgm:t>
    </dgm:pt>
    <dgm:pt modelId="{98E59132-C36D-4E7D-B215-18D61AB6F90D}" type="parTrans" cxnId="{CEF84DB3-4415-4B6E-8287-87072E322180}">
      <dgm:prSet/>
      <dgm:spPr/>
      <dgm:t>
        <a:bodyPr/>
        <a:lstStyle/>
        <a:p>
          <a:pPr rtl="1"/>
          <a:endParaRPr lang="ar-SA">
            <a:latin typeface="JF Flat" panose="02000500000000000000" pitchFamily="2" charset="-78"/>
            <a:cs typeface="JF Flat" panose="02000500000000000000" pitchFamily="2" charset="-78"/>
          </a:endParaRPr>
        </a:p>
      </dgm:t>
    </dgm:pt>
    <dgm:pt modelId="{959F32CC-06E8-4A42-8B1D-7DE04F7A4E2B}" type="sibTrans" cxnId="{CEF84DB3-4415-4B6E-8287-87072E322180}">
      <dgm:prSet/>
      <dgm:spPr/>
      <dgm:t>
        <a:bodyPr/>
        <a:lstStyle/>
        <a:p>
          <a:pPr rtl="1"/>
          <a:endParaRPr lang="ar-SA">
            <a:latin typeface="JF Flat" panose="02000500000000000000" pitchFamily="2" charset="-78"/>
            <a:cs typeface="JF Flat" panose="02000500000000000000" pitchFamily="2" charset="-78"/>
          </a:endParaRPr>
        </a:p>
      </dgm:t>
    </dgm:pt>
    <dgm:pt modelId="{027A3D4A-5ED9-4737-9C59-456CACE3E295}">
      <dgm:prSet/>
      <dgm:spPr/>
      <dgm:t>
        <a:bodyPr/>
        <a:lstStyle/>
        <a:p>
          <a:pPr rtl="1"/>
          <a:r>
            <a:rPr lang="ar-SA" dirty="0">
              <a:latin typeface="JF Flat" panose="02000500000000000000" pitchFamily="2" charset="-78"/>
              <a:cs typeface="JF Flat" panose="02000500000000000000" pitchFamily="2" charset="-78"/>
            </a:rPr>
            <a:t>الشركة (المضاربة – العنان)</a:t>
          </a:r>
        </a:p>
      </dgm:t>
    </dgm:pt>
    <dgm:pt modelId="{40E3D2CA-0F90-404A-8C66-50609AB4FD42}" type="parTrans" cxnId="{FB08D238-1D7C-4DF9-BD29-ED668C04DBB1}">
      <dgm:prSet/>
      <dgm:spPr/>
      <dgm:t>
        <a:bodyPr/>
        <a:lstStyle/>
        <a:p>
          <a:pPr rtl="1"/>
          <a:endParaRPr lang="ar-SA">
            <a:latin typeface="JF Flat" panose="02000500000000000000" pitchFamily="2" charset="-78"/>
            <a:cs typeface="JF Flat" panose="02000500000000000000" pitchFamily="2" charset="-78"/>
          </a:endParaRPr>
        </a:p>
      </dgm:t>
    </dgm:pt>
    <dgm:pt modelId="{47A155BA-2ABD-41F3-A12E-15D0C147DABF}" type="sibTrans" cxnId="{FB08D238-1D7C-4DF9-BD29-ED668C04DBB1}">
      <dgm:prSet/>
      <dgm:spPr/>
      <dgm:t>
        <a:bodyPr/>
        <a:lstStyle/>
        <a:p>
          <a:pPr rtl="1"/>
          <a:endParaRPr lang="ar-SA">
            <a:latin typeface="JF Flat" panose="02000500000000000000" pitchFamily="2" charset="-78"/>
            <a:cs typeface="JF Flat" panose="02000500000000000000" pitchFamily="2" charset="-78"/>
          </a:endParaRPr>
        </a:p>
      </dgm:t>
    </dgm:pt>
    <dgm:pt modelId="{280E9D75-84FF-4EC0-A068-EAB56A431FD4}" type="pres">
      <dgm:prSet presAssocID="{03A0FB0B-9D66-4A6E-85C2-187B3F1925D7}" presName="diagram" presStyleCnt="0">
        <dgm:presLayoutVars>
          <dgm:chPref val="1"/>
          <dgm:dir val="rev"/>
          <dgm:animOne val="branch"/>
          <dgm:animLvl val="lvl"/>
          <dgm:resizeHandles/>
        </dgm:presLayoutVars>
      </dgm:prSet>
      <dgm:spPr/>
    </dgm:pt>
    <dgm:pt modelId="{7A4BCB61-312F-4555-80A9-D0786EFBBC0C}" type="pres">
      <dgm:prSet presAssocID="{B8475CF7-12CB-4444-8DE9-EEEC7AC007AB}" presName="root" presStyleCnt="0"/>
      <dgm:spPr/>
    </dgm:pt>
    <dgm:pt modelId="{6B55925A-9835-43F2-BAB6-CFE4EB743215}" type="pres">
      <dgm:prSet presAssocID="{B8475CF7-12CB-4444-8DE9-EEEC7AC007AB}" presName="rootComposite" presStyleCnt="0"/>
      <dgm:spPr/>
    </dgm:pt>
    <dgm:pt modelId="{ABA4E034-AC8A-458A-BAEA-B466F2064496}" type="pres">
      <dgm:prSet presAssocID="{B8475CF7-12CB-4444-8DE9-EEEC7AC007AB}" presName="rootText" presStyleLbl="node1" presStyleIdx="0" presStyleCnt="1" custScaleX="345650"/>
      <dgm:spPr/>
    </dgm:pt>
    <dgm:pt modelId="{01E703B1-4B1E-4F96-AF07-16DFD5B262F4}" type="pres">
      <dgm:prSet presAssocID="{B8475CF7-12CB-4444-8DE9-EEEC7AC007AB}" presName="rootConnector" presStyleLbl="node1" presStyleIdx="0" presStyleCnt="1"/>
      <dgm:spPr/>
    </dgm:pt>
    <dgm:pt modelId="{B6F78DC4-F621-409D-9978-9795160938F0}" type="pres">
      <dgm:prSet presAssocID="{B8475CF7-12CB-4444-8DE9-EEEC7AC007AB}" presName="childShape" presStyleCnt="0"/>
      <dgm:spPr/>
    </dgm:pt>
    <dgm:pt modelId="{ACD81ACB-A70B-49D9-9DA7-BF4EF693D37E}" type="pres">
      <dgm:prSet presAssocID="{61EC2FA6-E98D-44DB-88C1-B2057A6307B7}" presName="Name13" presStyleLbl="parChTrans1D2" presStyleIdx="0" presStyleCnt="3"/>
      <dgm:spPr/>
    </dgm:pt>
    <dgm:pt modelId="{CA71CA81-D240-438E-B25A-F76A0D59235D}" type="pres">
      <dgm:prSet presAssocID="{7807DBDC-0324-48F8-8631-4326CC83F825}" presName="childText" presStyleLbl="bgAcc1" presStyleIdx="0" presStyleCnt="3">
        <dgm:presLayoutVars>
          <dgm:bulletEnabled val="1"/>
        </dgm:presLayoutVars>
      </dgm:prSet>
      <dgm:spPr/>
    </dgm:pt>
    <dgm:pt modelId="{C86E5C22-28CA-4148-A236-21CDD8B0ADFE}" type="pres">
      <dgm:prSet presAssocID="{98E59132-C36D-4E7D-B215-18D61AB6F90D}" presName="Name13" presStyleLbl="parChTrans1D2" presStyleIdx="1" presStyleCnt="3"/>
      <dgm:spPr/>
    </dgm:pt>
    <dgm:pt modelId="{9410FA2F-EEA7-4A11-AC90-86242456F4B9}" type="pres">
      <dgm:prSet presAssocID="{75E0EE94-8D70-4C51-A4FC-F7EE7DBF462E}" presName="childText" presStyleLbl="bgAcc1" presStyleIdx="1" presStyleCnt="3">
        <dgm:presLayoutVars>
          <dgm:bulletEnabled val="1"/>
        </dgm:presLayoutVars>
      </dgm:prSet>
      <dgm:spPr/>
    </dgm:pt>
    <dgm:pt modelId="{BB543577-ABD4-4831-A384-39BEA611A112}" type="pres">
      <dgm:prSet presAssocID="{40E3D2CA-0F90-404A-8C66-50609AB4FD42}" presName="Name13" presStyleLbl="parChTrans1D2" presStyleIdx="2" presStyleCnt="3"/>
      <dgm:spPr/>
    </dgm:pt>
    <dgm:pt modelId="{0A17CF49-A30E-4087-8BA2-D916B9BEECBC}" type="pres">
      <dgm:prSet presAssocID="{027A3D4A-5ED9-4737-9C59-456CACE3E295}" presName="childText" presStyleLbl="bgAcc1" presStyleIdx="2" presStyleCnt="3" custScaleX="374121">
        <dgm:presLayoutVars>
          <dgm:bulletEnabled val="1"/>
        </dgm:presLayoutVars>
      </dgm:prSet>
      <dgm:spPr/>
    </dgm:pt>
  </dgm:ptLst>
  <dgm:cxnLst>
    <dgm:cxn modelId="{4D302911-B104-4D59-9772-0F723DCB36E8}" type="presOf" srcId="{03A0FB0B-9D66-4A6E-85C2-187B3F1925D7}" destId="{280E9D75-84FF-4EC0-A068-EAB56A431FD4}" srcOrd="0" destOrd="0" presId="urn:microsoft.com/office/officeart/2005/8/layout/hierarchy3"/>
    <dgm:cxn modelId="{4C767715-E295-4CE9-AC57-CBF8C80B3E09}" type="presOf" srcId="{75E0EE94-8D70-4C51-A4FC-F7EE7DBF462E}" destId="{9410FA2F-EEA7-4A11-AC90-86242456F4B9}" srcOrd="0" destOrd="0" presId="urn:microsoft.com/office/officeart/2005/8/layout/hierarchy3"/>
    <dgm:cxn modelId="{CB54F01F-1BD3-4B42-BD12-C4F177737518}" type="presOf" srcId="{7807DBDC-0324-48F8-8631-4326CC83F825}" destId="{CA71CA81-D240-438E-B25A-F76A0D59235D}" srcOrd="0" destOrd="0" presId="urn:microsoft.com/office/officeart/2005/8/layout/hierarchy3"/>
    <dgm:cxn modelId="{FB08D238-1D7C-4DF9-BD29-ED668C04DBB1}" srcId="{B8475CF7-12CB-4444-8DE9-EEEC7AC007AB}" destId="{027A3D4A-5ED9-4737-9C59-456CACE3E295}" srcOrd="2" destOrd="0" parTransId="{40E3D2CA-0F90-404A-8C66-50609AB4FD42}" sibTransId="{47A155BA-2ABD-41F3-A12E-15D0C147DABF}"/>
    <dgm:cxn modelId="{841FC155-AE87-4979-A15E-7045DB8C0983}" type="presOf" srcId="{B8475CF7-12CB-4444-8DE9-EEEC7AC007AB}" destId="{ABA4E034-AC8A-458A-BAEA-B466F2064496}" srcOrd="0" destOrd="0" presId="urn:microsoft.com/office/officeart/2005/8/layout/hierarchy3"/>
    <dgm:cxn modelId="{48DE155A-9FDD-4225-99E0-A345A363CBC8}" type="presOf" srcId="{98E59132-C36D-4E7D-B215-18D61AB6F90D}" destId="{C86E5C22-28CA-4148-A236-21CDD8B0ADFE}" srcOrd="0" destOrd="0" presId="urn:microsoft.com/office/officeart/2005/8/layout/hierarchy3"/>
    <dgm:cxn modelId="{A04E54A5-C061-4E1D-9A21-0817DF736D1B}" type="presOf" srcId="{027A3D4A-5ED9-4737-9C59-456CACE3E295}" destId="{0A17CF49-A30E-4087-8BA2-D916B9BEECBC}" srcOrd="0" destOrd="0" presId="urn:microsoft.com/office/officeart/2005/8/layout/hierarchy3"/>
    <dgm:cxn modelId="{295E39AB-2A29-4676-87BD-392E63428129}" type="presOf" srcId="{40E3D2CA-0F90-404A-8C66-50609AB4FD42}" destId="{BB543577-ABD4-4831-A384-39BEA611A112}" srcOrd="0" destOrd="0" presId="urn:microsoft.com/office/officeart/2005/8/layout/hierarchy3"/>
    <dgm:cxn modelId="{CEF84DB3-4415-4B6E-8287-87072E322180}" srcId="{B8475CF7-12CB-4444-8DE9-EEEC7AC007AB}" destId="{75E0EE94-8D70-4C51-A4FC-F7EE7DBF462E}" srcOrd="1" destOrd="0" parTransId="{98E59132-C36D-4E7D-B215-18D61AB6F90D}" sibTransId="{959F32CC-06E8-4A42-8B1D-7DE04F7A4E2B}"/>
    <dgm:cxn modelId="{27E8D8BA-19B9-423B-99F8-3A939CF9A197}" type="presOf" srcId="{B8475CF7-12CB-4444-8DE9-EEEC7AC007AB}" destId="{01E703B1-4B1E-4F96-AF07-16DFD5B262F4}" srcOrd="1" destOrd="0" presId="urn:microsoft.com/office/officeart/2005/8/layout/hierarchy3"/>
    <dgm:cxn modelId="{81D1A5C1-292B-4EBA-AF55-19530E7FC5DE}" type="presOf" srcId="{61EC2FA6-E98D-44DB-88C1-B2057A6307B7}" destId="{ACD81ACB-A70B-49D9-9DA7-BF4EF693D37E}" srcOrd="0" destOrd="0" presId="urn:microsoft.com/office/officeart/2005/8/layout/hierarchy3"/>
    <dgm:cxn modelId="{A19E2CEA-CF99-4BCC-8233-340DB3F4F429}" srcId="{03A0FB0B-9D66-4A6E-85C2-187B3F1925D7}" destId="{B8475CF7-12CB-4444-8DE9-EEEC7AC007AB}" srcOrd="0" destOrd="0" parTransId="{8F1193BF-62EE-47E9-958D-BCE2EDD58552}" sibTransId="{D0C3A37C-6D51-41DE-B03C-F4691E9110EF}"/>
    <dgm:cxn modelId="{8FAC81F6-65E0-4697-A8D9-80F9C8A39AB0}" srcId="{B8475CF7-12CB-4444-8DE9-EEEC7AC007AB}" destId="{7807DBDC-0324-48F8-8631-4326CC83F825}" srcOrd="0" destOrd="0" parTransId="{61EC2FA6-E98D-44DB-88C1-B2057A6307B7}" sibTransId="{A9EFAEE8-7E25-4B98-B153-8133BCC3F69E}"/>
    <dgm:cxn modelId="{4AF61C29-9A6B-4C4F-9F6F-3EEFFDA56C20}" type="presParOf" srcId="{280E9D75-84FF-4EC0-A068-EAB56A431FD4}" destId="{7A4BCB61-312F-4555-80A9-D0786EFBBC0C}" srcOrd="0" destOrd="0" presId="urn:microsoft.com/office/officeart/2005/8/layout/hierarchy3"/>
    <dgm:cxn modelId="{B3AEA4D8-802F-4DA3-86B3-A3C5ECD897C6}" type="presParOf" srcId="{7A4BCB61-312F-4555-80A9-D0786EFBBC0C}" destId="{6B55925A-9835-43F2-BAB6-CFE4EB743215}" srcOrd="0" destOrd="0" presId="urn:microsoft.com/office/officeart/2005/8/layout/hierarchy3"/>
    <dgm:cxn modelId="{4613B717-5F99-4C90-B2AA-2F7FB365598B}" type="presParOf" srcId="{6B55925A-9835-43F2-BAB6-CFE4EB743215}" destId="{ABA4E034-AC8A-458A-BAEA-B466F2064496}" srcOrd="0" destOrd="0" presId="urn:microsoft.com/office/officeart/2005/8/layout/hierarchy3"/>
    <dgm:cxn modelId="{F78FB397-CDC5-4416-B9B5-236554337FE2}" type="presParOf" srcId="{6B55925A-9835-43F2-BAB6-CFE4EB743215}" destId="{01E703B1-4B1E-4F96-AF07-16DFD5B262F4}" srcOrd="1" destOrd="0" presId="urn:microsoft.com/office/officeart/2005/8/layout/hierarchy3"/>
    <dgm:cxn modelId="{043B0D7E-1C98-45A1-B1BA-6241B2CB3011}" type="presParOf" srcId="{7A4BCB61-312F-4555-80A9-D0786EFBBC0C}" destId="{B6F78DC4-F621-409D-9978-9795160938F0}" srcOrd="1" destOrd="0" presId="urn:microsoft.com/office/officeart/2005/8/layout/hierarchy3"/>
    <dgm:cxn modelId="{7842082F-9283-459A-8AAA-D2CF51A8BD87}" type="presParOf" srcId="{B6F78DC4-F621-409D-9978-9795160938F0}" destId="{ACD81ACB-A70B-49D9-9DA7-BF4EF693D37E}" srcOrd="0" destOrd="0" presId="urn:microsoft.com/office/officeart/2005/8/layout/hierarchy3"/>
    <dgm:cxn modelId="{3623F499-4434-4F36-95C2-03E663A73023}" type="presParOf" srcId="{B6F78DC4-F621-409D-9978-9795160938F0}" destId="{CA71CA81-D240-438E-B25A-F76A0D59235D}" srcOrd="1" destOrd="0" presId="urn:microsoft.com/office/officeart/2005/8/layout/hierarchy3"/>
    <dgm:cxn modelId="{863B8703-52B4-4278-A450-FBC383CC1EB0}" type="presParOf" srcId="{B6F78DC4-F621-409D-9978-9795160938F0}" destId="{C86E5C22-28CA-4148-A236-21CDD8B0ADFE}" srcOrd="2" destOrd="0" presId="urn:microsoft.com/office/officeart/2005/8/layout/hierarchy3"/>
    <dgm:cxn modelId="{27661B48-051B-4B84-A413-286F92AF288B}" type="presParOf" srcId="{B6F78DC4-F621-409D-9978-9795160938F0}" destId="{9410FA2F-EEA7-4A11-AC90-86242456F4B9}" srcOrd="3" destOrd="0" presId="urn:microsoft.com/office/officeart/2005/8/layout/hierarchy3"/>
    <dgm:cxn modelId="{73F4680A-88FF-435F-BBE4-4E1625DA7C46}" type="presParOf" srcId="{B6F78DC4-F621-409D-9978-9795160938F0}" destId="{BB543577-ABD4-4831-A384-39BEA611A112}" srcOrd="4" destOrd="0" presId="urn:microsoft.com/office/officeart/2005/8/layout/hierarchy3"/>
    <dgm:cxn modelId="{8047DB15-F8C6-4ED5-8193-DB94EE528FA7}" type="presParOf" srcId="{B6F78DC4-F621-409D-9978-9795160938F0}" destId="{0A17CF49-A30E-4087-8BA2-D916B9BEECB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4A2CDAA-F903-451A-8CEA-C57F694A27F5}" type="doc">
      <dgm:prSet loTypeId="urn:microsoft.com/office/officeart/2005/8/layout/vList2" loCatId="list" qsTypeId="urn:microsoft.com/office/officeart/2005/8/quickstyle/simple5" qsCatId="simple" csTypeId="urn:microsoft.com/office/officeart/2005/8/colors/accent1_5" csCatId="accent1" phldr="1"/>
      <dgm:spPr/>
      <dgm:t>
        <a:bodyPr/>
        <a:lstStyle/>
        <a:p>
          <a:pPr rtl="1"/>
          <a:endParaRPr lang="ar-SA"/>
        </a:p>
      </dgm:t>
    </dgm:pt>
    <dgm:pt modelId="{EC171482-2ABC-4D00-9AE4-89973B129D32}">
      <dgm:prSet phldrT="[نص]" custT="1"/>
      <dgm:spPr/>
      <dgm:t>
        <a:bodyPr/>
        <a:lstStyle/>
        <a:p>
          <a:pPr algn="ctr" rtl="1"/>
          <a:r>
            <a:rPr lang="ar-SA" sz="2400" dirty="0">
              <a:solidFill>
                <a:schemeClr val="tx1"/>
              </a:solidFill>
              <a:latin typeface="JF Flat" panose="02000500000000000000" pitchFamily="2" charset="-78"/>
              <a:cs typeface="JF Flat" panose="02000500000000000000" pitchFamily="2" charset="-78"/>
            </a:rPr>
            <a:t>أن تكون السلعة المبيعة حالّة لا مؤجلة</a:t>
          </a:r>
        </a:p>
      </dgm:t>
    </dgm:pt>
    <dgm:pt modelId="{53CEBC46-ABF6-4E94-9175-81A479F11826}" type="parTrans" cxnId="{A1CC4FA3-4278-4D34-8C43-80FD6DF83C93}">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31C803F1-7286-4251-AB64-E8384F6A7049}" type="sibTrans" cxnId="{A1CC4FA3-4278-4D34-8C43-80FD6DF83C93}">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D57D5DC3-A12C-494C-BFA7-345565CE03DE}">
      <dgm:prSet phldrT="[نص]" custT="1"/>
      <dgm:spPr/>
      <dgm:t>
        <a:bodyPr/>
        <a:lstStyle/>
        <a:p>
          <a:pPr algn="ctr" rtl="1"/>
          <a:r>
            <a:rPr lang="ar-SA" sz="2400">
              <a:solidFill>
                <a:schemeClr val="tx1"/>
              </a:solidFill>
              <a:latin typeface="JF Flat" panose="02000500000000000000" pitchFamily="2" charset="-78"/>
              <a:cs typeface="JF Flat" panose="02000500000000000000" pitchFamily="2" charset="-78"/>
            </a:rPr>
            <a:t>أن يكون الأجل معلومًا ؛ </a:t>
          </a:r>
          <a:r>
            <a:rPr lang="ar-SA" sz="1800">
              <a:solidFill>
                <a:schemeClr val="tx1"/>
              </a:solidFill>
              <a:latin typeface="JF Flat" panose="02000500000000000000" pitchFamily="2" charset="-78"/>
              <a:cs typeface="JF Flat" panose="02000500000000000000" pitchFamily="2" charset="-78"/>
            </a:rPr>
            <a:t>لحديث "من أسلف في شيء ..."</a:t>
          </a:r>
          <a:endParaRPr lang="ar-SA" sz="2400" dirty="0">
            <a:solidFill>
              <a:schemeClr val="tx1"/>
            </a:solidFill>
            <a:latin typeface="JF Flat" panose="02000500000000000000" pitchFamily="2" charset="-78"/>
            <a:cs typeface="JF Flat" panose="02000500000000000000" pitchFamily="2" charset="-78"/>
          </a:endParaRPr>
        </a:p>
      </dgm:t>
    </dgm:pt>
    <dgm:pt modelId="{D660E315-5185-4931-8075-D6A166275897}" type="parTrans" cxnId="{7C9EC4AE-2BC5-4B6D-A763-DC0423DE83CE}">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6FB106F5-4F43-48C9-BF02-91B01B85D715}" type="sibTrans" cxnId="{7C9EC4AE-2BC5-4B6D-A763-DC0423DE83CE}">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E7B90054-837A-4A37-82F6-742814AAC0F9}">
      <dgm:prSet phldrT="[نص]" custT="1"/>
      <dgm:spPr/>
      <dgm:t>
        <a:bodyPr/>
        <a:lstStyle/>
        <a:p>
          <a:pPr algn="ctr" rtl="1"/>
          <a:r>
            <a:rPr lang="ar-SA" sz="2400">
              <a:solidFill>
                <a:schemeClr val="tx1"/>
              </a:solidFill>
              <a:latin typeface="JF Flat" panose="02000500000000000000" pitchFamily="2" charset="-78"/>
              <a:cs typeface="JF Flat" panose="02000500000000000000" pitchFamily="2" charset="-78"/>
            </a:rPr>
            <a:t>أن يكون بيع التقسيط منجزًا ؛ </a:t>
          </a:r>
          <a:r>
            <a:rPr lang="ar-SA" sz="1800">
              <a:solidFill>
                <a:schemeClr val="tx1"/>
              </a:solidFill>
              <a:latin typeface="JF Flat" panose="02000500000000000000" pitchFamily="2" charset="-78"/>
              <a:cs typeface="JF Flat" panose="02000500000000000000" pitchFamily="2" charset="-78"/>
            </a:rPr>
            <a:t>دفعًا للغرر</a:t>
          </a:r>
          <a:endParaRPr lang="ar-SA" sz="2400" dirty="0">
            <a:solidFill>
              <a:schemeClr val="tx1"/>
            </a:solidFill>
            <a:latin typeface="JF Flat" panose="02000500000000000000" pitchFamily="2" charset="-78"/>
            <a:cs typeface="JF Flat" panose="02000500000000000000" pitchFamily="2" charset="-78"/>
          </a:endParaRPr>
        </a:p>
      </dgm:t>
    </dgm:pt>
    <dgm:pt modelId="{DAEF9D73-D83D-4818-A94E-04B85BA38EE1}" type="parTrans" cxnId="{0484D17D-D7EA-4074-8792-2B0A245D581B}">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86E89774-852F-43C8-A4AC-D5CD0C7F935C}" type="sibTrans" cxnId="{0484D17D-D7EA-4074-8792-2B0A245D581B}">
      <dgm:prSet/>
      <dgm:spPr/>
      <dgm:t>
        <a:bodyPr/>
        <a:lstStyle/>
        <a:p>
          <a:pPr algn="ctr" rtl="1"/>
          <a:endParaRPr lang="ar-SA" sz="2400">
            <a:solidFill>
              <a:schemeClr val="tx1"/>
            </a:solidFill>
            <a:latin typeface="JF Flat" panose="02000500000000000000" pitchFamily="2" charset="-78"/>
            <a:cs typeface="JF Flat" panose="02000500000000000000" pitchFamily="2" charset="-78"/>
          </a:endParaRPr>
        </a:p>
      </dgm:t>
    </dgm:pt>
    <dgm:pt modelId="{A1C250EA-006C-4B61-A24A-B143921A24B0}" type="pres">
      <dgm:prSet presAssocID="{C4A2CDAA-F903-451A-8CEA-C57F694A27F5}" presName="linear" presStyleCnt="0">
        <dgm:presLayoutVars>
          <dgm:animLvl val="lvl"/>
          <dgm:resizeHandles val="exact"/>
        </dgm:presLayoutVars>
      </dgm:prSet>
      <dgm:spPr/>
    </dgm:pt>
    <dgm:pt modelId="{2A4422AF-D185-4545-9EC7-DEDA00915A16}" type="pres">
      <dgm:prSet presAssocID="{EC171482-2ABC-4D00-9AE4-89973B129D32}" presName="parentText" presStyleLbl="node1" presStyleIdx="0" presStyleCnt="3">
        <dgm:presLayoutVars>
          <dgm:chMax val="0"/>
          <dgm:bulletEnabled val="1"/>
        </dgm:presLayoutVars>
      </dgm:prSet>
      <dgm:spPr/>
    </dgm:pt>
    <dgm:pt modelId="{1FD357D0-A629-493B-8B70-7036D5E7E3D7}" type="pres">
      <dgm:prSet presAssocID="{31C803F1-7286-4251-AB64-E8384F6A7049}" presName="spacer" presStyleCnt="0"/>
      <dgm:spPr/>
    </dgm:pt>
    <dgm:pt modelId="{B1F049B0-7039-4CAE-B567-EBAE4CA2033F}" type="pres">
      <dgm:prSet presAssocID="{D57D5DC3-A12C-494C-BFA7-345565CE03DE}" presName="parentText" presStyleLbl="node1" presStyleIdx="1" presStyleCnt="3">
        <dgm:presLayoutVars>
          <dgm:chMax val="0"/>
          <dgm:bulletEnabled val="1"/>
        </dgm:presLayoutVars>
      </dgm:prSet>
      <dgm:spPr/>
    </dgm:pt>
    <dgm:pt modelId="{8B3F517A-1201-41E6-A12F-F963A29D54D1}" type="pres">
      <dgm:prSet presAssocID="{6FB106F5-4F43-48C9-BF02-91B01B85D715}" presName="spacer" presStyleCnt="0"/>
      <dgm:spPr/>
    </dgm:pt>
    <dgm:pt modelId="{DC90AF73-C510-4D46-AFBE-08C51752196A}" type="pres">
      <dgm:prSet presAssocID="{E7B90054-837A-4A37-82F6-742814AAC0F9}" presName="parentText" presStyleLbl="node1" presStyleIdx="2" presStyleCnt="3">
        <dgm:presLayoutVars>
          <dgm:chMax val="0"/>
          <dgm:bulletEnabled val="1"/>
        </dgm:presLayoutVars>
      </dgm:prSet>
      <dgm:spPr/>
    </dgm:pt>
  </dgm:ptLst>
  <dgm:cxnLst>
    <dgm:cxn modelId="{DEB6C21F-8FB5-42D5-9A2D-105EE0115937}" type="presOf" srcId="{E7B90054-837A-4A37-82F6-742814AAC0F9}" destId="{DC90AF73-C510-4D46-AFBE-08C51752196A}" srcOrd="0" destOrd="0" presId="urn:microsoft.com/office/officeart/2005/8/layout/vList2"/>
    <dgm:cxn modelId="{0484D17D-D7EA-4074-8792-2B0A245D581B}" srcId="{C4A2CDAA-F903-451A-8CEA-C57F694A27F5}" destId="{E7B90054-837A-4A37-82F6-742814AAC0F9}" srcOrd="2" destOrd="0" parTransId="{DAEF9D73-D83D-4818-A94E-04B85BA38EE1}" sibTransId="{86E89774-852F-43C8-A4AC-D5CD0C7F935C}"/>
    <dgm:cxn modelId="{97B85384-F107-4727-91A0-DCC9605272C6}" type="presOf" srcId="{C4A2CDAA-F903-451A-8CEA-C57F694A27F5}" destId="{A1C250EA-006C-4B61-A24A-B143921A24B0}" srcOrd="0" destOrd="0" presId="urn:microsoft.com/office/officeart/2005/8/layout/vList2"/>
    <dgm:cxn modelId="{A1CC4FA3-4278-4D34-8C43-80FD6DF83C93}" srcId="{C4A2CDAA-F903-451A-8CEA-C57F694A27F5}" destId="{EC171482-2ABC-4D00-9AE4-89973B129D32}" srcOrd="0" destOrd="0" parTransId="{53CEBC46-ABF6-4E94-9175-81A479F11826}" sibTransId="{31C803F1-7286-4251-AB64-E8384F6A7049}"/>
    <dgm:cxn modelId="{7C9EC4AE-2BC5-4B6D-A763-DC0423DE83CE}" srcId="{C4A2CDAA-F903-451A-8CEA-C57F694A27F5}" destId="{D57D5DC3-A12C-494C-BFA7-345565CE03DE}" srcOrd="1" destOrd="0" parTransId="{D660E315-5185-4931-8075-D6A166275897}" sibTransId="{6FB106F5-4F43-48C9-BF02-91B01B85D715}"/>
    <dgm:cxn modelId="{865EE6B1-4B1C-4022-9C37-145DD23563E7}" type="presOf" srcId="{EC171482-2ABC-4D00-9AE4-89973B129D32}" destId="{2A4422AF-D185-4545-9EC7-DEDA00915A16}" srcOrd="0" destOrd="0" presId="urn:microsoft.com/office/officeart/2005/8/layout/vList2"/>
    <dgm:cxn modelId="{E07DD4EA-368F-4F49-8442-68CE6194A430}" type="presOf" srcId="{D57D5DC3-A12C-494C-BFA7-345565CE03DE}" destId="{B1F049B0-7039-4CAE-B567-EBAE4CA2033F}" srcOrd="0" destOrd="0" presId="urn:microsoft.com/office/officeart/2005/8/layout/vList2"/>
    <dgm:cxn modelId="{3E7853E6-2FC7-48D4-928A-A8A1EB8AC988}" type="presParOf" srcId="{A1C250EA-006C-4B61-A24A-B143921A24B0}" destId="{2A4422AF-D185-4545-9EC7-DEDA00915A16}" srcOrd="0" destOrd="0" presId="urn:microsoft.com/office/officeart/2005/8/layout/vList2"/>
    <dgm:cxn modelId="{D0552F46-84FA-4A85-80F3-2C1467D98B89}" type="presParOf" srcId="{A1C250EA-006C-4B61-A24A-B143921A24B0}" destId="{1FD357D0-A629-493B-8B70-7036D5E7E3D7}" srcOrd="1" destOrd="0" presId="urn:microsoft.com/office/officeart/2005/8/layout/vList2"/>
    <dgm:cxn modelId="{453C12D3-343D-4E19-B05F-B3D2505F5D5E}" type="presParOf" srcId="{A1C250EA-006C-4B61-A24A-B143921A24B0}" destId="{B1F049B0-7039-4CAE-B567-EBAE4CA2033F}" srcOrd="2" destOrd="0" presId="urn:microsoft.com/office/officeart/2005/8/layout/vList2"/>
    <dgm:cxn modelId="{7B49F334-2DB5-4FB5-A17D-77A78B57B5DA}" type="presParOf" srcId="{A1C250EA-006C-4B61-A24A-B143921A24B0}" destId="{8B3F517A-1201-41E6-A12F-F963A29D54D1}" srcOrd="3" destOrd="0" presId="urn:microsoft.com/office/officeart/2005/8/layout/vList2"/>
    <dgm:cxn modelId="{251C8AB3-B0CD-4373-A517-312EB268DEFA}" type="presParOf" srcId="{A1C250EA-006C-4B61-A24A-B143921A24B0}" destId="{DC90AF73-C510-4D46-AFBE-08C51752196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516E434-DE08-4E42-B020-92205E0E3D4F}" type="doc">
      <dgm:prSet loTypeId="urn:microsoft.com/office/officeart/2008/layout/VerticalCurvedList" loCatId="list" qsTypeId="urn:microsoft.com/office/officeart/2005/8/quickstyle/simple5" qsCatId="simple" csTypeId="urn:microsoft.com/office/officeart/2005/8/colors/accent1_3" csCatId="accent1" phldr="1"/>
      <dgm:spPr/>
      <dgm:t>
        <a:bodyPr/>
        <a:lstStyle/>
        <a:p>
          <a:pPr rtl="1"/>
          <a:endParaRPr lang="ar-SA"/>
        </a:p>
      </dgm:t>
    </dgm:pt>
    <dgm:pt modelId="{8DF8D891-8401-4676-8135-C6D6E82020C9}">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بيع سلعة بمثل الثمن الذي اشتراها به البائع مع زيادة ربح معلوم متفق عليه، بنسبة من الثمن أو بمبلغ مقطوع </a:t>
          </a:r>
        </a:p>
        <a:p>
          <a:pPr rtl="1"/>
          <a:r>
            <a:rPr lang="ar-SA" sz="2000" dirty="0">
              <a:solidFill>
                <a:schemeClr val="tx1"/>
              </a:solidFill>
              <a:latin typeface="JF Flat" panose="02000500000000000000" pitchFamily="2" charset="-78"/>
              <a:cs typeface="JF Flat" panose="02000500000000000000" pitchFamily="2" charset="-78"/>
            </a:rPr>
            <a:t>سواء وقعت دون وعد سابق، أو وقعت بناء على وعد بالشراء من الراغب في الحصول على السلعة عن طريق المؤسسة </a:t>
          </a:r>
        </a:p>
      </dgm:t>
    </dgm:pt>
    <dgm:pt modelId="{A6AFDC1F-6F93-4CE2-8E95-0FD9246A0737}" type="parTrans" cxnId="{F908557D-DD0E-43C8-9205-0BEF9FA121F0}">
      <dgm:prSet/>
      <dgm:spPr/>
      <dgm:t>
        <a:bodyPr/>
        <a:lstStyle/>
        <a:p>
          <a:pPr rtl="1"/>
          <a:endParaRPr lang="ar-SA" sz="1200">
            <a:solidFill>
              <a:schemeClr val="tx1"/>
            </a:solidFill>
          </a:endParaRPr>
        </a:p>
      </dgm:t>
    </dgm:pt>
    <dgm:pt modelId="{FBA02F91-3CB9-4347-8258-69FD10B7748A}" type="sibTrans" cxnId="{F908557D-DD0E-43C8-9205-0BEF9FA121F0}">
      <dgm:prSet/>
      <dgm:spPr/>
      <dgm:t>
        <a:bodyPr/>
        <a:lstStyle/>
        <a:p>
          <a:pPr rtl="1"/>
          <a:endParaRPr lang="ar-SA" sz="1200">
            <a:solidFill>
              <a:schemeClr val="tx1"/>
            </a:solidFill>
          </a:endParaRPr>
        </a:p>
      </dgm:t>
    </dgm:pt>
    <dgm:pt modelId="{C8D93D40-2FFC-406D-B5FB-1FE9DD4BA638}" type="pres">
      <dgm:prSet presAssocID="{7516E434-DE08-4E42-B020-92205E0E3D4F}" presName="Name0" presStyleCnt="0">
        <dgm:presLayoutVars>
          <dgm:chMax val="7"/>
          <dgm:chPref val="7"/>
          <dgm:dir val="rev"/>
        </dgm:presLayoutVars>
      </dgm:prSet>
      <dgm:spPr/>
    </dgm:pt>
    <dgm:pt modelId="{A5AC25F3-CFAB-498A-984A-71E15B819A9C}" type="pres">
      <dgm:prSet presAssocID="{7516E434-DE08-4E42-B020-92205E0E3D4F}" presName="Name1" presStyleCnt="0"/>
      <dgm:spPr/>
    </dgm:pt>
    <dgm:pt modelId="{6B92AD55-55DA-4340-99D1-F8114EDEC387}" type="pres">
      <dgm:prSet presAssocID="{7516E434-DE08-4E42-B020-92205E0E3D4F}" presName="cycle" presStyleCnt="0"/>
      <dgm:spPr/>
    </dgm:pt>
    <dgm:pt modelId="{49DF40AE-A60B-44CB-B2AB-F2C97CCF56C7}" type="pres">
      <dgm:prSet presAssocID="{7516E434-DE08-4E42-B020-92205E0E3D4F}" presName="srcNode" presStyleLbl="node1" presStyleIdx="0" presStyleCnt="1"/>
      <dgm:spPr/>
    </dgm:pt>
    <dgm:pt modelId="{4FFD1929-1297-4BC1-B163-F4BF13C26EED}" type="pres">
      <dgm:prSet presAssocID="{7516E434-DE08-4E42-B020-92205E0E3D4F}" presName="conn" presStyleLbl="parChTrans1D2" presStyleIdx="0" presStyleCnt="1"/>
      <dgm:spPr/>
    </dgm:pt>
    <dgm:pt modelId="{B6903742-6872-4759-BF74-2785F010D444}" type="pres">
      <dgm:prSet presAssocID="{7516E434-DE08-4E42-B020-92205E0E3D4F}" presName="extraNode" presStyleLbl="node1" presStyleIdx="0" presStyleCnt="1"/>
      <dgm:spPr/>
    </dgm:pt>
    <dgm:pt modelId="{5957A32B-B58E-45C0-9951-93F1CDD0A958}" type="pres">
      <dgm:prSet presAssocID="{7516E434-DE08-4E42-B020-92205E0E3D4F}" presName="dstNode" presStyleLbl="node1" presStyleIdx="0" presStyleCnt="1"/>
      <dgm:spPr/>
    </dgm:pt>
    <dgm:pt modelId="{B4858DE3-8815-46C8-BA7F-A4E503FFA1F0}" type="pres">
      <dgm:prSet presAssocID="{8DF8D891-8401-4676-8135-C6D6E82020C9}" presName="text_1" presStyleLbl="node1" presStyleIdx="0" presStyleCnt="1">
        <dgm:presLayoutVars>
          <dgm:bulletEnabled val="1"/>
        </dgm:presLayoutVars>
      </dgm:prSet>
      <dgm:spPr/>
    </dgm:pt>
    <dgm:pt modelId="{2992A28F-4CE1-4C2C-8F00-2412D7A3EF49}" type="pres">
      <dgm:prSet presAssocID="{8DF8D891-8401-4676-8135-C6D6E82020C9}" presName="accent_1" presStyleCnt="0"/>
      <dgm:spPr/>
    </dgm:pt>
    <dgm:pt modelId="{2E20D193-4FFA-4346-A114-DE630E8BC6CB}" type="pres">
      <dgm:prSet presAssocID="{8DF8D891-8401-4676-8135-C6D6E82020C9}" presName="accentRepeatNode" presStyleLbl="solidFgAcc1" presStyleIdx="0" presStyleCnt="1"/>
      <dgm:spPr/>
    </dgm:pt>
  </dgm:ptLst>
  <dgm:cxnLst>
    <dgm:cxn modelId="{E7A96A5A-A0F7-4009-9FC5-D6893F35ED55}" type="presOf" srcId="{FBA02F91-3CB9-4347-8258-69FD10B7748A}" destId="{4FFD1929-1297-4BC1-B163-F4BF13C26EED}" srcOrd="0" destOrd="0" presId="urn:microsoft.com/office/officeart/2008/layout/VerticalCurvedList"/>
    <dgm:cxn modelId="{F908557D-DD0E-43C8-9205-0BEF9FA121F0}" srcId="{7516E434-DE08-4E42-B020-92205E0E3D4F}" destId="{8DF8D891-8401-4676-8135-C6D6E82020C9}" srcOrd="0" destOrd="0" parTransId="{A6AFDC1F-6F93-4CE2-8E95-0FD9246A0737}" sibTransId="{FBA02F91-3CB9-4347-8258-69FD10B7748A}"/>
    <dgm:cxn modelId="{2D52B381-D8DB-4505-8915-512BB4044252}" type="presOf" srcId="{7516E434-DE08-4E42-B020-92205E0E3D4F}" destId="{C8D93D40-2FFC-406D-B5FB-1FE9DD4BA638}" srcOrd="0" destOrd="0" presId="urn:microsoft.com/office/officeart/2008/layout/VerticalCurvedList"/>
    <dgm:cxn modelId="{DBAD98E6-CC59-4604-AFEC-46A6AC0B2846}" type="presOf" srcId="{8DF8D891-8401-4676-8135-C6D6E82020C9}" destId="{B4858DE3-8815-46C8-BA7F-A4E503FFA1F0}" srcOrd="0" destOrd="0" presId="urn:microsoft.com/office/officeart/2008/layout/VerticalCurvedList"/>
    <dgm:cxn modelId="{D2ABCD48-38D2-4B78-8D7D-161F5E265AE2}" type="presParOf" srcId="{C8D93D40-2FFC-406D-B5FB-1FE9DD4BA638}" destId="{A5AC25F3-CFAB-498A-984A-71E15B819A9C}" srcOrd="0" destOrd="0" presId="urn:microsoft.com/office/officeart/2008/layout/VerticalCurvedList"/>
    <dgm:cxn modelId="{E968AEC8-EA74-4225-A161-7E0F0C1D9CD6}" type="presParOf" srcId="{A5AC25F3-CFAB-498A-984A-71E15B819A9C}" destId="{6B92AD55-55DA-4340-99D1-F8114EDEC387}" srcOrd="0" destOrd="0" presId="urn:microsoft.com/office/officeart/2008/layout/VerticalCurvedList"/>
    <dgm:cxn modelId="{C5ABE11A-F29E-4112-B5DF-0B7F4E5F1AB5}" type="presParOf" srcId="{6B92AD55-55DA-4340-99D1-F8114EDEC387}" destId="{49DF40AE-A60B-44CB-B2AB-F2C97CCF56C7}" srcOrd="0" destOrd="0" presId="urn:microsoft.com/office/officeart/2008/layout/VerticalCurvedList"/>
    <dgm:cxn modelId="{334F41B1-9BA5-4E31-9CCB-DA9DD0D98E86}" type="presParOf" srcId="{6B92AD55-55DA-4340-99D1-F8114EDEC387}" destId="{4FFD1929-1297-4BC1-B163-F4BF13C26EED}" srcOrd="1" destOrd="0" presId="urn:microsoft.com/office/officeart/2008/layout/VerticalCurvedList"/>
    <dgm:cxn modelId="{8DD4D22A-0A39-419C-A012-6AD9A07FA90C}" type="presParOf" srcId="{6B92AD55-55DA-4340-99D1-F8114EDEC387}" destId="{B6903742-6872-4759-BF74-2785F010D444}" srcOrd="2" destOrd="0" presId="urn:microsoft.com/office/officeart/2008/layout/VerticalCurvedList"/>
    <dgm:cxn modelId="{67ADE9F4-E8B7-4441-A08A-E6ED63975A47}" type="presParOf" srcId="{6B92AD55-55DA-4340-99D1-F8114EDEC387}" destId="{5957A32B-B58E-45C0-9951-93F1CDD0A958}" srcOrd="3" destOrd="0" presId="urn:microsoft.com/office/officeart/2008/layout/VerticalCurvedList"/>
    <dgm:cxn modelId="{52179D5E-7C87-439B-9F2C-0F0356AE2842}" type="presParOf" srcId="{A5AC25F3-CFAB-498A-984A-71E15B819A9C}" destId="{B4858DE3-8815-46C8-BA7F-A4E503FFA1F0}" srcOrd="1" destOrd="0" presId="urn:microsoft.com/office/officeart/2008/layout/VerticalCurvedList"/>
    <dgm:cxn modelId="{6A26C27C-DB37-4BA4-8A60-D53582C7C4EE}" type="presParOf" srcId="{A5AC25F3-CFAB-498A-984A-71E15B819A9C}" destId="{2992A28F-4CE1-4C2C-8F00-2412D7A3EF49}" srcOrd="2" destOrd="0" presId="urn:microsoft.com/office/officeart/2008/layout/VerticalCurvedList"/>
    <dgm:cxn modelId="{71C978D4-E5EE-4FD2-8E82-F22F771A09DA}" type="presParOf" srcId="{2992A28F-4CE1-4C2C-8F00-2412D7A3EF49}" destId="{2E20D193-4FFA-4346-A114-DE630E8BC6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34DFD75-5D23-4D2A-B2B9-E698F2ECB836}"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pPr rtl="1"/>
          <a:endParaRPr lang="ar-SA"/>
        </a:p>
      </dgm:t>
    </dgm:pt>
    <dgm:pt modelId="{ECAAB875-645D-47A1-A4B6-3437DF167610}">
      <dgm:prSet phldrT="[نص]" custT="1"/>
      <dgm:spPr/>
      <dgm:t>
        <a:bodyPr/>
        <a:lstStyle/>
        <a:p>
          <a:pPr rtl="1"/>
          <a:r>
            <a:rPr lang="ar-SA" sz="1800" dirty="0">
              <a:latin typeface="JF Flat" panose="02000500000000000000" pitchFamily="2" charset="-78"/>
              <a:cs typeface="JF Flat" panose="02000500000000000000" pitchFamily="2" charset="-78"/>
            </a:rPr>
            <a:t>1</a:t>
          </a:r>
        </a:p>
      </dgm:t>
    </dgm:pt>
    <dgm:pt modelId="{1C828134-0342-4E91-BA2C-610A6E781FDE}" type="parTrans" cxnId="{1029D4EE-B742-4406-B0D2-67520334CD12}">
      <dgm:prSet/>
      <dgm:spPr/>
      <dgm:t>
        <a:bodyPr/>
        <a:lstStyle/>
        <a:p>
          <a:pPr rtl="1"/>
          <a:endParaRPr lang="ar-SA" sz="2400">
            <a:latin typeface="JF Flat" panose="02000500000000000000" pitchFamily="2" charset="-78"/>
            <a:cs typeface="JF Flat" panose="02000500000000000000" pitchFamily="2" charset="-78"/>
          </a:endParaRPr>
        </a:p>
      </dgm:t>
    </dgm:pt>
    <dgm:pt modelId="{E62B18E5-8DE7-4047-B4B6-C61E615E4BCB}" type="sibTrans" cxnId="{1029D4EE-B742-4406-B0D2-67520334CD12}">
      <dgm:prSet/>
      <dgm:spPr/>
      <dgm:t>
        <a:bodyPr/>
        <a:lstStyle/>
        <a:p>
          <a:pPr rtl="1"/>
          <a:endParaRPr lang="ar-SA" sz="2400">
            <a:latin typeface="JF Flat" panose="02000500000000000000" pitchFamily="2" charset="-78"/>
            <a:cs typeface="JF Flat" panose="02000500000000000000" pitchFamily="2" charset="-78"/>
          </a:endParaRPr>
        </a:p>
      </dgm:t>
    </dgm:pt>
    <dgm:pt modelId="{B59F3889-2C96-4131-8436-9544AF1B8948}">
      <dgm:prSet phldrT="[نص]" custT="1"/>
      <dgm:spPr>
        <a:solidFill>
          <a:schemeClr val="accent1">
            <a:lumMod val="60000"/>
            <a:lumOff val="40000"/>
            <a:alpha val="90000"/>
          </a:schemeClr>
        </a:solidFill>
      </dgm:spPr>
      <dgm:t>
        <a:bodyPr/>
        <a:lstStyle/>
        <a:p>
          <a:pPr rtl="1"/>
          <a:r>
            <a:rPr lang="ar-SA" sz="1800" dirty="0">
              <a:latin typeface="JF Flat" panose="02000500000000000000" pitchFamily="2" charset="-78"/>
              <a:cs typeface="JF Flat" panose="02000500000000000000" pitchFamily="2" charset="-78"/>
            </a:rPr>
            <a:t>الجهة الممولة أن تشتري السلعة بناء على رغبة عميلها وطلبه</a:t>
          </a:r>
        </a:p>
      </dgm:t>
    </dgm:pt>
    <dgm:pt modelId="{FB73CD4C-A06D-4F69-BD48-F1935A6CAC30}" type="parTrans" cxnId="{918AE684-9240-4E74-8C34-6270BDF5D7F1}">
      <dgm:prSet/>
      <dgm:spPr/>
      <dgm:t>
        <a:bodyPr/>
        <a:lstStyle/>
        <a:p>
          <a:pPr rtl="1"/>
          <a:endParaRPr lang="ar-SA" sz="2400">
            <a:latin typeface="JF Flat" panose="02000500000000000000" pitchFamily="2" charset="-78"/>
            <a:cs typeface="JF Flat" panose="02000500000000000000" pitchFamily="2" charset="-78"/>
          </a:endParaRPr>
        </a:p>
      </dgm:t>
    </dgm:pt>
    <dgm:pt modelId="{897FC647-8116-434A-9363-3DC74AC3492C}" type="sibTrans" cxnId="{918AE684-9240-4E74-8C34-6270BDF5D7F1}">
      <dgm:prSet/>
      <dgm:spPr/>
      <dgm:t>
        <a:bodyPr/>
        <a:lstStyle/>
        <a:p>
          <a:pPr rtl="1"/>
          <a:endParaRPr lang="ar-SA" sz="2400">
            <a:latin typeface="JF Flat" panose="02000500000000000000" pitchFamily="2" charset="-78"/>
            <a:cs typeface="JF Flat" panose="02000500000000000000" pitchFamily="2" charset="-78"/>
          </a:endParaRPr>
        </a:p>
      </dgm:t>
    </dgm:pt>
    <dgm:pt modelId="{5305789D-86C4-48EF-9B59-C05A4FCD3243}">
      <dgm:prSet phldrT="[نص]" custT="1"/>
      <dgm:spPr/>
      <dgm:t>
        <a:bodyPr/>
        <a:lstStyle/>
        <a:p>
          <a:pPr rtl="1"/>
          <a:r>
            <a:rPr lang="ar-SA" sz="1800" dirty="0">
              <a:latin typeface="JF Flat" panose="02000500000000000000" pitchFamily="2" charset="-78"/>
              <a:cs typeface="JF Flat" panose="02000500000000000000" pitchFamily="2" charset="-78"/>
            </a:rPr>
            <a:t>2</a:t>
          </a:r>
        </a:p>
      </dgm:t>
    </dgm:pt>
    <dgm:pt modelId="{B6ED6E18-EB6B-45C4-BC68-F2CFC2CDE2D6}" type="parTrans" cxnId="{B13DBFEB-4F2F-4BD8-8199-B6B92866B678}">
      <dgm:prSet/>
      <dgm:spPr/>
      <dgm:t>
        <a:bodyPr/>
        <a:lstStyle/>
        <a:p>
          <a:pPr rtl="1"/>
          <a:endParaRPr lang="ar-SA" sz="2400">
            <a:latin typeface="JF Flat" panose="02000500000000000000" pitchFamily="2" charset="-78"/>
            <a:cs typeface="JF Flat" panose="02000500000000000000" pitchFamily="2" charset="-78"/>
          </a:endParaRPr>
        </a:p>
      </dgm:t>
    </dgm:pt>
    <dgm:pt modelId="{140FD209-AC3C-4AAE-AD9B-2FB166A71687}" type="sibTrans" cxnId="{B13DBFEB-4F2F-4BD8-8199-B6B92866B678}">
      <dgm:prSet/>
      <dgm:spPr/>
      <dgm:t>
        <a:bodyPr/>
        <a:lstStyle/>
        <a:p>
          <a:pPr rtl="1"/>
          <a:endParaRPr lang="ar-SA" sz="2400">
            <a:latin typeface="JF Flat" panose="02000500000000000000" pitchFamily="2" charset="-78"/>
            <a:cs typeface="JF Flat" panose="02000500000000000000" pitchFamily="2" charset="-78"/>
          </a:endParaRPr>
        </a:p>
      </dgm:t>
    </dgm:pt>
    <dgm:pt modelId="{5E690265-50A6-43B4-A596-ABAA65935A3E}">
      <dgm:prSet phldrT="[نص]" custT="1"/>
      <dgm:spPr>
        <a:solidFill>
          <a:srgbClr val="F9D626">
            <a:lumMod val="60000"/>
            <a:lumOff val="40000"/>
            <a:alpha val="90000"/>
          </a:srgbClr>
        </a:solidFill>
        <a:ln w="12700" cap="flat" cmpd="sng" algn="ctr">
          <a:solidFill>
            <a:srgbClr val="000000">
              <a:hueOff val="0"/>
              <a:satOff val="0"/>
              <a:lumOff val="0"/>
              <a:alphaOff val="0"/>
            </a:srgbClr>
          </a:solidFill>
          <a:prstDash val="solid"/>
          <a:miter lim="800000"/>
        </a:ln>
        <a:effectLst/>
      </dgm:spPr>
      <dgm:t>
        <a:bodyPr spcFirstLastPara="0" vert="horz" wrap="square" lIns="11430" tIns="11430" rIns="128016" bIns="11430" numCol="1" spcCol="1270" anchor="ctr" anchorCtr="0"/>
        <a:lstStyle/>
        <a:p>
          <a:pPr rtl="1"/>
          <a:r>
            <a:rPr lang="ar-SA" sz="1800" kern="1200" dirty="0">
              <a:latin typeface="JF Flat" panose="02000500000000000000" pitchFamily="2" charset="-78"/>
              <a:cs typeface="JF Flat" panose="02000500000000000000" pitchFamily="2" charset="-78"/>
            </a:rPr>
            <a:t>يجوز أن يطلب </a:t>
          </a:r>
          <a:r>
            <a:rPr lang="ar-SA" sz="1800" kern="1200" dirty="0">
              <a:solidFill>
                <a:srgbClr val="000000">
                  <a:hueOff val="0"/>
                  <a:satOff val="0"/>
                  <a:lumOff val="0"/>
                  <a:alphaOff val="0"/>
                </a:srgbClr>
              </a:solidFill>
              <a:latin typeface="JF Flat" panose="02000500000000000000" pitchFamily="2" charset="-78"/>
              <a:ea typeface="+mn-ea"/>
              <a:cs typeface="JF Flat" panose="02000500000000000000" pitchFamily="2" charset="-78"/>
            </a:rPr>
            <a:t>العميل</a:t>
          </a:r>
          <a:r>
            <a:rPr lang="ar-SA" sz="1800" kern="1200" dirty="0">
              <a:latin typeface="JF Flat" panose="02000500000000000000" pitchFamily="2" charset="-78"/>
              <a:cs typeface="JF Flat" panose="02000500000000000000" pitchFamily="2" charset="-78"/>
            </a:rPr>
            <a:t> من الجهة الممولة أن يكون شراء السلعة من جهة معينة لا غير .</a:t>
          </a:r>
        </a:p>
      </dgm:t>
    </dgm:pt>
    <dgm:pt modelId="{91E6126A-D8AE-43FB-B208-2687ACF48C8C}" type="sibTrans" cxnId="{97E27A40-E29E-4B23-8144-4E0AFB848FC2}">
      <dgm:prSet/>
      <dgm:spPr/>
      <dgm:t>
        <a:bodyPr/>
        <a:lstStyle/>
        <a:p>
          <a:pPr rtl="1"/>
          <a:endParaRPr lang="ar-SA" sz="2400">
            <a:latin typeface="JF Flat" panose="02000500000000000000" pitchFamily="2" charset="-78"/>
            <a:cs typeface="JF Flat" panose="02000500000000000000" pitchFamily="2" charset="-78"/>
          </a:endParaRPr>
        </a:p>
      </dgm:t>
    </dgm:pt>
    <dgm:pt modelId="{5DC7657E-A065-4B49-8439-7DF2CAE41D9A}" type="parTrans" cxnId="{97E27A40-E29E-4B23-8144-4E0AFB848FC2}">
      <dgm:prSet/>
      <dgm:spPr/>
      <dgm:t>
        <a:bodyPr/>
        <a:lstStyle/>
        <a:p>
          <a:pPr rtl="1"/>
          <a:endParaRPr lang="ar-SA" sz="2400">
            <a:latin typeface="JF Flat" panose="02000500000000000000" pitchFamily="2" charset="-78"/>
            <a:cs typeface="JF Flat" panose="02000500000000000000" pitchFamily="2" charset="-78"/>
          </a:endParaRPr>
        </a:p>
      </dgm:t>
    </dgm:pt>
    <dgm:pt modelId="{F5CD1ED2-2A68-4ED1-8BCE-7081CD7D8187}">
      <dgm:prSet phldrT="[نص]" custT="1"/>
      <dgm:spPr/>
      <dgm:t>
        <a:bodyPr/>
        <a:lstStyle/>
        <a:p>
          <a:pPr rtl="1"/>
          <a:r>
            <a:rPr lang="ar-SA" sz="1800" dirty="0">
              <a:latin typeface="JF Flat" panose="02000500000000000000" pitchFamily="2" charset="-78"/>
              <a:cs typeface="JF Flat" panose="02000500000000000000" pitchFamily="2" charset="-78"/>
            </a:rPr>
            <a:t>3</a:t>
          </a:r>
        </a:p>
      </dgm:t>
    </dgm:pt>
    <dgm:pt modelId="{F6A62B84-A99A-4857-9375-6A5CFAA02027}" type="parTrans" cxnId="{DD022B59-C0B6-4A43-994A-0358AFAE73FC}">
      <dgm:prSet/>
      <dgm:spPr/>
      <dgm:t>
        <a:bodyPr/>
        <a:lstStyle/>
        <a:p>
          <a:pPr rtl="1"/>
          <a:endParaRPr lang="ar-SA" sz="2400">
            <a:latin typeface="JF Flat" panose="02000500000000000000" pitchFamily="2" charset="-78"/>
            <a:cs typeface="JF Flat" panose="02000500000000000000" pitchFamily="2" charset="-78"/>
          </a:endParaRPr>
        </a:p>
      </dgm:t>
    </dgm:pt>
    <dgm:pt modelId="{FB89164D-DF5A-4221-8B55-F3A4EB667501}" type="sibTrans" cxnId="{DD022B59-C0B6-4A43-994A-0358AFAE73FC}">
      <dgm:prSet/>
      <dgm:spPr/>
      <dgm:t>
        <a:bodyPr/>
        <a:lstStyle/>
        <a:p>
          <a:pPr rtl="1"/>
          <a:endParaRPr lang="ar-SA" sz="2400">
            <a:latin typeface="JF Flat" panose="02000500000000000000" pitchFamily="2" charset="-78"/>
            <a:cs typeface="JF Flat" panose="02000500000000000000" pitchFamily="2" charset="-78"/>
          </a:endParaRPr>
        </a:p>
      </dgm:t>
    </dgm:pt>
    <dgm:pt modelId="{F6D8ECF7-6672-4587-B786-719ECEB367C7}">
      <dgm:prSet custT="1"/>
      <dgm:spPr>
        <a:solidFill>
          <a:srgbClr val="F9D626">
            <a:lumMod val="60000"/>
            <a:lumOff val="40000"/>
            <a:alpha val="90000"/>
          </a:srgbClr>
        </a:solidFill>
        <a:ln w="12700" cap="flat" cmpd="sng" algn="ctr">
          <a:solidFill>
            <a:srgbClr val="000000">
              <a:hueOff val="0"/>
              <a:satOff val="0"/>
              <a:lumOff val="0"/>
              <a:alphaOff val="0"/>
            </a:srgbClr>
          </a:solidFill>
          <a:prstDash val="solid"/>
          <a:miter lim="800000"/>
        </a:ln>
        <a:effectLst/>
      </dgm:spPr>
      <dgm:t>
        <a:bodyPr spcFirstLastPara="0" vert="horz" wrap="square" lIns="11430" tIns="11430" rIns="128016" bIns="11430" numCol="1" spcCol="1270" anchor="ctr" anchorCtr="0"/>
        <a:lstStyle/>
        <a:p>
          <a:pPr rtl="1"/>
          <a:r>
            <a:rPr lang="ar-SA" sz="1800" dirty="0">
              <a:latin typeface="JF Flat" panose="02000500000000000000" pitchFamily="2" charset="-78"/>
              <a:cs typeface="JF Flat" panose="02000500000000000000" pitchFamily="2" charset="-78"/>
            </a:rPr>
            <a:t>الرغبة الصادرة من العميل لا تتضمن صفة الوعد أو التعهد إلا إذا تم التصريح بذلك .</a:t>
          </a:r>
        </a:p>
      </dgm:t>
    </dgm:pt>
    <dgm:pt modelId="{2CAF02EE-9704-46D3-9F1C-4D063F85F5C2}" type="parTrans" cxnId="{F11EFB7A-7977-498C-97B3-EFB1966C5F15}">
      <dgm:prSet/>
      <dgm:spPr/>
      <dgm:t>
        <a:bodyPr/>
        <a:lstStyle/>
        <a:p>
          <a:pPr rtl="1"/>
          <a:endParaRPr lang="ar-SA" sz="2400">
            <a:latin typeface="JF Flat" panose="02000500000000000000" pitchFamily="2" charset="-78"/>
            <a:cs typeface="JF Flat" panose="02000500000000000000" pitchFamily="2" charset="-78"/>
          </a:endParaRPr>
        </a:p>
      </dgm:t>
    </dgm:pt>
    <dgm:pt modelId="{6D6305DD-2C01-490C-8E31-864E0E9A3D51}" type="sibTrans" cxnId="{F11EFB7A-7977-498C-97B3-EFB1966C5F15}">
      <dgm:prSet/>
      <dgm:spPr/>
      <dgm:t>
        <a:bodyPr/>
        <a:lstStyle/>
        <a:p>
          <a:pPr rtl="1"/>
          <a:endParaRPr lang="ar-SA" sz="2400">
            <a:latin typeface="JF Flat" panose="02000500000000000000" pitchFamily="2" charset="-78"/>
            <a:cs typeface="JF Flat" panose="02000500000000000000" pitchFamily="2" charset="-78"/>
          </a:endParaRPr>
        </a:p>
      </dgm:t>
    </dgm:pt>
    <dgm:pt modelId="{1EBF4FEA-C4B8-4B4B-96F5-8312BF382120}">
      <dgm:prSet custT="1"/>
      <dgm:spPr/>
      <dgm:t>
        <a:bodyPr/>
        <a:lstStyle/>
        <a:p>
          <a:pPr rtl="1"/>
          <a:r>
            <a:rPr lang="ar-SA" sz="1800" dirty="0">
              <a:latin typeface="JF Flat" panose="02000500000000000000" pitchFamily="2" charset="-78"/>
              <a:cs typeface="JF Flat" panose="02000500000000000000" pitchFamily="2" charset="-78"/>
            </a:rPr>
            <a:t>4</a:t>
          </a:r>
        </a:p>
      </dgm:t>
    </dgm:pt>
    <dgm:pt modelId="{73BCBE88-45CD-4C16-A3E3-66D8BF3EBF19}" type="parTrans" cxnId="{4419F202-3784-4E18-B054-9E3FE6FC3904}">
      <dgm:prSet/>
      <dgm:spPr/>
      <dgm:t>
        <a:bodyPr/>
        <a:lstStyle/>
        <a:p>
          <a:pPr rtl="1"/>
          <a:endParaRPr lang="ar-SA" sz="2400">
            <a:latin typeface="JF Flat" panose="02000500000000000000" pitchFamily="2" charset="-78"/>
            <a:cs typeface="JF Flat" panose="02000500000000000000" pitchFamily="2" charset="-78"/>
          </a:endParaRPr>
        </a:p>
      </dgm:t>
    </dgm:pt>
    <dgm:pt modelId="{1D0A1F32-81ED-49C7-A738-CCB37D6D35FE}" type="sibTrans" cxnId="{4419F202-3784-4E18-B054-9E3FE6FC3904}">
      <dgm:prSet/>
      <dgm:spPr/>
      <dgm:t>
        <a:bodyPr/>
        <a:lstStyle/>
        <a:p>
          <a:pPr rtl="1"/>
          <a:endParaRPr lang="ar-SA" sz="2400">
            <a:latin typeface="JF Flat" panose="02000500000000000000" pitchFamily="2" charset="-78"/>
            <a:cs typeface="JF Flat" panose="02000500000000000000" pitchFamily="2" charset="-78"/>
          </a:endParaRPr>
        </a:p>
      </dgm:t>
    </dgm:pt>
    <dgm:pt modelId="{5F14625E-0AB1-43E1-8CFF-6F2AAD84D526}">
      <dgm:prSet custT="1"/>
      <dgm:spPr>
        <a:solidFill>
          <a:srgbClr val="F9D626">
            <a:lumMod val="60000"/>
            <a:lumOff val="40000"/>
            <a:alpha val="90000"/>
          </a:srgbClr>
        </a:solidFill>
        <a:ln w="12700" cap="flat" cmpd="sng" algn="ctr">
          <a:solidFill>
            <a:srgbClr val="000000">
              <a:hueOff val="0"/>
              <a:satOff val="0"/>
              <a:lumOff val="0"/>
              <a:alphaOff val="0"/>
            </a:srgbClr>
          </a:solidFill>
          <a:prstDash val="solid"/>
          <a:miter lim="800000"/>
        </a:ln>
        <a:effectLst/>
      </dgm:spPr>
      <dgm:t>
        <a:bodyPr spcFirstLastPara="0" vert="horz" wrap="square" lIns="11430" tIns="11430" rIns="128016" bIns="11430" numCol="1" spcCol="1270" anchor="ctr" anchorCtr="0"/>
        <a:lstStyle/>
        <a:p>
          <a:pPr rtl="1"/>
          <a:r>
            <a:rPr lang="ar-SA" sz="1800" dirty="0">
              <a:latin typeface="JF Flat" panose="02000500000000000000" pitchFamily="2" charset="-78"/>
              <a:cs typeface="JF Flat" panose="02000500000000000000" pitchFamily="2" charset="-78"/>
            </a:rPr>
            <a:t>للعميل أن يحصل على عروض بأسعار السلعة ‘ فإذا صدر منه القبول انعقد البيع تلقائيا . </a:t>
          </a:r>
        </a:p>
      </dgm:t>
    </dgm:pt>
    <dgm:pt modelId="{29B22B01-BCB0-4777-84F9-A84548040170}" type="parTrans" cxnId="{F82218CE-BDF6-461D-8482-2D80FC6A7D91}">
      <dgm:prSet/>
      <dgm:spPr/>
      <dgm:t>
        <a:bodyPr/>
        <a:lstStyle/>
        <a:p>
          <a:pPr rtl="1"/>
          <a:endParaRPr lang="ar-SA" sz="2400">
            <a:latin typeface="JF Flat" panose="02000500000000000000" pitchFamily="2" charset="-78"/>
            <a:cs typeface="JF Flat" panose="02000500000000000000" pitchFamily="2" charset="-78"/>
          </a:endParaRPr>
        </a:p>
      </dgm:t>
    </dgm:pt>
    <dgm:pt modelId="{75DB8B8D-56B7-4A98-B45C-753198C61796}" type="sibTrans" cxnId="{F82218CE-BDF6-461D-8482-2D80FC6A7D91}">
      <dgm:prSet/>
      <dgm:spPr/>
      <dgm:t>
        <a:bodyPr/>
        <a:lstStyle/>
        <a:p>
          <a:pPr rtl="1"/>
          <a:endParaRPr lang="ar-SA" sz="2400">
            <a:latin typeface="JF Flat" panose="02000500000000000000" pitchFamily="2" charset="-78"/>
            <a:cs typeface="JF Flat" panose="02000500000000000000" pitchFamily="2" charset="-78"/>
          </a:endParaRPr>
        </a:p>
      </dgm:t>
    </dgm:pt>
    <dgm:pt modelId="{9EACA5FF-F6AF-4B72-8AC1-0455CDFF10F3}" type="pres">
      <dgm:prSet presAssocID="{734DFD75-5D23-4D2A-B2B9-E698F2ECB836}" presName="linearFlow" presStyleCnt="0">
        <dgm:presLayoutVars>
          <dgm:dir val="rev"/>
          <dgm:animLvl val="lvl"/>
          <dgm:resizeHandles val="exact"/>
        </dgm:presLayoutVars>
      </dgm:prSet>
      <dgm:spPr/>
    </dgm:pt>
    <dgm:pt modelId="{84A64086-23A7-4A9A-8AF5-CC7BADD02ABA}" type="pres">
      <dgm:prSet presAssocID="{ECAAB875-645D-47A1-A4B6-3437DF167610}" presName="composite" presStyleCnt="0"/>
      <dgm:spPr/>
    </dgm:pt>
    <dgm:pt modelId="{11E2312E-0D09-40D6-BE48-9F24CA994059}" type="pres">
      <dgm:prSet presAssocID="{ECAAB875-645D-47A1-A4B6-3437DF167610}" presName="parentText" presStyleLbl="alignNode1" presStyleIdx="0" presStyleCnt="4">
        <dgm:presLayoutVars>
          <dgm:chMax val="1"/>
          <dgm:bulletEnabled val="1"/>
        </dgm:presLayoutVars>
      </dgm:prSet>
      <dgm:spPr/>
    </dgm:pt>
    <dgm:pt modelId="{6D6EB8E5-9D64-4B23-B1A9-559C8F725698}" type="pres">
      <dgm:prSet presAssocID="{ECAAB875-645D-47A1-A4B6-3437DF167610}" presName="descendantText" presStyleLbl="alignAcc1" presStyleIdx="0" presStyleCnt="4">
        <dgm:presLayoutVars>
          <dgm:bulletEnabled val="1"/>
        </dgm:presLayoutVars>
      </dgm:prSet>
      <dgm:spPr/>
    </dgm:pt>
    <dgm:pt modelId="{65D222AF-7E0E-4135-8196-DD71D43CB82A}" type="pres">
      <dgm:prSet presAssocID="{E62B18E5-8DE7-4047-B4B6-C61E615E4BCB}" presName="sp" presStyleCnt="0"/>
      <dgm:spPr/>
    </dgm:pt>
    <dgm:pt modelId="{30122EEF-3500-45D5-9082-D727EA323123}" type="pres">
      <dgm:prSet presAssocID="{5305789D-86C4-48EF-9B59-C05A4FCD3243}" presName="composite" presStyleCnt="0"/>
      <dgm:spPr/>
    </dgm:pt>
    <dgm:pt modelId="{9AC59E8E-05FB-4708-9455-649E6E03B6CC}" type="pres">
      <dgm:prSet presAssocID="{5305789D-86C4-48EF-9B59-C05A4FCD3243}" presName="parentText" presStyleLbl="alignNode1" presStyleIdx="1" presStyleCnt="4">
        <dgm:presLayoutVars>
          <dgm:chMax val="1"/>
          <dgm:bulletEnabled val="1"/>
        </dgm:presLayoutVars>
      </dgm:prSet>
      <dgm:spPr/>
    </dgm:pt>
    <dgm:pt modelId="{3F22DB95-A940-431C-889F-2D997662D5E8}" type="pres">
      <dgm:prSet presAssocID="{5305789D-86C4-48EF-9B59-C05A4FCD3243}" presName="descendantText" presStyleLbl="alignAcc1" presStyleIdx="1" presStyleCnt="4">
        <dgm:presLayoutVars>
          <dgm:bulletEnabled val="1"/>
        </dgm:presLayoutVars>
      </dgm:prSet>
      <dgm:spPr>
        <a:xfrm rot="16200000">
          <a:off x="3193552" y="-2224571"/>
          <a:ext cx="722863" cy="7109968"/>
        </a:xfrm>
        <a:prstGeom prst="round2SameRect">
          <a:avLst/>
        </a:prstGeom>
      </dgm:spPr>
    </dgm:pt>
    <dgm:pt modelId="{2526428D-F4E7-4FB8-8070-7C849E439FBE}" type="pres">
      <dgm:prSet presAssocID="{140FD209-AC3C-4AAE-AD9B-2FB166A71687}" presName="sp" presStyleCnt="0"/>
      <dgm:spPr/>
    </dgm:pt>
    <dgm:pt modelId="{74774A07-2533-4693-8280-0BB25917F7BE}" type="pres">
      <dgm:prSet presAssocID="{F5CD1ED2-2A68-4ED1-8BCE-7081CD7D8187}" presName="composite" presStyleCnt="0"/>
      <dgm:spPr/>
    </dgm:pt>
    <dgm:pt modelId="{4D22B001-6300-44BB-B48D-7466CDC8A6A7}" type="pres">
      <dgm:prSet presAssocID="{F5CD1ED2-2A68-4ED1-8BCE-7081CD7D8187}" presName="parentText" presStyleLbl="alignNode1" presStyleIdx="2" presStyleCnt="4">
        <dgm:presLayoutVars>
          <dgm:chMax val="1"/>
          <dgm:bulletEnabled val="1"/>
        </dgm:presLayoutVars>
      </dgm:prSet>
      <dgm:spPr/>
    </dgm:pt>
    <dgm:pt modelId="{065B75F6-1670-4AA8-96EB-BE0707E27789}" type="pres">
      <dgm:prSet presAssocID="{F5CD1ED2-2A68-4ED1-8BCE-7081CD7D8187}" presName="descendantText" presStyleLbl="alignAcc1" presStyleIdx="2" presStyleCnt="4">
        <dgm:presLayoutVars>
          <dgm:bulletEnabled val="1"/>
        </dgm:presLayoutVars>
      </dgm:prSet>
      <dgm:spPr>
        <a:xfrm rot="16200000">
          <a:off x="3193552" y="-1260896"/>
          <a:ext cx="722863" cy="7109968"/>
        </a:xfrm>
        <a:prstGeom prst="round2SameRect">
          <a:avLst/>
        </a:prstGeom>
      </dgm:spPr>
    </dgm:pt>
    <dgm:pt modelId="{6A707F96-1C20-46EE-93CA-02DE32DADB22}" type="pres">
      <dgm:prSet presAssocID="{FB89164D-DF5A-4221-8B55-F3A4EB667501}" presName="sp" presStyleCnt="0"/>
      <dgm:spPr/>
    </dgm:pt>
    <dgm:pt modelId="{B7019C50-7D3C-43C0-A11A-5FBECBDD241F}" type="pres">
      <dgm:prSet presAssocID="{1EBF4FEA-C4B8-4B4B-96F5-8312BF382120}" presName="composite" presStyleCnt="0"/>
      <dgm:spPr/>
    </dgm:pt>
    <dgm:pt modelId="{296AFE9B-76FF-4127-ABF0-7B260186D844}" type="pres">
      <dgm:prSet presAssocID="{1EBF4FEA-C4B8-4B4B-96F5-8312BF382120}" presName="parentText" presStyleLbl="alignNode1" presStyleIdx="3" presStyleCnt="4">
        <dgm:presLayoutVars>
          <dgm:chMax val="1"/>
          <dgm:bulletEnabled val="1"/>
        </dgm:presLayoutVars>
      </dgm:prSet>
      <dgm:spPr/>
    </dgm:pt>
    <dgm:pt modelId="{A7C9E705-96ED-487F-95E3-A693353B7F78}" type="pres">
      <dgm:prSet presAssocID="{1EBF4FEA-C4B8-4B4B-96F5-8312BF382120}" presName="descendantText" presStyleLbl="alignAcc1" presStyleIdx="3" presStyleCnt="4">
        <dgm:presLayoutVars>
          <dgm:bulletEnabled val="1"/>
        </dgm:presLayoutVars>
      </dgm:prSet>
      <dgm:spPr>
        <a:xfrm rot="16200000">
          <a:off x="3193552" y="-297221"/>
          <a:ext cx="722863" cy="7109968"/>
        </a:xfrm>
        <a:prstGeom prst="round2SameRect">
          <a:avLst/>
        </a:prstGeom>
      </dgm:spPr>
    </dgm:pt>
  </dgm:ptLst>
  <dgm:cxnLst>
    <dgm:cxn modelId="{4419F202-3784-4E18-B054-9E3FE6FC3904}" srcId="{734DFD75-5D23-4D2A-B2B9-E698F2ECB836}" destId="{1EBF4FEA-C4B8-4B4B-96F5-8312BF382120}" srcOrd="3" destOrd="0" parTransId="{73BCBE88-45CD-4C16-A3E3-66D8BF3EBF19}" sibTransId="{1D0A1F32-81ED-49C7-A738-CCB37D6D35FE}"/>
    <dgm:cxn modelId="{5ABDA91E-81D6-487B-A448-B8E9C8EC0343}" type="presOf" srcId="{734DFD75-5D23-4D2A-B2B9-E698F2ECB836}" destId="{9EACA5FF-F6AF-4B72-8AC1-0455CDFF10F3}" srcOrd="0" destOrd="0" presId="urn:microsoft.com/office/officeart/2005/8/layout/chevron2"/>
    <dgm:cxn modelId="{97E27A40-E29E-4B23-8144-4E0AFB848FC2}" srcId="{5305789D-86C4-48EF-9B59-C05A4FCD3243}" destId="{5E690265-50A6-43B4-A596-ABAA65935A3E}" srcOrd="0" destOrd="0" parTransId="{5DC7657E-A065-4B49-8439-7DF2CAE41D9A}" sibTransId="{91E6126A-D8AE-43FB-B208-2687ACF48C8C}"/>
    <dgm:cxn modelId="{FB641D44-81D6-4909-B3DA-A12D1FF36293}" type="presOf" srcId="{1EBF4FEA-C4B8-4B4B-96F5-8312BF382120}" destId="{296AFE9B-76FF-4127-ABF0-7B260186D844}" srcOrd="0" destOrd="0" presId="urn:microsoft.com/office/officeart/2005/8/layout/chevron2"/>
    <dgm:cxn modelId="{C18F6A73-DA28-4851-905C-3B8E761A858E}" type="presOf" srcId="{F5CD1ED2-2A68-4ED1-8BCE-7081CD7D8187}" destId="{4D22B001-6300-44BB-B48D-7466CDC8A6A7}" srcOrd="0" destOrd="0" presId="urn:microsoft.com/office/officeart/2005/8/layout/chevron2"/>
    <dgm:cxn modelId="{803F6157-3132-4043-A65A-F66CA8FA6F02}" type="presOf" srcId="{F6D8ECF7-6672-4587-B786-719ECEB367C7}" destId="{065B75F6-1670-4AA8-96EB-BE0707E27789}" srcOrd="0" destOrd="0" presId="urn:microsoft.com/office/officeart/2005/8/layout/chevron2"/>
    <dgm:cxn modelId="{DD022B59-C0B6-4A43-994A-0358AFAE73FC}" srcId="{734DFD75-5D23-4D2A-B2B9-E698F2ECB836}" destId="{F5CD1ED2-2A68-4ED1-8BCE-7081CD7D8187}" srcOrd="2" destOrd="0" parTransId="{F6A62B84-A99A-4857-9375-6A5CFAA02027}" sibTransId="{FB89164D-DF5A-4221-8B55-F3A4EB667501}"/>
    <dgm:cxn modelId="{F11EFB7A-7977-498C-97B3-EFB1966C5F15}" srcId="{F5CD1ED2-2A68-4ED1-8BCE-7081CD7D8187}" destId="{F6D8ECF7-6672-4587-B786-719ECEB367C7}" srcOrd="0" destOrd="0" parTransId="{2CAF02EE-9704-46D3-9F1C-4D063F85F5C2}" sibTransId="{6D6305DD-2C01-490C-8E31-864E0E9A3D51}"/>
    <dgm:cxn modelId="{918AE684-9240-4E74-8C34-6270BDF5D7F1}" srcId="{ECAAB875-645D-47A1-A4B6-3437DF167610}" destId="{B59F3889-2C96-4131-8436-9544AF1B8948}" srcOrd="0" destOrd="0" parTransId="{FB73CD4C-A06D-4F69-BD48-F1935A6CAC30}" sibTransId="{897FC647-8116-434A-9363-3DC74AC3492C}"/>
    <dgm:cxn modelId="{D5A364B7-DDD2-4D9C-B494-70AB2EF965D6}" type="presOf" srcId="{5E690265-50A6-43B4-A596-ABAA65935A3E}" destId="{3F22DB95-A940-431C-889F-2D997662D5E8}" srcOrd="0" destOrd="0" presId="urn:microsoft.com/office/officeart/2005/8/layout/chevron2"/>
    <dgm:cxn modelId="{6A6061B9-36B9-4116-A409-86F3DCF161C2}" type="presOf" srcId="{5F14625E-0AB1-43E1-8CFF-6F2AAD84D526}" destId="{A7C9E705-96ED-487F-95E3-A693353B7F78}" srcOrd="0" destOrd="0" presId="urn:microsoft.com/office/officeart/2005/8/layout/chevron2"/>
    <dgm:cxn modelId="{7F4859CB-E5C0-40DB-8E63-60AB5C696732}" type="presOf" srcId="{B59F3889-2C96-4131-8436-9544AF1B8948}" destId="{6D6EB8E5-9D64-4B23-B1A9-559C8F725698}" srcOrd="0" destOrd="0" presId="urn:microsoft.com/office/officeart/2005/8/layout/chevron2"/>
    <dgm:cxn modelId="{F82218CE-BDF6-461D-8482-2D80FC6A7D91}" srcId="{1EBF4FEA-C4B8-4B4B-96F5-8312BF382120}" destId="{5F14625E-0AB1-43E1-8CFF-6F2AAD84D526}" srcOrd="0" destOrd="0" parTransId="{29B22B01-BCB0-4777-84F9-A84548040170}" sibTransId="{75DB8B8D-56B7-4A98-B45C-753198C61796}"/>
    <dgm:cxn modelId="{B13DBFEB-4F2F-4BD8-8199-B6B92866B678}" srcId="{734DFD75-5D23-4D2A-B2B9-E698F2ECB836}" destId="{5305789D-86C4-48EF-9B59-C05A4FCD3243}" srcOrd="1" destOrd="0" parTransId="{B6ED6E18-EB6B-45C4-BC68-F2CFC2CDE2D6}" sibTransId="{140FD209-AC3C-4AAE-AD9B-2FB166A71687}"/>
    <dgm:cxn modelId="{1029D4EE-B742-4406-B0D2-67520334CD12}" srcId="{734DFD75-5D23-4D2A-B2B9-E698F2ECB836}" destId="{ECAAB875-645D-47A1-A4B6-3437DF167610}" srcOrd="0" destOrd="0" parTransId="{1C828134-0342-4E91-BA2C-610A6E781FDE}" sibTransId="{E62B18E5-8DE7-4047-B4B6-C61E615E4BCB}"/>
    <dgm:cxn modelId="{746AE8F3-03E4-4D57-A290-7A9DD0DDB77E}" type="presOf" srcId="{ECAAB875-645D-47A1-A4B6-3437DF167610}" destId="{11E2312E-0D09-40D6-BE48-9F24CA994059}" srcOrd="0" destOrd="0" presId="urn:microsoft.com/office/officeart/2005/8/layout/chevron2"/>
    <dgm:cxn modelId="{8C3E67F8-0238-4161-9D8B-2EA3D85D5093}" type="presOf" srcId="{5305789D-86C4-48EF-9B59-C05A4FCD3243}" destId="{9AC59E8E-05FB-4708-9455-649E6E03B6CC}" srcOrd="0" destOrd="0" presId="urn:microsoft.com/office/officeart/2005/8/layout/chevron2"/>
    <dgm:cxn modelId="{2DE33B44-1D85-4622-9D4B-47D9E84603C3}" type="presParOf" srcId="{9EACA5FF-F6AF-4B72-8AC1-0455CDFF10F3}" destId="{84A64086-23A7-4A9A-8AF5-CC7BADD02ABA}" srcOrd="0" destOrd="0" presId="urn:microsoft.com/office/officeart/2005/8/layout/chevron2"/>
    <dgm:cxn modelId="{C3C5345B-FB33-4DB3-A66F-2A0C4659BF23}" type="presParOf" srcId="{84A64086-23A7-4A9A-8AF5-CC7BADD02ABA}" destId="{11E2312E-0D09-40D6-BE48-9F24CA994059}" srcOrd="0" destOrd="0" presId="urn:microsoft.com/office/officeart/2005/8/layout/chevron2"/>
    <dgm:cxn modelId="{3DF9C7CA-3F73-443B-B43F-D45F8F8EB815}" type="presParOf" srcId="{84A64086-23A7-4A9A-8AF5-CC7BADD02ABA}" destId="{6D6EB8E5-9D64-4B23-B1A9-559C8F725698}" srcOrd="1" destOrd="0" presId="urn:microsoft.com/office/officeart/2005/8/layout/chevron2"/>
    <dgm:cxn modelId="{1854F01F-5FBA-469E-B3DA-25999CD05DF6}" type="presParOf" srcId="{9EACA5FF-F6AF-4B72-8AC1-0455CDFF10F3}" destId="{65D222AF-7E0E-4135-8196-DD71D43CB82A}" srcOrd="1" destOrd="0" presId="urn:microsoft.com/office/officeart/2005/8/layout/chevron2"/>
    <dgm:cxn modelId="{3510C159-B03A-4D9E-B190-FD853CE402EB}" type="presParOf" srcId="{9EACA5FF-F6AF-4B72-8AC1-0455CDFF10F3}" destId="{30122EEF-3500-45D5-9082-D727EA323123}" srcOrd="2" destOrd="0" presId="urn:microsoft.com/office/officeart/2005/8/layout/chevron2"/>
    <dgm:cxn modelId="{D8E1D6D8-E329-4A0E-8B01-853642EBFAC4}" type="presParOf" srcId="{30122EEF-3500-45D5-9082-D727EA323123}" destId="{9AC59E8E-05FB-4708-9455-649E6E03B6CC}" srcOrd="0" destOrd="0" presId="urn:microsoft.com/office/officeart/2005/8/layout/chevron2"/>
    <dgm:cxn modelId="{47F08C62-DEB4-4FF7-B368-AE7CCC13979D}" type="presParOf" srcId="{30122EEF-3500-45D5-9082-D727EA323123}" destId="{3F22DB95-A940-431C-889F-2D997662D5E8}" srcOrd="1" destOrd="0" presId="urn:microsoft.com/office/officeart/2005/8/layout/chevron2"/>
    <dgm:cxn modelId="{BA863C9B-65AE-4F57-AE2C-FB170D0F3828}" type="presParOf" srcId="{9EACA5FF-F6AF-4B72-8AC1-0455CDFF10F3}" destId="{2526428D-F4E7-4FB8-8070-7C849E439FBE}" srcOrd="3" destOrd="0" presId="urn:microsoft.com/office/officeart/2005/8/layout/chevron2"/>
    <dgm:cxn modelId="{F7F874D4-7BC6-4397-BBD5-C5F7B44D85E5}" type="presParOf" srcId="{9EACA5FF-F6AF-4B72-8AC1-0455CDFF10F3}" destId="{74774A07-2533-4693-8280-0BB25917F7BE}" srcOrd="4" destOrd="0" presId="urn:microsoft.com/office/officeart/2005/8/layout/chevron2"/>
    <dgm:cxn modelId="{E74E2DCB-870D-4F4F-A211-149AA7116818}" type="presParOf" srcId="{74774A07-2533-4693-8280-0BB25917F7BE}" destId="{4D22B001-6300-44BB-B48D-7466CDC8A6A7}" srcOrd="0" destOrd="0" presId="urn:microsoft.com/office/officeart/2005/8/layout/chevron2"/>
    <dgm:cxn modelId="{840101B9-4ED4-4E9F-9493-C015C032F4B6}" type="presParOf" srcId="{74774A07-2533-4693-8280-0BB25917F7BE}" destId="{065B75F6-1670-4AA8-96EB-BE0707E27789}" srcOrd="1" destOrd="0" presId="urn:microsoft.com/office/officeart/2005/8/layout/chevron2"/>
    <dgm:cxn modelId="{AC1AF361-0357-4D6D-B9C8-0BD5E849CB01}" type="presParOf" srcId="{9EACA5FF-F6AF-4B72-8AC1-0455CDFF10F3}" destId="{6A707F96-1C20-46EE-93CA-02DE32DADB22}" srcOrd="5" destOrd="0" presId="urn:microsoft.com/office/officeart/2005/8/layout/chevron2"/>
    <dgm:cxn modelId="{490C9E7A-967C-4DD0-98CA-63A2D3E89D56}" type="presParOf" srcId="{9EACA5FF-F6AF-4B72-8AC1-0455CDFF10F3}" destId="{B7019C50-7D3C-43C0-A11A-5FBECBDD241F}" srcOrd="6" destOrd="0" presId="urn:microsoft.com/office/officeart/2005/8/layout/chevron2"/>
    <dgm:cxn modelId="{A58D765A-DFB4-48A3-B59E-AAFA1F1D22F7}" type="presParOf" srcId="{B7019C50-7D3C-43C0-A11A-5FBECBDD241F}" destId="{296AFE9B-76FF-4127-ABF0-7B260186D844}" srcOrd="0" destOrd="0" presId="urn:microsoft.com/office/officeart/2005/8/layout/chevron2"/>
    <dgm:cxn modelId="{72793315-77D9-4B9D-BB3F-CB6550C1E490}" type="presParOf" srcId="{B7019C50-7D3C-43C0-A11A-5FBECBDD241F}" destId="{A7C9E705-96ED-487F-95E3-A693353B7F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516E434-DE08-4E42-B020-92205E0E3D4F}" type="doc">
      <dgm:prSet loTypeId="urn:microsoft.com/office/officeart/2008/layout/VerticalCurvedList" loCatId="list" qsTypeId="urn:microsoft.com/office/officeart/2005/8/quickstyle/simple5" qsCatId="simple" csTypeId="urn:microsoft.com/office/officeart/2005/8/colors/accent1_3" csCatId="accent1" phldr="1"/>
      <dgm:spPr/>
      <dgm:t>
        <a:bodyPr/>
        <a:lstStyle/>
        <a:p>
          <a:pPr rtl="1"/>
          <a:endParaRPr lang="ar-SA"/>
        </a:p>
      </dgm:t>
    </dgm:pt>
    <dgm:pt modelId="{8DF8D891-8401-4676-8135-C6D6E82020C9}">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شراء سلعة بثمن آجل مساومة أو مرابحة ثم بيعها إلى غير من اشتريت منه للحصول على النقد بثمن حالّ </a:t>
          </a:r>
        </a:p>
      </dgm:t>
    </dgm:pt>
    <dgm:pt modelId="{A6AFDC1F-6F93-4CE2-8E95-0FD9246A0737}" type="parTrans" cxnId="{F908557D-DD0E-43C8-9205-0BEF9FA121F0}">
      <dgm:prSet/>
      <dgm:spPr/>
      <dgm:t>
        <a:bodyPr/>
        <a:lstStyle/>
        <a:p>
          <a:pPr rtl="1"/>
          <a:endParaRPr lang="ar-SA" sz="1200">
            <a:solidFill>
              <a:schemeClr val="tx1"/>
            </a:solidFill>
          </a:endParaRPr>
        </a:p>
      </dgm:t>
    </dgm:pt>
    <dgm:pt modelId="{FBA02F91-3CB9-4347-8258-69FD10B7748A}" type="sibTrans" cxnId="{F908557D-DD0E-43C8-9205-0BEF9FA121F0}">
      <dgm:prSet/>
      <dgm:spPr/>
      <dgm:t>
        <a:bodyPr/>
        <a:lstStyle/>
        <a:p>
          <a:pPr rtl="1"/>
          <a:endParaRPr lang="ar-SA" sz="1200">
            <a:solidFill>
              <a:schemeClr val="tx1"/>
            </a:solidFill>
          </a:endParaRPr>
        </a:p>
      </dgm:t>
    </dgm:pt>
    <dgm:pt modelId="{C8D93D40-2FFC-406D-B5FB-1FE9DD4BA638}" type="pres">
      <dgm:prSet presAssocID="{7516E434-DE08-4E42-B020-92205E0E3D4F}" presName="Name0" presStyleCnt="0">
        <dgm:presLayoutVars>
          <dgm:chMax val="7"/>
          <dgm:chPref val="7"/>
          <dgm:dir val="rev"/>
        </dgm:presLayoutVars>
      </dgm:prSet>
      <dgm:spPr/>
    </dgm:pt>
    <dgm:pt modelId="{A5AC25F3-CFAB-498A-984A-71E15B819A9C}" type="pres">
      <dgm:prSet presAssocID="{7516E434-DE08-4E42-B020-92205E0E3D4F}" presName="Name1" presStyleCnt="0"/>
      <dgm:spPr/>
    </dgm:pt>
    <dgm:pt modelId="{6B92AD55-55DA-4340-99D1-F8114EDEC387}" type="pres">
      <dgm:prSet presAssocID="{7516E434-DE08-4E42-B020-92205E0E3D4F}" presName="cycle" presStyleCnt="0"/>
      <dgm:spPr/>
    </dgm:pt>
    <dgm:pt modelId="{49DF40AE-A60B-44CB-B2AB-F2C97CCF56C7}" type="pres">
      <dgm:prSet presAssocID="{7516E434-DE08-4E42-B020-92205E0E3D4F}" presName="srcNode" presStyleLbl="node1" presStyleIdx="0" presStyleCnt="1"/>
      <dgm:spPr/>
    </dgm:pt>
    <dgm:pt modelId="{4FFD1929-1297-4BC1-B163-F4BF13C26EED}" type="pres">
      <dgm:prSet presAssocID="{7516E434-DE08-4E42-B020-92205E0E3D4F}" presName="conn" presStyleLbl="parChTrans1D2" presStyleIdx="0" presStyleCnt="1"/>
      <dgm:spPr/>
    </dgm:pt>
    <dgm:pt modelId="{B6903742-6872-4759-BF74-2785F010D444}" type="pres">
      <dgm:prSet presAssocID="{7516E434-DE08-4E42-B020-92205E0E3D4F}" presName="extraNode" presStyleLbl="node1" presStyleIdx="0" presStyleCnt="1"/>
      <dgm:spPr/>
    </dgm:pt>
    <dgm:pt modelId="{5957A32B-B58E-45C0-9951-93F1CDD0A958}" type="pres">
      <dgm:prSet presAssocID="{7516E434-DE08-4E42-B020-92205E0E3D4F}" presName="dstNode" presStyleLbl="node1" presStyleIdx="0" presStyleCnt="1"/>
      <dgm:spPr/>
    </dgm:pt>
    <dgm:pt modelId="{B4858DE3-8815-46C8-BA7F-A4E503FFA1F0}" type="pres">
      <dgm:prSet presAssocID="{8DF8D891-8401-4676-8135-C6D6E82020C9}" presName="text_1" presStyleLbl="node1" presStyleIdx="0" presStyleCnt="1">
        <dgm:presLayoutVars>
          <dgm:bulletEnabled val="1"/>
        </dgm:presLayoutVars>
      </dgm:prSet>
      <dgm:spPr/>
    </dgm:pt>
    <dgm:pt modelId="{2992A28F-4CE1-4C2C-8F00-2412D7A3EF49}" type="pres">
      <dgm:prSet presAssocID="{8DF8D891-8401-4676-8135-C6D6E82020C9}" presName="accent_1" presStyleCnt="0"/>
      <dgm:spPr/>
    </dgm:pt>
    <dgm:pt modelId="{2E20D193-4FFA-4346-A114-DE630E8BC6CB}" type="pres">
      <dgm:prSet presAssocID="{8DF8D891-8401-4676-8135-C6D6E82020C9}" presName="accentRepeatNode" presStyleLbl="solidFgAcc1" presStyleIdx="0" presStyleCnt="1"/>
      <dgm:spPr/>
    </dgm:pt>
  </dgm:ptLst>
  <dgm:cxnLst>
    <dgm:cxn modelId="{E7A96A5A-A0F7-4009-9FC5-D6893F35ED55}" type="presOf" srcId="{FBA02F91-3CB9-4347-8258-69FD10B7748A}" destId="{4FFD1929-1297-4BC1-B163-F4BF13C26EED}" srcOrd="0" destOrd="0" presId="urn:microsoft.com/office/officeart/2008/layout/VerticalCurvedList"/>
    <dgm:cxn modelId="{F908557D-DD0E-43C8-9205-0BEF9FA121F0}" srcId="{7516E434-DE08-4E42-B020-92205E0E3D4F}" destId="{8DF8D891-8401-4676-8135-C6D6E82020C9}" srcOrd="0" destOrd="0" parTransId="{A6AFDC1F-6F93-4CE2-8E95-0FD9246A0737}" sibTransId="{FBA02F91-3CB9-4347-8258-69FD10B7748A}"/>
    <dgm:cxn modelId="{2D52B381-D8DB-4505-8915-512BB4044252}" type="presOf" srcId="{7516E434-DE08-4E42-B020-92205E0E3D4F}" destId="{C8D93D40-2FFC-406D-B5FB-1FE9DD4BA638}" srcOrd="0" destOrd="0" presId="urn:microsoft.com/office/officeart/2008/layout/VerticalCurvedList"/>
    <dgm:cxn modelId="{DBAD98E6-CC59-4604-AFEC-46A6AC0B2846}" type="presOf" srcId="{8DF8D891-8401-4676-8135-C6D6E82020C9}" destId="{B4858DE3-8815-46C8-BA7F-A4E503FFA1F0}" srcOrd="0" destOrd="0" presId="urn:microsoft.com/office/officeart/2008/layout/VerticalCurvedList"/>
    <dgm:cxn modelId="{D2ABCD48-38D2-4B78-8D7D-161F5E265AE2}" type="presParOf" srcId="{C8D93D40-2FFC-406D-B5FB-1FE9DD4BA638}" destId="{A5AC25F3-CFAB-498A-984A-71E15B819A9C}" srcOrd="0" destOrd="0" presId="urn:microsoft.com/office/officeart/2008/layout/VerticalCurvedList"/>
    <dgm:cxn modelId="{E968AEC8-EA74-4225-A161-7E0F0C1D9CD6}" type="presParOf" srcId="{A5AC25F3-CFAB-498A-984A-71E15B819A9C}" destId="{6B92AD55-55DA-4340-99D1-F8114EDEC387}" srcOrd="0" destOrd="0" presId="urn:microsoft.com/office/officeart/2008/layout/VerticalCurvedList"/>
    <dgm:cxn modelId="{C5ABE11A-F29E-4112-B5DF-0B7F4E5F1AB5}" type="presParOf" srcId="{6B92AD55-55DA-4340-99D1-F8114EDEC387}" destId="{49DF40AE-A60B-44CB-B2AB-F2C97CCF56C7}" srcOrd="0" destOrd="0" presId="urn:microsoft.com/office/officeart/2008/layout/VerticalCurvedList"/>
    <dgm:cxn modelId="{334F41B1-9BA5-4E31-9CCB-DA9DD0D98E86}" type="presParOf" srcId="{6B92AD55-55DA-4340-99D1-F8114EDEC387}" destId="{4FFD1929-1297-4BC1-B163-F4BF13C26EED}" srcOrd="1" destOrd="0" presId="urn:microsoft.com/office/officeart/2008/layout/VerticalCurvedList"/>
    <dgm:cxn modelId="{8DD4D22A-0A39-419C-A012-6AD9A07FA90C}" type="presParOf" srcId="{6B92AD55-55DA-4340-99D1-F8114EDEC387}" destId="{B6903742-6872-4759-BF74-2785F010D444}" srcOrd="2" destOrd="0" presId="urn:microsoft.com/office/officeart/2008/layout/VerticalCurvedList"/>
    <dgm:cxn modelId="{67ADE9F4-E8B7-4441-A08A-E6ED63975A47}" type="presParOf" srcId="{6B92AD55-55DA-4340-99D1-F8114EDEC387}" destId="{5957A32B-B58E-45C0-9951-93F1CDD0A958}" srcOrd="3" destOrd="0" presId="urn:microsoft.com/office/officeart/2008/layout/VerticalCurvedList"/>
    <dgm:cxn modelId="{52179D5E-7C87-439B-9F2C-0F0356AE2842}" type="presParOf" srcId="{A5AC25F3-CFAB-498A-984A-71E15B819A9C}" destId="{B4858DE3-8815-46C8-BA7F-A4E503FFA1F0}" srcOrd="1" destOrd="0" presId="urn:microsoft.com/office/officeart/2008/layout/VerticalCurvedList"/>
    <dgm:cxn modelId="{6A26C27C-DB37-4BA4-8A60-D53582C7C4EE}" type="presParOf" srcId="{A5AC25F3-CFAB-498A-984A-71E15B819A9C}" destId="{2992A28F-4CE1-4C2C-8F00-2412D7A3EF49}" srcOrd="2" destOrd="0" presId="urn:microsoft.com/office/officeart/2008/layout/VerticalCurvedList"/>
    <dgm:cxn modelId="{71C978D4-E5EE-4FD2-8E82-F22F771A09DA}" type="presParOf" srcId="{2992A28F-4CE1-4C2C-8F00-2412D7A3EF49}" destId="{2E20D193-4FFA-4346-A114-DE630E8BC6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4D97449C-2DA9-4B70-BE8B-D291CF946256}"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BDDA47B2-4560-443C-9112-886AC63E516A}">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1) استيفاء المتطلبات الشرعية : </a:t>
          </a:r>
        </a:p>
      </dgm:t>
    </dgm:pt>
    <dgm:pt modelId="{EE8703AB-FC1F-49B5-A50F-219D10F89F9A}" type="parTrans" cxnId="{89CA6A3D-E9F3-46CE-B621-00E4E61F14D9}">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43072AC5-188B-4436-ACD4-4B3B9BE1B9D2}" type="sibTrans" cxnId="{89CA6A3D-E9F3-46CE-B621-00E4E61F14D9}">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C6217228-EBC7-4874-BF1E-849A6C2867E5}">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التأكد من وجود السلعة – تملك البائع لها – لا تكون من النقد </a:t>
          </a:r>
        </a:p>
      </dgm:t>
    </dgm:pt>
    <dgm:pt modelId="{7C5850D9-275F-40E5-9CF7-8A9B36475618}" type="parTrans" cxnId="{5E9F065F-B76C-4562-B2F6-93B6F80557B5}">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D9A1A065-9E2C-4723-B9E2-38DA705D15BD}" type="sibTrans" cxnId="{5E9F065F-B76C-4562-B2F6-93B6F80557B5}">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211C8F59-87DB-47EF-9D39-FF0E6EF2E4BA}">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2) تعيين السلعة :</a:t>
          </a:r>
        </a:p>
      </dgm:t>
    </dgm:pt>
    <dgm:pt modelId="{6FC931ED-A56F-45AC-87DF-5AEBF20220D5}" type="parTrans" cxnId="{D8B86811-195F-4322-8FAA-81DF87403958}">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FA49BA7E-4F0E-4867-8E0A-1FA08865DB36}" type="sibTrans" cxnId="{D8B86811-195F-4322-8FAA-81DF87403958}">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C411E375-C9A3-4D94-9713-3F2EA3423C00}">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حيازتها – بيان أرقام وثائقها </a:t>
          </a:r>
        </a:p>
      </dgm:t>
    </dgm:pt>
    <dgm:pt modelId="{F4C2B91C-9569-4D20-ACBB-A80E5D6F317C}" type="parTrans" cxnId="{2B64C94A-0AC9-4279-8519-1FD09C0EAFE0}">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59AB5BCA-EF68-4416-B705-C6DCE348A98C}" type="sibTrans" cxnId="{2B64C94A-0AC9-4279-8519-1FD09C0EAFE0}">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30129F63-F870-4BA3-B1A9-7C7E828E7198}">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3) عند عدم حضور السلعة ، فيلزم :</a:t>
          </a:r>
        </a:p>
      </dgm:t>
    </dgm:pt>
    <dgm:pt modelId="{9E39289B-C99E-46E2-9E6A-71FE37283FDA}" type="parTrans" cxnId="{64E8A078-C915-4255-8672-084C61A37F07}">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B4B27734-114E-4E4B-9B21-48DD142DDD38}" type="sibTrans" cxnId="{64E8A078-C915-4255-8672-084C61A37F07}">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387A5774-BCDB-4BF5-90D4-3FB8A0BF1101}">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تزويد العميل ببيانات السلعة بوصف أو أنموذج </a:t>
          </a:r>
        </a:p>
      </dgm:t>
    </dgm:pt>
    <dgm:pt modelId="{1529A918-C323-42EB-8683-C9D7BA64A5B4}" type="parTrans" cxnId="{FF7062DE-FB72-4ECF-913B-7B61616AF33C}">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F6FDE2D3-753D-47BD-A6C4-ED70CDA7DFDB}" type="sibTrans" cxnId="{FF7062DE-FB72-4ECF-913B-7B61616AF33C}">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A4A08199-FB2B-44A2-AAD9-6D219C87D768}" type="pres">
      <dgm:prSet presAssocID="{4D97449C-2DA9-4B70-BE8B-D291CF946256}" presName="Name0" presStyleCnt="0">
        <dgm:presLayoutVars>
          <dgm:dir/>
          <dgm:animLvl val="lvl"/>
          <dgm:resizeHandles val="exact"/>
        </dgm:presLayoutVars>
      </dgm:prSet>
      <dgm:spPr/>
    </dgm:pt>
    <dgm:pt modelId="{EF2C201C-CE4E-40F5-91B0-F79AE713C5FB}" type="pres">
      <dgm:prSet presAssocID="{30129F63-F870-4BA3-B1A9-7C7E828E7198}" presName="boxAndChildren" presStyleCnt="0"/>
      <dgm:spPr/>
    </dgm:pt>
    <dgm:pt modelId="{57BBF638-BEE6-4AE7-9259-0A188DB9759D}" type="pres">
      <dgm:prSet presAssocID="{30129F63-F870-4BA3-B1A9-7C7E828E7198}" presName="parentTextBox" presStyleLbl="node1" presStyleIdx="0" presStyleCnt="3"/>
      <dgm:spPr/>
    </dgm:pt>
    <dgm:pt modelId="{86CE7EEC-68B3-4E3C-97F7-3608AE9130DB}" type="pres">
      <dgm:prSet presAssocID="{30129F63-F870-4BA3-B1A9-7C7E828E7198}" presName="entireBox" presStyleLbl="node1" presStyleIdx="0" presStyleCnt="3"/>
      <dgm:spPr/>
    </dgm:pt>
    <dgm:pt modelId="{2F8C38D0-612B-40A9-8E04-25CCCBA3D1D1}" type="pres">
      <dgm:prSet presAssocID="{30129F63-F870-4BA3-B1A9-7C7E828E7198}" presName="descendantBox" presStyleCnt="0"/>
      <dgm:spPr/>
    </dgm:pt>
    <dgm:pt modelId="{8496032C-6CF3-4DC2-B327-261B19B492DE}" type="pres">
      <dgm:prSet presAssocID="{387A5774-BCDB-4BF5-90D4-3FB8A0BF1101}" presName="childTextBox" presStyleLbl="fgAccFollowNode1" presStyleIdx="0" presStyleCnt="3">
        <dgm:presLayoutVars>
          <dgm:bulletEnabled val="1"/>
        </dgm:presLayoutVars>
      </dgm:prSet>
      <dgm:spPr/>
    </dgm:pt>
    <dgm:pt modelId="{12C4E666-169E-4894-8391-BE0000AD8716}" type="pres">
      <dgm:prSet presAssocID="{FA49BA7E-4F0E-4867-8E0A-1FA08865DB36}" presName="sp" presStyleCnt="0"/>
      <dgm:spPr/>
    </dgm:pt>
    <dgm:pt modelId="{6D54CD47-B9A6-4551-9286-15A3201DA557}" type="pres">
      <dgm:prSet presAssocID="{211C8F59-87DB-47EF-9D39-FF0E6EF2E4BA}" presName="arrowAndChildren" presStyleCnt="0"/>
      <dgm:spPr/>
    </dgm:pt>
    <dgm:pt modelId="{745991C7-EC9B-4AC9-917B-FD64EA0BD7AC}" type="pres">
      <dgm:prSet presAssocID="{211C8F59-87DB-47EF-9D39-FF0E6EF2E4BA}" presName="parentTextArrow" presStyleLbl="node1" presStyleIdx="0" presStyleCnt="3"/>
      <dgm:spPr/>
    </dgm:pt>
    <dgm:pt modelId="{8BE87804-8BA5-4CA8-AD1E-EE84386FEDAB}" type="pres">
      <dgm:prSet presAssocID="{211C8F59-87DB-47EF-9D39-FF0E6EF2E4BA}" presName="arrow" presStyleLbl="node1" presStyleIdx="1" presStyleCnt="3"/>
      <dgm:spPr/>
    </dgm:pt>
    <dgm:pt modelId="{481C34C0-ECE7-4151-8ABA-5DBB25AAEADC}" type="pres">
      <dgm:prSet presAssocID="{211C8F59-87DB-47EF-9D39-FF0E6EF2E4BA}" presName="descendantArrow" presStyleCnt="0"/>
      <dgm:spPr/>
    </dgm:pt>
    <dgm:pt modelId="{756CC3AB-6E86-4769-8334-C7F37E53AC83}" type="pres">
      <dgm:prSet presAssocID="{C411E375-C9A3-4D94-9713-3F2EA3423C00}" presName="childTextArrow" presStyleLbl="fgAccFollowNode1" presStyleIdx="1" presStyleCnt="3">
        <dgm:presLayoutVars>
          <dgm:bulletEnabled val="1"/>
        </dgm:presLayoutVars>
      </dgm:prSet>
      <dgm:spPr/>
    </dgm:pt>
    <dgm:pt modelId="{E4B7F96C-B75C-4BDF-8E0E-61ABA2214E83}" type="pres">
      <dgm:prSet presAssocID="{43072AC5-188B-4436-ACD4-4B3B9BE1B9D2}" presName="sp" presStyleCnt="0"/>
      <dgm:spPr/>
    </dgm:pt>
    <dgm:pt modelId="{593D2945-471F-45A5-9C01-20431CC1C532}" type="pres">
      <dgm:prSet presAssocID="{BDDA47B2-4560-443C-9112-886AC63E516A}" presName="arrowAndChildren" presStyleCnt="0"/>
      <dgm:spPr/>
    </dgm:pt>
    <dgm:pt modelId="{834985E4-6CE4-4D66-ACF2-8214475899D7}" type="pres">
      <dgm:prSet presAssocID="{BDDA47B2-4560-443C-9112-886AC63E516A}" presName="parentTextArrow" presStyleLbl="node1" presStyleIdx="1" presStyleCnt="3"/>
      <dgm:spPr/>
    </dgm:pt>
    <dgm:pt modelId="{BC35CDE5-8E59-4727-9F89-4EEB2F755A22}" type="pres">
      <dgm:prSet presAssocID="{BDDA47B2-4560-443C-9112-886AC63E516A}" presName="arrow" presStyleLbl="node1" presStyleIdx="2" presStyleCnt="3"/>
      <dgm:spPr/>
    </dgm:pt>
    <dgm:pt modelId="{B77E6891-5161-4BC8-AF0F-03A6005B43B8}" type="pres">
      <dgm:prSet presAssocID="{BDDA47B2-4560-443C-9112-886AC63E516A}" presName="descendantArrow" presStyleCnt="0"/>
      <dgm:spPr/>
    </dgm:pt>
    <dgm:pt modelId="{ACB800B8-837F-4FDF-A58D-ED10CE4633E4}" type="pres">
      <dgm:prSet presAssocID="{C6217228-EBC7-4874-BF1E-849A6C2867E5}" presName="childTextArrow" presStyleLbl="fgAccFollowNode1" presStyleIdx="2" presStyleCnt="3">
        <dgm:presLayoutVars>
          <dgm:bulletEnabled val="1"/>
        </dgm:presLayoutVars>
      </dgm:prSet>
      <dgm:spPr/>
    </dgm:pt>
  </dgm:ptLst>
  <dgm:cxnLst>
    <dgm:cxn modelId="{D8B86811-195F-4322-8FAA-81DF87403958}" srcId="{4D97449C-2DA9-4B70-BE8B-D291CF946256}" destId="{211C8F59-87DB-47EF-9D39-FF0E6EF2E4BA}" srcOrd="1" destOrd="0" parTransId="{6FC931ED-A56F-45AC-87DF-5AEBF20220D5}" sibTransId="{FA49BA7E-4F0E-4867-8E0A-1FA08865DB36}"/>
    <dgm:cxn modelId="{8B67D01D-9343-46FD-A92F-1FC397FDA648}" type="presOf" srcId="{30129F63-F870-4BA3-B1A9-7C7E828E7198}" destId="{57BBF638-BEE6-4AE7-9259-0A188DB9759D}" srcOrd="0" destOrd="0" presId="urn:microsoft.com/office/officeart/2005/8/layout/process4"/>
    <dgm:cxn modelId="{F7C7DF2D-58C9-4688-8BB5-B0052B0020C0}" type="presOf" srcId="{C6217228-EBC7-4874-BF1E-849A6C2867E5}" destId="{ACB800B8-837F-4FDF-A58D-ED10CE4633E4}" srcOrd="0" destOrd="0" presId="urn:microsoft.com/office/officeart/2005/8/layout/process4"/>
    <dgm:cxn modelId="{89CA6A3D-E9F3-46CE-B621-00E4E61F14D9}" srcId="{4D97449C-2DA9-4B70-BE8B-D291CF946256}" destId="{BDDA47B2-4560-443C-9112-886AC63E516A}" srcOrd="0" destOrd="0" parTransId="{EE8703AB-FC1F-49B5-A50F-219D10F89F9A}" sibTransId="{43072AC5-188B-4436-ACD4-4B3B9BE1B9D2}"/>
    <dgm:cxn modelId="{5E9F065F-B76C-4562-B2F6-93B6F80557B5}" srcId="{BDDA47B2-4560-443C-9112-886AC63E516A}" destId="{C6217228-EBC7-4874-BF1E-849A6C2867E5}" srcOrd="0" destOrd="0" parTransId="{7C5850D9-275F-40E5-9CF7-8A9B36475618}" sibTransId="{D9A1A065-9E2C-4723-B9E2-38DA705D15BD}"/>
    <dgm:cxn modelId="{53346241-4F5E-4130-849F-5D698F3657D7}" type="presOf" srcId="{BDDA47B2-4560-443C-9112-886AC63E516A}" destId="{BC35CDE5-8E59-4727-9F89-4EEB2F755A22}" srcOrd="1" destOrd="0" presId="urn:microsoft.com/office/officeart/2005/8/layout/process4"/>
    <dgm:cxn modelId="{2B64C94A-0AC9-4279-8519-1FD09C0EAFE0}" srcId="{211C8F59-87DB-47EF-9D39-FF0E6EF2E4BA}" destId="{C411E375-C9A3-4D94-9713-3F2EA3423C00}" srcOrd="0" destOrd="0" parTransId="{F4C2B91C-9569-4D20-ACBB-A80E5D6F317C}" sibTransId="{59AB5BCA-EF68-4416-B705-C6DCE348A98C}"/>
    <dgm:cxn modelId="{4205B06B-7D68-4EBD-A8F0-F0FA3933FE06}" type="presOf" srcId="{C411E375-C9A3-4D94-9713-3F2EA3423C00}" destId="{756CC3AB-6E86-4769-8334-C7F37E53AC83}" srcOrd="0" destOrd="0" presId="urn:microsoft.com/office/officeart/2005/8/layout/process4"/>
    <dgm:cxn modelId="{C5A19673-4BC7-40A9-8C41-5364AF23A5F2}" type="presOf" srcId="{211C8F59-87DB-47EF-9D39-FF0E6EF2E4BA}" destId="{745991C7-EC9B-4AC9-917B-FD64EA0BD7AC}" srcOrd="0" destOrd="0" presId="urn:microsoft.com/office/officeart/2005/8/layout/process4"/>
    <dgm:cxn modelId="{58520A74-DEF2-48B9-97D4-4F060C58A3A9}" type="presOf" srcId="{BDDA47B2-4560-443C-9112-886AC63E516A}" destId="{834985E4-6CE4-4D66-ACF2-8214475899D7}" srcOrd="0" destOrd="0" presId="urn:microsoft.com/office/officeart/2005/8/layout/process4"/>
    <dgm:cxn modelId="{64E8A078-C915-4255-8672-084C61A37F07}" srcId="{4D97449C-2DA9-4B70-BE8B-D291CF946256}" destId="{30129F63-F870-4BA3-B1A9-7C7E828E7198}" srcOrd="2" destOrd="0" parTransId="{9E39289B-C99E-46E2-9E6A-71FE37283FDA}" sibTransId="{B4B27734-114E-4E4B-9B21-48DD142DDD38}"/>
    <dgm:cxn modelId="{60E02F9F-804F-4D79-80A2-D274098193BE}" type="presOf" srcId="{211C8F59-87DB-47EF-9D39-FF0E6EF2E4BA}" destId="{8BE87804-8BA5-4CA8-AD1E-EE84386FEDAB}" srcOrd="1" destOrd="0" presId="urn:microsoft.com/office/officeart/2005/8/layout/process4"/>
    <dgm:cxn modelId="{67E0D1AF-26E3-440E-9E8F-CD13024B3793}" type="presOf" srcId="{4D97449C-2DA9-4B70-BE8B-D291CF946256}" destId="{A4A08199-FB2B-44A2-AAD9-6D219C87D768}" srcOrd="0" destOrd="0" presId="urn:microsoft.com/office/officeart/2005/8/layout/process4"/>
    <dgm:cxn modelId="{3BD637B1-914D-4D0C-A4F2-45C6D2030352}" type="presOf" srcId="{30129F63-F870-4BA3-B1A9-7C7E828E7198}" destId="{86CE7EEC-68B3-4E3C-97F7-3608AE9130DB}" srcOrd="1" destOrd="0" presId="urn:microsoft.com/office/officeart/2005/8/layout/process4"/>
    <dgm:cxn modelId="{1B259ED6-B226-4F87-AE75-04D32C9BC673}" type="presOf" srcId="{387A5774-BCDB-4BF5-90D4-3FB8A0BF1101}" destId="{8496032C-6CF3-4DC2-B327-261B19B492DE}" srcOrd="0" destOrd="0" presId="urn:microsoft.com/office/officeart/2005/8/layout/process4"/>
    <dgm:cxn modelId="{FF7062DE-FB72-4ECF-913B-7B61616AF33C}" srcId="{30129F63-F870-4BA3-B1A9-7C7E828E7198}" destId="{387A5774-BCDB-4BF5-90D4-3FB8A0BF1101}" srcOrd="0" destOrd="0" parTransId="{1529A918-C323-42EB-8683-C9D7BA64A5B4}" sibTransId="{F6FDE2D3-753D-47BD-A6C4-ED70CDA7DFDB}"/>
    <dgm:cxn modelId="{8DFB45E5-BA61-4268-A1BC-160745FD3C1F}" type="presParOf" srcId="{A4A08199-FB2B-44A2-AAD9-6D219C87D768}" destId="{EF2C201C-CE4E-40F5-91B0-F79AE713C5FB}" srcOrd="0" destOrd="0" presId="urn:microsoft.com/office/officeart/2005/8/layout/process4"/>
    <dgm:cxn modelId="{EB250D04-FA2F-4E06-9B7C-2C7F91453BCB}" type="presParOf" srcId="{EF2C201C-CE4E-40F5-91B0-F79AE713C5FB}" destId="{57BBF638-BEE6-4AE7-9259-0A188DB9759D}" srcOrd="0" destOrd="0" presId="urn:microsoft.com/office/officeart/2005/8/layout/process4"/>
    <dgm:cxn modelId="{42E9B49B-D995-4A90-9E05-5EA7BCFE5317}" type="presParOf" srcId="{EF2C201C-CE4E-40F5-91B0-F79AE713C5FB}" destId="{86CE7EEC-68B3-4E3C-97F7-3608AE9130DB}" srcOrd="1" destOrd="0" presId="urn:microsoft.com/office/officeart/2005/8/layout/process4"/>
    <dgm:cxn modelId="{9BCFB465-FF3A-49D8-BE3B-71331F852D0B}" type="presParOf" srcId="{EF2C201C-CE4E-40F5-91B0-F79AE713C5FB}" destId="{2F8C38D0-612B-40A9-8E04-25CCCBA3D1D1}" srcOrd="2" destOrd="0" presId="urn:microsoft.com/office/officeart/2005/8/layout/process4"/>
    <dgm:cxn modelId="{3028BAE6-9F85-4223-8122-3056CEAC08BD}" type="presParOf" srcId="{2F8C38D0-612B-40A9-8E04-25CCCBA3D1D1}" destId="{8496032C-6CF3-4DC2-B327-261B19B492DE}" srcOrd="0" destOrd="0" presId="urn:microsoft.com/office/officeart/2005/8/layout/process4"/>
    <dgm:cxn modelId="{8C3F14AC-10FF-49C9-A51E-1196C2BD7C46}" type="presParOf" srcId="{A4A08199-FB2B-44A2-AAD9-6D219C87D768}" destId="{12C4E666-169E-4894-8391-BE0000AD8716}" srcOrd="1" destOrd="0" presId="urn:microsoft.com/office/officeart/2005/8/layout/process4"/>
    <dgm:cxn modelId="{CCDE50ED-43FC-4F1A-AAF4-B32D0016B67E}" type="presParOf" srcId="{A4A08199-FB2B-44A2-AAD9-6D219C87D768}" destId="{6D54CD47-B9A6-4551-9286-15A3201DA557}" srcOrd="2" destOrd="0" presId="urn:microsoft.com/office/officeart/2005/8/layout/process4"/>
    <dgm:cxn modelId="{87F9E401-49C5-4EA2-878A-6BC07DB9BF3F}" type="presParOf" srcId="{6D54CD47-B9A6-4551-9286-15A3201DA557}" destId="{745991C7-EC9B-4AC9-917B-FD64EA0BD7AC}" srcOrd="0" destOrd="0" presId="urn:microsoft.com/office/officeart/2005/8/layout/process4"/>
    <dgm:cxn modelId="{9628FEE7-5110-464E-A62E-C2E5CF943B8E}" type="presParOf" srcId="{6D54CD47-B9A6-4551-9286-15A3201DA557}" destId="{8BE87804-8BA5-4CA8-AD1E-EE84386FEDAB}" srcOrd="1" destOrd="0" presId="urn:microsoft.com/office/officeart/2005/8/layout/process4"/>
    <dgm:cxn modelId="{EF8C9001-591C-4F8C-89D7-67DE7F327D96}" type="presParOf" srcId="{6D54CD47-B9A6-4551-9286-15A3201DA557}" destId="{481C34C0-ECE7-4151-8ABA-5DBB25AAEADC}" srcOrd="2" destOrd="0" presId="urn:microsoft.com/office/officeart/2005/8/layout/process4"/>
    <dgm:cxn modelId="{D5BD9707-2197-45BE-8155-41DF0437A59F}" type="presParOf" srcId="{481C34C0-ECE7-4151-8ABA-5DBB25AAEADC}" destId="{756CC3AB-6E86-4769-8334-C7F37E53AC83}" srcOrd="0" destOrd="0" presId="urn:microsoft.com/office/officeart/2005/8/layout/process4"/>
    <dgm:cxn modelId="{9751C058-9624-4637-BCFC-7502D06F143E}" type="presParOf" srcId="{A4A08199-FB2B-44A2-AAD9-6D219C87D768}" destId="{E4B7F96C-B75C-4BDF-8E0E-61ABA2214E83}" srcOrd="3" destOrd="0" presId="urn:microsoft.com/office/officeart/2005/8/layout/process4"/>
    <dgm:cxn modelId="{76862955-7B52-44FB-A097-4E20EF43739C}" type="presParOf" srcId="{A4A08199-FB2B-44A2-AAD9-6D219C87D768}" destId="{593D2945-471F-45A5-9C01-20431CC1C532}" srcOrd="4" destOrd="0" presId="urn:microsoft.com/office/officeart/2005/8/layout/process4"/>
    <dgm:cxn modelId="{01CCDE88-A22A-46CE-BFFC-3472635C3F81}" type="presParOf" srcId="{593D2945-471F-45A5-9C01-20431CC1C532}" destId="{834985E4-6CE4-4D66-ACF2-8214475899D7}" srcOrd="0" destOrd="0" presId="urn:microsoft.com/office/officeart/2005/8/layout/process4"/>
    <dgm:cxn modelId="{901ADA60-36E2-4566-A182-6515915111FC}" type="presParOf" srcId="{593D2945-471F-45A5-9C01-20431CC1C532}" destId="{BC35CDE5-8E59-4727-9F89-4EEB2F755A22}" srcOrd="1" destOrd="0" presId="urn:microsoft.com/office/officeart/2005/8/layout/process4"/>
    <dgm:cxn modelId="{07864DAD-3ABE-458B-8554-1D534B9F3969}" type="presParOf" srcId="{593D2945-471F-45A5-9C01-20431CC1C532}" destId="{B77E6891-5161-4BC8-AF0F-03A6005B43B8}" srcOrd="2" destOrd="0" presId="urn:microsoft.com/office/officeart/2005/8/layout/process4"/>
    <dgm:cxn modelId="{99904EB2-D1E7-47D8-ABDE-13F3D167C122}" type="presParOf" srcId="{B77E6891-5161-4BC8-AF0F-03A6005B43B8}" destId="{ACB800B8-837F-4FDF-A58D-ED10CE4633E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D97449C-2DA9-4B70-BE8B-D291CF946256}"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BDDA47B2-4560-443C-9112-886AC63E516A}">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4) قبض السلعة : </a:t>
          </a:r>
        </a:p>
      </dgm:t>
    </dgm:pt>
    <dgm:pt modelId="{EE8703AB-FC1F-49B5-A50F-219D10F89F9A}" type="par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3072AC5-188B-4436-ACD4-4B3B9BE1B9D2}" type="sibTrans" cxnId="{89CA6A3D-E9F3-46CE-B621-00E4E61F14D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C6217228-EBC7-4874-BF1E-849A6C2867E5}">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حقيقة أو حكما </a:t>
          </a:r>
        </a:p>
      </dgm:t>
    </dgm:pt>
    <dgm:pt modelId="{7C5850D9-275F-40E5-9CF7-8A9B36475618}" type="parTrans" cxnId="{5E9F065F-B76C-4562-B2F6-93B6F80557B5}">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D9A1A065-9E2C-4723-B9E2-38DA705D15BD}" type="sibTrans" cxnId="{5E9F065F-B76C-4562-B2F6-93B6F80557B5}">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211C8F59-87DB-47EF-9D39-FF0E6EF2E4BA}">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5) عدم الربط بين الآجل والحالّ :</a:t>
          </a:r>
        </a:p>
      </dgm:t>
    </dgm:pt>
    <dgm:pt modelId="{6FC931ED-A56F-45AC-87DF-5AEBF20220D5}" type="parTrans" cxnId="{D8B86811-195F-4322-8FAA-81DF87403958}">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FA49BA7E-4F0E-4867-8E0A-1FA08865DB36}" type="sibTrans" cxnId="{D8B86811-195F-4322-8FAA-81DF87403958}">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C411E375-C9A3-4D94-9713-3F2EA3423C00}">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فيسلب ذلك حق العميل في قبض السلعة </a:t>
          </a:r>
        </a:p>
      </dgm:t>
    </dgm:pt>
    <dgm:pt modelId="{F4C2B91C-9569-4D20-ACBB-A80E5D6F317C}" type="parTrans" cxnId="{2B64C94A-0AC9-4279-8519-1FD09C0EAFE0}">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59AB5BCA-EF68-4416-B705-C6DCE348A98C}" type="sibTrans" cxnId="{2B64C94A-0AC9-4279-8519-1FD09C0EAFE0}">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0129F63-F870-4BA3-B1A9-7C7E828E7198}">
      <dgm:prSet phldrT="[نص]" custT="1"/>
      <dgm:spPr/>
      <dgm:t>
        <a:bodyPr/>
        <a:lstStyle/>
        <a:p>
          <a:pPr rtl="1"/>
          <a:r>
            <a:rPr lang="ar-SA" sz="1800" kern="1200" dirty="0">
              <a:solidFill>
                <a:schemeClr val="tx1"/>
              </a:solidFill>
              <a:latin typeface="JF Flat" panose="02000500000000000000" pitchFamily="2" charset="-78"/>
              <a:cs typeface="JF Flat" panose="02000500000000000000" pitchFamily="2" charset="-78"/>
            </a:rPr>
            <a:t>6) عدم توكيل </a:t>
          </a:r>
          <a:r>
            <a:rPr lang="ar-SA" sz="1800" kern="1200" dirty="0">
              <a:solidFill>
                <a:srgbClr val="000000"/>
              </a:solidFill>
              <a:latin typeface="JF Flat" panose="02000500000000000000" pitchFamily="2" charset="-78"/>
              <a:ea typeface="+mn-ea"/>
              <a:cs typeface="JF Flat" panose="02000500000000000000" pitchFamily="2" charset="-78"/>
            </a:rPr>
            <a:t>الجهة</a:t>
          </a:r>
          <a:r>
            <a:rPr lang="ar-SA" sz="18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800" kern="1200" dirty="0">
              <a:solidFill>
                <a:schemeClr val="tx1"/>
              </a:solidFill>
              <a:latin typeface="JF Flat" panose="02000500000000000000" pitchFamily="2" charset="-78"/>
              <a:cs typeface="JF Flat" panose="02000500000000000000" pitchFamily="2" charset="-78"/>
            </a:rPr>
            <a:t> في بيع السلعة :</a:t>
          </a:r>
        </a:p>
      </dgm:t>
    </dgm:pt>
    <dgm:pt modelId="{9E39289B-C99E-46E2-9E6A-71FE37283FDA}" type="parTrans" cxnId="{64E8A078-C915-4255-8672-084C61A37F07}">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B4B27734-114E-4E4B-9B21-48DD142DDD38}" type="sibTrans" cxnId="{64E8A078-C915-4255-8672-084C61A37F07}">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87A5774-BCDB-4BF5-90D4-3FB8A0BF1101}">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إلا إذا قُبضت السلعة حقيقة أو حكما .</a:t>
          </a:r>
        </a:p>
      </dgm:t>
    </dgm:pt>
    <dgm:pt modelId="{1529A918-C323-42EB-8683-C9D7BA64A5B4}" type="parTrans" cxnId="{FF7062DE-FB72-4ECF-913B-7B61616AF33C}">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F6FDE2D3-753D-47BD-A6C4-ED70CDA7DFDB}" type="sibTrans" cxnId="{FF7062DE-FB72-4ECF-913B-7B61616AF33C}">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7741C5E7-1C2B-4389-85E7-63FCD42D90C4}">
      <dgm:prSet custT="1"/>
      <dgm:spPr/>
      <dgm:t>
        <a:bodyPr/>
        <a:lstStyle/>
        <a:p>
          <a:pPr rtl="1"/>
          <a:r>
            <a:rPr lang="ar-SA" sz="1800" kern="1200" dirty="0">
              <a:solidFill>
                <a:schemeClr val="tx1"/>
              </a:solidFill>
              <a:latin typeface="JF Flat" panose="02000500000000000000" pitchFamily="2" charset="-78"/>
              <a:cs typeface="JF Flat" panose="02000500000000000000" pitchFamily="2" charset="-78"/>
            </a:rPr>
            <a:t>7) أن لا تجري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8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800" kern="1200" dirty="0">
              <a:solidFill>
                <a:schemeClr val="tx1"/>
              </a:solidFill>
              <a:latin typeface="JF Flat" panose="02000500000000000000" pitchFamily="2" charset="-78"/>
              <a:cs typeface="JF Flat" panose="02000500000000000000" pitchFamily="2" charset="-78"/>
            </a:rPr>
            <a:t> للعميل توكيلًا لطرف آخر ليبيع السلعة . </a:t>
          </a:r>
        </a:p>
      </dgm:t>
    </dgm:pt>
    <dgm:pt modelId="{5D6F9C2C-9968-4D4E-A051-31DA093AD7B4}" type="parTrans" cxnId="{259D22C8-AA0F-442A-B7B5-3717723B8A6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B7CEE883-7E1D-4ADC-8497-53747F355614}" type="sibTrans" cxnId="{259D22C8-AA0F-442A-B7B5-3717723B8A6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1AC2D3E0-BB73-45AC-A077-8E471B2887E9}">
      <dgm:prSet custT="1"/>
      <dgm:spPr/>
      <dgm:t>
        <a:bodyPr/>
        <a:lstStyle/>
        <a:p>
          <a:pPr rtl="1"/>
          <a:r>
            <a:rPr lang="ar-SA" sz="1800" dirty="0">
              <a:solidFill>
                <a:srgbClr val="404040"/>
              </a:solidFill>
              <a:latin typeface="JF Flat" panose="02000500000000000000" pitchFamily="2" charset="-78"/>
              <a:cs typeface="JF Flat" panose="02000500000000000000" pitchFamily="2" charset="-78"/>
            </a:rPr>
            <a:t>8) لا يبيع العميل السلعة إلا بنفسه أو وكيل غير الجهة الممولة .</a:t>
          </a:r>
        </a:p>
      </dgm:t>
    </dgm:pt>
    <dgm:pt modelId="{569B7102-43F1-4D7C-BC16-CCCD7240AB31}" type="parTrans" cxnId="{3B404F5E-8E64-41CE-8458-F0F1789DB6A2}">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23A7D175-9806-4789-A9DD-A30CCA8D9146}" type="sibTrans" cxnId="{3B404F5E-8E64-41CE-8458-F0F1789DB6A2}">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C75A6C9-FDF7-40AA-801A-31D75C8531E0}">
      <dgm:prSet custT="1"/>
      <dgm:spPr/>
      <dgm:t>
        <a:bodyPr/>
        <a:lstStyle/>
        <a:p>
          <a:pPr rtl="1"/>
          <a:r>
            <a:rPr lang="ar-SA" sz="1800" kern="1200" dirty="0">
              <a:solidFill>
                <a:schemeClr val="tx1"/>
              </a:solidFill>
              <a:latin typeface="JF Flat" panose="02000500000000000000" pitchFamily="2" charset="-78"/>
              <a:cs typeface="JF Flat" panose="02000500000000000000" pitchFamily="2" charset="-78"/>
            </a:rPr>
            <a:t>9) يلزم أن تزود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8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800" kern="1200" dirty="0">
              <a:solidFill>
                <a:schemeClr val="tx1"/>
              </a:solidFill>
              <a:latin typeface="JF Flat" panose="02000500000000000000" pitchFamily="2" charset="-78"/>
              <a:cs typeface="JF Flat" panose="02000500000000000000" pitchFamily="2" charset="-78"/>
            </a:rPr>
            <a:t> العميل بالمعلومات اللازمة عن السلعة .</a:t>
          </a:r>
        </a:p>
      </dgm:t>
    </dgm:pt>
    <dgm:pt modelId="{351E9144-74AB-4349-B00F-E56F167B6446}" type="parTrans" cxnId="{F2613470-3E43-4FA9-B2DF-C2DA19AE802F}">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7866824D-45DE-4D5E-98D7-EE862D26DCCE}" type="sibTrans" cxnId="{F2613470-3E43-4FA9-B2DF-C2DA19AE802F}">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A4A08199-FB2B-44A2-AAD9-6D219C87D768}" type="pres">
      <dgm:prSet presAssocID="{4D97449C-2DA9-4B70-BE8B-D291CF946256}" presName="Name0" presStyleCnt="0">
        <dgm:presLayoutVars>
          <dgm:dir/>
          <dgm:animLvl val="lvl"/>
          <dgm:resizeHandles val="exact"/>
        </dgm:presLayoutVars>
      </dgm:prSet>
      <dgm:spPr/>
    </dgm:pt>
    <dgm:pt modelId="{D56389B7-9EBF-400D-BC14-74FF3887360E}" type="pres">
      <dgm:prSet presAssocID="{3C75A6C9-FDF7-40AA-801A-31D75C8531E0}" presName="boxAndChildren" presStyleCnt="0"/>
      <dgm:spPr/>
    </dgm:pt>
    <dgm:pt modelId="{4429EC7E-879A-4271-96F1-65E80D26FA97}" type="pres">
      <dgm:prSet presAssocID="{3C75A6C9-FDF7-40AA-801A-31D75C8531E0}" presName="parentTextBox" presStyleLbl="node1" presStyleIdx="0" presStyleCnt="6" custScaleY="58879"/>
      <dgm:spPr/>
    </dgm:pt>
    <dgm:pt modelId="{DA714DD4-EFE1-41C3-94F2-0BD7954FE19F}" type="pres">
      <dgm:prSet presAssocID="{23A7D175-9806-4789-A9DD-A30CCA8D9146}" presName="sp" presStyleCnt="0"/>
      <dgm:spPr/>
    </dgm:pt>
    <dgm:pt modelId="{EB06C4C1-092C-4F26-BDBE-D86E0D08A55C}" type="pres">
      <dgm:prSet presAssocID="{1AC2D3E0-BB73-45AC-A077-8E471B2887E9}" presName="arrowAndChildren" presStyleCnt="0"/>
      <dgm:spPr/>
    </dgm:pt>
    <dgm:pt modelId="{C827378C-4FF3-4480-83B0-E4990D4E96E3}" type="pres">
      <dgm:prSet presAssocID="{1AC2D3E0-BB73-45AC-A077-8E471B2887E9}" presName="parentTextArrow" presStyleLbl="node1" presStyleIdx="1" presStyleCnt="6" custScaleY="72121" custLinFactNeighborY="-894"/>
      <dgm:spPr/>
    </dgm:pt>
    <dgm:pt modelId="{0E939AC8-EB7B-46EB-94A8-43A398349B4E}" type="pres">
      <dgm:prSet presAssocID="{B7CEE883-7E1D-4ADC-8497-53747F355614}" presName="sp" presStyleCnt="0"/>
      <dgm:spPr/>
    </dgm:pt>
    <dgm:pt modelId="{952F98B6-267B-4F0B-9F6D-DE718D0D42FF}" type="pres">
      <dgm:prSet presAssocID="{7741C5E7-1C2B-4389-85E7-63FCD42D90C4}" presName="arrowAndChildren" presStyleCnt="0"/>
      <dgm:spPr/>
    </dgm:pt>
    <dgm:pt modelId="{88A31A70-F891-4731-BAD3-978C3DE86333}" type="pres">
      <dgm:prSet presAssocID="{7741C5E7-1C2B-4389-85E7-63FCD42D90C4}" presName="parentTextArrow" presStyleLbl="node1" presStyleIdx="2" presStyleCnt="6" custScaleY="67413"/>
      <dgm:spPr/>
    </dgm:pt>
    <dgm:pt modelId="{56A6917A-8AF0-4128-A904-1C9C13B372F3}" type="pres">
      <dgm:prSet presAssocID="{B4B27734-114E-4E4B-9B21-48DD142DDD38}" presName="sp" presStyleCnt="0"/>
      <dgm:spPr/>
    </dgm:pt>
    <dgm:pt modelId="{AEF7B1FA-23F7-4611-9F70-4DE6BA218B6F}" type="pres">
      <dgm:prSet presAssocID="{30129F63-F870-4BA3-B1A9-7C7E828E7198}" presName="arrowAndChildren" presStyleCnt="0"/>
      <dgm:spPr/>
    </dgm:pt>
    <dgm:pt modelId="{5897D5ED-19F5-4856-8DEE-1F746AB47CB3}" type="pres">
      <dgm:prSet presAssocID="{30129F63-F870-4BA3-B1A9-7C7E828E7198}" presName="parentTextArrow" presStyleLbl="node1" presStyleIdx="2" presStyleCnt="6"/>
      <dgm:spPr/>
    </dgm:pt>
    <dgm:pt modelId="{245FCE27-05AA-4F15-B05D-E638E0A16625}" type="pres">
      <dgm:prSet presAssocID="{30129F63-F870-4BA3-B1A9-7C7E828E7198}" presName="arrow" presStyleLbl="node1" presStyleIdx="3" presStyleCnt="6"/>
      <dgm:spPr/>
    </dgm:pt>
    <dgm:pt modelId="{1E3EA72A-E909-426A-9B32-5E08E29334D4}" type="pres">
      <dgm:prSet presAssocID="{30129F63-F870-4BA3-B1A9-7C7E828E7198}" presName="descendantArrow" presStyleCnt="0"/>
      <dgm:spPr/>
    </dgm:pt>
    <dgm:pt modelId="{55FD26EC-5C08-4090-A7F3-1B88C37E6144}" type="pres">
      <dgm:prSet presAssocID="{387A5774-BCDB-4BF5-90D4-3FB8A0BF1101}" presName="childTextArrow" presStyleLbl="fgAccFollowNode1" presStyleIdx="0" presStyleCnt="3">
        <dgm:presLayoutVars>
          <dgm:bulletEnabled val="1"/>
        </dgm:presLayoutVars>
      </dgm:prSet>
      <dgm:spPr/>
    </dgm:pt>
    <dgm:pt modelId="{12C4E666-169E-4894-8391-BE0000AD8716}" type="pres">
      <dgm:prSet presAssocID="{FA49BA7E-4F0E-4867-8E0A-1FA08865DB36}" presName="sp" presStyleCnt="0"/>
      <dgm:spPr/>
    </dgm:pt>
    <dgm:pt modelId="{6D54CD47-B9A6-4551-9286-15A3201DA557}" type="pres">
      <dgm:prSet presAssocID="{211C8F59-87DB-47EF-9D39-FF0E6EF2E4BA}" presName="arrowAndChildren" presStyleCnt="0"/>
      <dgm:spPr/>
    </dgm:pt>
    <dgm:pt modelId="{745991C7-EC9B-4AC9-917B-FD64EA0BD7AC}" type="pres">
      <dgm:prSet presAssocID="{211C8F59-87DB-47EF-9D39-FF0E6EF2E4BA}" presName="parentTextArrow" presStyleLbl="node1" presStyleIdx="3" presStyleCnt="6"/>
      <dgm:spPr/>
    </dgm:pt>
    <dgm:pt modelId="{8BE87804-8BA5-4CA8-AD1E-EE84386FEDAB}" type="pres">
      <dgm:prSet presAssocID="{211C8F59-87DB-47EF-9D39-FF0E6EF2E4BA}" presName="arrow" presStyleLbl="node1" presStyleIdx="4" presStyleCnt="6"/>
      <dgm:spPr/>
    </dgm:pt>
    <dgm:pt modelId="{481C34C0-ECE7-4151-8ABA-5DBB25AAEADC}" type="pres">
      <dgm:prSet presAssocID="{211C8F59-87DB-47EF-9D39-FF0E6EF2E4BA}" presName="descendantArrow" presStyleCnt="0"/>
      <dgm:spPr/>
    </dgm:pt>
    <dgm:pt modelId="{756CC3AB-6E86-4769-8334-C7F37E53AC83}" type="pres">
      <dgm:prSet presAssocID="{C411E375-C9A3-4D94-9713-3F2EA3423C00}" presName="childTextArrow" presStyleLbl="fgAccFollowNode1" presStyleIdx="1" presStyleCnt="3">
        <dgm:presLayoutVars>
          <dgm:bulletEnabled val="1"/>
        </dgm:presLayoutVars>
      </dgm:prSet>
      <dgm:spPr/>
    </dgm:pt>
    <dgm:pt modelId="{E4B7F96C-B75C-4BDF-8E0E-61ABA2214E83}" type="pres">
      <dgm:prSet presAssocID="{43072AC5-188B-4436-ACD4-4B3B9BE1B9D2}" presName="sp" presStyleCnt="0"/>
      <dgm:spPr/>
    </dgm:pt>
    <dgm:pt modelId="{593D2945-471F-45A5-9C01-20431CC1C532}" type="pres">
      <dgm:prSet presAssocID="{BDDA47B2-4560-443C-9112-886AC63E516A}" presName="arrowAndChildren" presStyleCnt="0"/>
      <dgm:spPr/>
    </dgm:pt>
    <dgm:pt modelId="{834985E4-6CE4-4D66-ACF2-8214475899D7}" type="pres">
      <dgm:prSet presAssocID="{BDDA47B2-4560-443C-9112-886AC63E516A}" presName="parentTextArrow" presStyleLbl="node1" presStyleIdx="4" presStyleCnt="6"/>
      <dgm:spPr/>
    </dgm:pt>
    <dgm:pt modelId="{BC35CDE5-8E59-4727-9F89-4EEB2F755A22}" type="pres">
      <dgm:prSet presAssocID="{BDDA47B2-4560-443C-9112-886AC63E516A}" presName="arrow" presStyleLbl="node1" presStyleIdx="5" presStyleCnt="6"/>
      <dgm:spPr/>
    </dgm:pt>
    <dgm:pt modelId="{B77E6891-5161-4BC8-AF0F-03A6005B43B8}" type="pres">
      <dgm:prSet presAssocID="{BDDA47B2-4560-443C-9112-886AC63E516A}" presName="descendantArrow" presStyleCnt="0"/>
      <dgm:spPr/>
    </dgm:pt>
    <dgm:pt modelId="{ACB800B8-837F-4FDF-A58D-ED10CE4633E4}" type="pres">
      <dgm:prSet presAssocID="{C6217228-EBC7-4874-BF1E-849A6C2867E5}" presName="childTextArrow" presStyleLbl="fgAccFollowNode1" presStyleIdx="2" presStyleCnt="3">
        <dgm:presLayoutVars>
          <dgm:bulletEnabled val="1"/>
        </dgm:presLayoutVars>
      </dgm:prSet>
      <dgm:spPr/>
    </dgm:pt>
  </dgm:ptLst>
  <dgm:cxnLst>
    <dgm:cxn modelId="{F2E3C20E-DF7F-446A-861B-F2866D063A2E}" type="presOf" srcId="{30129F63-F870-4BA3-B1A9-7C7E828E7198}" destId="{5897D5ED-19F5-4856-8DEE-1F746AB47CB3}" srcOrd="0" destOrd="0" presId="urn:microsoft.com/office/officeart/2005/8/layout/process4"/>
    <dgm:cxn modelId="{D8B86811-195F-4322-8FAA-81DF87403958}" srcId="{4D97449C-2DA9-4B70-BE8B-D291CF946256}" destId="{211C8F59-87DB-47EF-9D39-FF0E6EF2E4BA}" srcOrd="1" destOrd="0" parTransId="{6FC931ED-A56F-45AC-87DF-5AEBF20220D5}" sibTransId="{FA49BA7E-4F0E-4867-8E0A-1FA08865DB36}"/>
    <dgm:cxn modelId="{F7C7DF2D-58C9-4688-8BB5-B0052B0020C0}" type="presOf" srcId="{C6217228-EBC7-4874-BF1E-849A6C2867E5}" destId="{ACB800B8-837F-4FDF-A58D-ED10CE4633E4}" srcOrd="0" destOrd="0" presId="urn:microsoft.com/office/officeart/2005/8/layout/process4"/>
    <dgm:cxn modelId="{89CA6A3D-E9F3-46CE-B621-00E4E61F14D9}" srcId="{4D97449C-2DA9-4B70-BE8B-D291CF946256}" destId="{BDDA47B2-4560-443C-9112-886AC63E516A}" srcOrd="0" destOrd="0" parTransId="{EE8703AB-FC1F-49B5-A50F-219D10F89F9A}" sibTransId="{43072AC5-188B-4436-ACD4-4B3B9BE1B9D2}"/>
    <dgm:cxn modelId="{3B404F5E-8E64-41CE-8458-F0F1789DB6A2}" srcId="{4D97449C-2DA9-4B70-BE8B-D291CF946256}" destId="{1AC2D3E0-BB73-45AC-A077-8E471B2887E9}" srcOrd="4" destOrd="0" parTransId="{569B7102-43F1-4D7C-BC16-CCCD7240AB31}" sibTransId="{23A7D175-9806-4789-A9DD-A30CCA8D9146}"/>
    <dgm:cxn modelId="{5E9F065F-B76C-4562-B2F6-93B6F80557B5}" srcId="{BDDA47B2-4560-443C-9112-886AC63E516A}" destId="{C6217228-EBC7-4874-BF1E-849A6C2867E5}" srcOrd="0" destOrd="0" parTransId="{7C5850D9-275F-40E5-9CF7-8A9B36475618}" sibTransId="{D9A1A065-9E2C-4723-B9E2-38DA705D15BD}"/>
    <dgm:cxn modelId="{53346241-4F5E-4130-849F-5D698F3657D7}" type="presOf" srcId="{BDDA47B2-4560-443C-9112-886AC63E516A}" destId="{BC35CDE5-8E59-4727-9F89-4EEB2F755A22}" srcOrd="1" destOrd="0" presId="urn:microsoft.com/office/officeart/2005/8/layout/process4"/>
    <dgm:cxn modelId="{2B64C94A-0AC9-4279-8519-1FD09C0EAFE0}" srcId="{211C8F59-87DB-47EF-9D39-FF0E6EF2E4BA}" destId="{C411E375-C9A3-4D94-9713-3F2EA3423C00}" srcOrd="0" destOrd="0" parTransId="{F4C2B91C-9569-4D20-ACBB-A80E5D6F317C}" sibTransId="{59AB5BCA-EF68-4416-B705-C6DCE348A98C}"/>
    <dgm:cxn modelId="{4205B06B-7D68-4EBD-A8F0-F0FA3933FE06}" type="presOf" srcId="{C411E375-C9A3-4D94-9713-3F2EA3423C00}" destId="{756CC3AB-6E86-4769-8334-C7F37E53AC83}" srcOrd="0" destOrd="0" presId="urn:microsoft.com/office/officeart/2005/8/layout/process4"/>
    <dgm:cxn modelId="{5C0D104C-4561-4EE2-AC96-EF67DCCEB36A}" type="presOf" srcId="{7741C5E7-1C2B-4389-85E7-63FCD42D90C4}" destId="{88A31A70-F891-4731-BAD3-978C3DE86333}" srcOrd="0" destOrd="0" presId="urn:microsoft.com/office/officeart/2005/8/layout/process4"/>
    <dgm:cxn modelId="{F9B4E96D-1A8B-405A-A9C9-3C962560700E}" type="presOf" srcId="{387A5774-BCDB-4BF5-90D4-3FB8A0BF1101}" destId="{55FD26EC-5C08-4090-A7F3-1B88C37E6144}" srcOrd="0" destOrd="0" presId="urn:microsoft.com/office/officeart/2005/8/layout/process4"/>
    <dgm:cxn modelId="{F2613470-3E43-4FA9-B2DF-C2DA19AE802F}" srcId="{4D97449C-2DA9-4B70-BE8B-D291CF946256}" destId="{3C75A6C9-FDF7-40AA-801A-31D75C8531E0}" srcOrd="5" destOrd="0" parTransId="{351E9144-74AB-4349-B00F-E56F167B6446}" sibTransId="{7866824D-45DE-4D5E-98D7-EE862D26DCCE}"/>
    <dgm:cxn modelId="{C5A19673-4BC7-40A9-8C41-5364AF23A5F2}" type="presOf" srcId="{211C8F59-87DB-47EF-9D39-FF0E6EF2E4BA}" destId="{745991C7-EC9B-4AC9-917B-FD64EA0BD7AC}" srcOrd="0" destOrd="0" presId="urn:microsoft.com/office/officeart/2005/8/layout/process4"/>
    <dgm:cxn modelId="{58520A74-DEF2-48B9-97D4-4F060C58A3A9}" type="presOf" srcId="{BDDA47B2-4560-443C-9112-886AC63E516A}" destId="{834985E4-6CE4-4D66-ACF2-8214475899D7}" srcOrd="0" destOrd="0" presId="urn:microsoft.com/office/officeart/2005/8/layout/process4"/>
    <dgm:cxn modelId="{64E8A078-C915-4255-8672-084C61A37F07}" srcId="{4D97449C-2DA9-4B70-BE8B-D291CF946256}" destId="{30129F63-F870-4BA3-B1A9-7C7E828E7198}" srcOrd="2" destOrd="0" parTransId="{9E39289B-C99E-46E2-9E6A-71FE37283FDA}" sibTransId="{B4B27734-114E-4E4B-9B21-48DD142DDD38}"/>
    <dgm:cxn modelId="{E4B9E581-E873-4DC6-9F46-FCA654D657AA}" type="presOf" srcId="{1AC2D3E0-BB73-45AC-A077-8E471B2887E9}" destId="{C827378C-4FF3-4480-83B0-E4990D4E96E3}" srcOrd="0" destOrd="0" presId="urn:microsoft.com/office/officeart/2005/8/layout/process4"/>
    <dgm:cxn modelId="{A1AAD499-87C6-4DE8-89F8-AB95A5816330}" type="presOf" srcId="{3C75A6C9-FDF7-40AA-801A-31D75C8531E0}" destId="{4429EC7E-879A-4271-96F1-65E80D26FA97}" srcOrd="0" destOrd="0" presId="urn:microsoft.com/office/officeart/2005/8/layout/process4"/>
    <dgm:cxn modelId="{60E02F9F-804F-4D79-80A2-D274098193BE}" type="presOf" srcId="{211C8F59-87DB-47EF-9D39-FF0E6EF2E4BA}" destId="{8BE87804-8BA5-4CA8-AD1E-EE84386FEDAB}" srcOrd="1" destOrd="0" presId="urn:microsoft.com/office/officeart/2005/8/layout/process4"/>
    <dgm:cxn modelId="{17BF1FA3-9619-4EB6-BA40-31BBE2711A4F}" type="presOf" srcId="{30129F63-F870-4BA3-B1A9-7C7E828E7198}" destId="{245FCE27-05AA-4F15-B05D-E638E0A16625}" srcOrd="1" destOrd="0" presId="urn:microsoft.com/office/officeart/2005/8/layout/process4"/>
    <dgm:cxn modelId="{67E0D1AF-26E3-440E-9E8F-CD13024B3793}" type="presOf" srcId="{4D97449C-2DA9-4B70-BE8B-D291CF946256}" destId="{A4A08199-FB2B-44A2-AAD9-6D219C87D768}" srcOrd="0" destOrd="0" presId="urn:microsoft.com/office/officeart/2005/8/layout/process4"/>
    <dgm:cxn modelId="{259D22C8-AA0F-442A-B7B5-3717723B8A69}" srcId="{4D97449C-2DA9-4B70-BE8B-D291CF946256}" destId="{7741C5E7-1C2B-4389-85E7-63FCD42D90C4}" srcOrd="3" destOrd="0" parTransId="{5D6F9C2C-9968-4D4E-A051-31DA093AD7B4}" sibTransId="{B7CEE883-7E1D-4ADC-8497-53747F355614}"/>
    <dgm:cxn modelId="{FF7062DE-FB72-4ECF-913B-7B61616AF33C}" srcId="{30129F63-F870-4BA3-B1A9-7C7E828E7198}" destId="{387A5774-BCDB-4BF5-90D4-3FB8A0BF1101}" srcOrd="0" destOrd="0" parTransId="{1529A918-C323-42EB-8683-C9D7BA64A5B4}" sibTransId="{F6FDE2D3-753D-47BD-A6C4-ED70CDA7DFDB}"/>
    <dgm:cxn modelId="{5ED6E708-C28A-48F9-A4D5-B5D49723E886}" type="presParOf" srcId="{A4A08199-FB2B-44A2-AAD9-6D219C87D768}" destId="{D56389B7-9EBF-400D-BC14-74FF3887360E}" srcOrd="0" destOrd="0" presId="urn:microsoft.com/office/officeart/2005/8/layout/process4"/>
    <dgm:cxn modelId="{BF8CF1DA-AA5C-4604-AE9A-6C73A5AF390D}" type="presParOf" srcId="{D56389B7-9EBF-400D-BC14-74FF3887360E}" destId="{4429EC7E-879A-4271-96F1-65E80D26FA97}" srcOrd="0" destOrd="0" presId="urn:microsoft.com/office/officeart/2005/8/layout/process4"/>
    <dgm:cxn modelId="{25E4A369-5E3A-41DB-AB95-AD32C5B5E13F}" type="presParOf" srcId="{A4A08199-FB2B-44A2-AAD9-6D219C87D768}" destId="{DA714DD4-EFE1-41C3-94F2-0BD7954FE19F}" srcOrd="1" destOrd="0" presId="urn:microsoft.com/office/officeart/2005/8/layout/process4"/>
    <dgm:cxn modelId="{B24AC16A-3EAD-41D9-9EAE-35819A56D8E5}" type="presParOf" srcId="{A4A08199-FB2B-44A2-AAD9-6D219C87D768}" destId="{EB06C4C1-092C-4F26-BDBE-D86E0D08A55C}" srcOrd="2" destOrd="0" presId="urn:microsoft.com/office/officeart/2005/8/layout/process4"/>
    <dgm:cxn modelId="{825F59FC-5101-4138-B79B-900A6CEF3727}" type="presParOf" srcId="{EB06C4C1-092C-4F26-BDBE-D86E0D08A55C}" destId="{C827378C-4FF3-4480-83B0-E4990D4E96E3}" srcOrd="0" destOrd="0" presId="urn:microsoft.com/office/officeart/2005/8/layout/process4"/>
    <dgm:cxn modelId="{936D1081-C4AD-4345-8E89-F763A3FFE373}" type="presParOf" srcId="{A4A08199-FB2B-44A2-AAD9-6D219C87D768}" destId="{0E939AC8-EB7B-46EB-94A8-43A398349B4E}" srcOrd="3" destOrd="0" presId="urn:microsoft.com/office/officeart/2005/8/layout/process4"/>
    <dgm:cxn modelId="{EAC66110-01C5-4432-95E6-0E768307A15F}" type="presParOf" srcId="{A4A08199-FB2B-44A2-AAD9-6D219C87D768}" destId="{952F98B6-267B-4F0B-9F6D-DE718D0D42FF}" srcOrd="4" destOrd="0" presId="urn:microsoft.com/office/officeart/2005/8/layout/process4"/>
    <dgm:cxn modelId="{18E60C9B-F63B-4ADE-88D3-D44AE44CAF8A}" type="presParOf" srcId="{952F98B6-267B-4F0B-9F6D-DE718D0D42FF}" destId="{88A31A70-F891-4731-BAD3-978C3DE86333}" srcOrd="0" destOrd="0" presId="urn:microsoft.com/office/officeart/2005/8/layout/process4"/>
    <dgm:cxn modelId="{9A5D07D8-B937-4292-AF0D-7F567E7F1484}" type="presParOf" srcId="{A4A08199-FB2B-44A2-AAD9-6D219C87D768}" destId="{56A6917A-8AF0-4128-A904-1C9C13B372F3}" srcOrd="5" destOrd="0" presId="urn:microsoft.com/office/officeart/2005/8/layout/process4"/>
    <dgm:cxn modelId="{007E9BE6-C40C-45A2-B09F-69577A43C9F1}" type="presParOf" srcId="{A4A08199-FB2B-44A2-AAD9-6D219C87D768}" destId="{AEF7B1FA-23F7-4611-9F70-4DE6BA218B6F}" srcOrd="6" destOrd="0" presId="urn:microsoft.com/office/officeart/2005/8/layout/process4"/>
    <dgm:cxn modelId="{93B0B592-FEF9-4E18-A69E-AC43F521618C}" type="presParOf" srcId="{AEF7B1FA-23F7-4611-9F70-4DE6BA218B6F}" destId="{5897D5ED-19F5-4856-8DEE-1F746AB47CB3}" srcOrd="0" destOrd="0" presId="urn:microsoft.com/office/officeart/2005/8/layout/process4"/>
    <dgm:cxn modelId="{C4D904C0-A188-4223-A24C-EA04B5CC8D5B}" type="presParOf" srcId="{AEF7B1FA-23F7-4611-9F70-4DE6BA218B6F}" destId="{245FCE27-05AA-4F15-B05D-E638E0A16625}" srcOrd="1" destOrd="0" presId="urn:microsoft.com/office/officeart/2005/8/layout/process4"/>
    <dgm:cxn modelId="{3A0BDC9D-C849-4E46-91B7-CD17619066C7}" type="presParOf" srcId="{AEF7B1FA-23F7-4611-9F70-4DE6BA218B6F}" destId="{1E3EA72A-E909-426A-9B32-5E08E29334D4}" srcOrd="2" destOrd="0" presId="urn:microsoft.com/office/officeart/2005/8/layout/process4"/>
    <dgm:cxn modelId="{66B7CE38-4FA5-4BF4-8EE1-E66DEBBD5819}" type="presParOf" srcId="{1E3EA72A-E909-426A-9B32-5E08E29334D4}" destId="{55FD26EC-5C08-4090-A7F3-1B88C37E6144}" srcOrd="0" destOrd="0" presId="urn:microsoft.com/office/officeart/2005/8/layout/process4"/>
    <dgm:cxn modelId="{8C3F14AC-10FF-49C9-A51E-1196C2BD7C46}" type="presParOf" srcId="{A4A08199-FB2B-44A2-AAD9-6D219C87D768}" destId="{12C4E666-169E-4894-8391-BE0000AD8716}" srcOrd="7" destOrd="0" presId="urn:microsoft.com/office/officeart/2005/8/layout/process4"/>
    <dgm:cxn modelId="{CCDE50ED-43FC-4F1A-AAF4-B32D0016B67E}" type="presParOf" srcId="{A4A08199-FB2B-44A2-AAD9-6D219C87D768}" destId="{6D54CD47-B9A6-4551-9286-15A3201DA557}" srcOrd="8" destOrd="0" presId="urn:microsoft.com/office/officeart/2005/8/layout/process4"/>
    <dgm:cxn modelId="{87F9E401-49C5-4EA2-878A-6BC07DB9BF3F}" type="presParOf" srcId="{6D54CD47-B9A6-4551-9286-15A3201DA557}" destId="{745991C7-EC9B-4AC9-917B-FD64EA0BD7AC}" srcOrd="0" destOrd="0" presId="urn:microsoft.com/office/officeart/2005/8/layout/process4"/>
    <dgm:cxn modelId="{9628FEE7-5110-464E-A62E-C2E5CF943B8E}" type="presParOf" srcId="{6D54CD47-B9A6-4551-9286-15A3201DA557}" destId="{8BE87804-8BA5-4CA8-AD1E-EE84386FEDAB}" srcOrd="1" destOrd="0" presId="urn:microsoft.com/office/officeart/2005/8/layout/process4"/>
    <dgm:cxn modelId="{EF8C9001-591C-4F8C-89D7-67DE7F327D96}" type="presParOf" srcId="{6D54CD47-B9A6-4551-9286-15A3201DA557}" destId="{481C34C0-ECE7-4151-8ABA-5DBB25AAEADC}" srcOrd="2" destOrd="0" presId="urn:microsoft.com/office/officeart/2005/8/layout/process4"/>
    <dgm:cxn modelId="{D5BD9707-2197-45BE-8155-41DF0437A59F}" type="presParOf" srcId="{481C34C0-ECE7-4151-8ABA-5DBB25AAEADC}" destId="{756CC3AB-6E86-4769-8334-C7F37E53AC83}" srcOrd="0" destOrd="0" presId="urn:microsoft.com/office/officeart/2005/8/layout/process4"/>
    <dgm:cxn modelId="{9751C058-9624-4637-BCFC-7502D06F143E}" type="presParOf" srcId="{A4A08199-FB2B-44A2-AAD9-6D219C87D768}" destId="{E4B7F96C-B75C-4BDF-8E0E-61ABA2214E83}" srcOrd="9" destOrd="0" presId="urn:microsoft.com/office/officeart/2005/8/layout/process4"/>
    <dgm:cxn modelId="{76862955-7B52-44FB-A097-4E20EF43739C}" type="presParOf" srcId="{A4A08199-FB2B-44A2-AAD9-6D219C87D768}" destId="{593D2945-471F-45A5-9C01-20431CC1C532}" srcOrd="10" destOrd="0" presId="urn:microsoft.com/office/officeart/2005/8/layout/process4"/>
    <dgm:cxn modelId="{01CCDE88-A22A-46CE-BFFC-3472635C3F81}" type="presParOf" srcId="{593D2945-471F-45A5-9C01-20431CC1C532}" destId="{834985E4-6CE4-4D66-ACF2-8214475899D7}" srcOrd="0" destOrd="0" presId="urn:microsoft.com/office/officeart/2005/8/layout/process4"/>
    <dgm:cxn modelId="{901ADA60-36E2-4566-A182-6515915111FC}" type="presParOf" srcId="{593D2945-471F-45A5-9C01-20431CC1C532}" destId="{BC35CDE5-8E59-4727-9F89-4EEB2F755A22}" srcOrd="1" destOrd="0" presId="urn:microsoft.com/office/officeart/2005/8/layout/process4"/>
    <dgm:cxn modelId="{07864DAD-3ABE-458B-8554-1D534B9F3969}" type="presParOf" srcId="{593D2945-471F-45A5-9C01-20431CC1C532}" destId="{B77E6891-5161-4BC8-AF0F-03A6005B43B8}" srcOrd="2" destOrd="0" presId="urn:microsoft.com/office/officeart/2005/8/layout/process4"/>
    <dgm:cxn modelId="{99904EB2-D1E7-47D8-ABDE-13F3D167C122}" type="presParOf" srcId="{B77E6891-5161-4BC8-AF0F-03A6005B43B8}" destId="{ACB800B8-837F-4FDF-A58D-ED10CE4633E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C7E8EA5-8350-4420-B7C2-0F13DE8AE9AC}"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1DA52E26-E800-4D2A-8F85-484302B62A45}">
      <dgm:prSet phldrT="[نص]" custT="1"/>
      <dgm:spPr/>
      <dgm:t>
        <a:bodyPr/>
        <a:lstStyle/>
        <a:p>
          <a:pPr rtl="1"/>
          <a:r>
            <a:rPr lang="ar-SA" sz="4000" dirty="0">
              <a:solidFill>
                <a:schemeClr val="tx1"/>
              </a:solidFill>
              <a:latin typeface="JF Flat" panose="02000500000000000000" pitchFamily="2" charset="-78"/>
              <a:cs typeface="JF Flat" panose="02000500000000000000" pitchFamily="2" charset="-78"/>
            </a:rPr>
            <a:t>الإيجار التمويلي</a:t>
          </a:r>
        </a:p>
      </dgm:t>
    </dgm:pt>
    <dgm:pt modelId="{84FA5B3B-65DC-4218-9095-1DCA8B9EC86C}" type="par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557D6AA-6A8B-4812-96BB-27EB8ADC4C34}" type="sib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775AF16-62BA-4858-8B2E-C8D1EE1E5653}" type="pres">
      <dgm:prSet presAssocID="{BC7E8EA5-8350-4420-B7C2-0F13DE8AE9AC}" presName="diagram" presStyleCnt="0">
        <dgm:presLayoutVars>
          <dgm:dir/>
          <dgm:resizeHandles val="exact"/>
        </dgm:presLayoutVars>
      </dgm:prSet>
      <dgm:spPr/>
    </dgm:pt>
    <dgm:pt modelId="{2AA1C942-708B-4192-97DB-BB980B4132FA}" type="pres">
      <dgm:prSet presAssocID="{1DA52E26-E800-4D2A-8F85-484302B62A45}" presName="node" presStyleLbl="node1" presStyleIdx="0" presStyleCnt="1">
        <dgm:presLayoutVars>
          <dgm:bulletEnabled val="1"/>
        </dgm:presLayoutVars>
      </dgm:prSet>
      <dgm:spPr/>
    </dgm:pt>
  </dgm:ptLst>
  <dgm:cxnLst>
    <dgm:cxn modelId="{17055A04-1047-4211-986A-3A03525EAA6C}" type="presOf" srcId="{1DA52E26-E800-4D2A-8F85-484302B62A45}" destId="{2AA1C942-708B-4192-97DB-BB980B4132FA}" srcOrd="0" destOrd="0" presId="urn:microsoft.com/office/officeart/2005/8/layout/default"/>
    <dgm:cxn modelId="{FDACAD24-25E9-4369-8FA2-A49BA07A5D17}" srcId="{BC7E8EA5-8350-4420-B7C2-0F13DE8AE9AC}" destId="{1DA52E26-E800-4D2A-8F85-484302B62A45}" srcOrd="0" destOrd="0" parTransId="{84FA5B3B-65DC-4218-9095-1DCA8B9EC86C}" sibTransId="{6557D6AA-6A8B-4812-96BB-27EB8ADC4C34}"/>
    <dgm:cxn modelId="{E34627A5-8911-4285-99E7-426F4B6F8583}" type="presOf" srcId="{BC7E8EA5-8350-4420-B7C2-0F13DE8AE9AC}" destId="{6775AF16-62BA-4858-8B2E-C8D1EE1E5653}" srcOrd="0" destOrd="0" presId="urn:microsoft.com/office/officeart/2005/8/layout/default"/>
    <dgm:cxn modelId="{4344B06E-7801-4FF3-B099-8AC2F1BE29C7}" type="presParOf" srcId="{6775AF16-62BA-4858-8B2E-C8D1EE1E5653}" destId="{2AA1C942-708B-4192-97DB-BB980B4132F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597AEEA-AEE4-4AC3-8005-EA2729B1BDFF}" type="doc">
      <dgm:prSet loTypeId="urn:microsoft.com/office/officeart/2005/8/layout/vList2" loCatId="list" qsTypeId="urn:microsoft.com/office/officeart/2005/8/quickstyle/3d3" qsCatId="3D" csTypeId="urn:microsoft.com/office/officeart/2005/8/colors/accent1_5" csCatId="accent1" phldr="1"/>
      <dgm:spPr/>
      <dgm:t>
        <a:bodyPr/>
        <a:lstStyle/>
        <a:p>
          <a:pPr rtl="1"/>
          <a:endParaRPr lang="ar-SA"/>
        </a:p>
      </dgm:t>
    </dgm:pt>
    <dgm:pt modelId="{38593160-8783-49F3-9C43-1B2FA55BBB9C}">
      <dgm:prSet phldrT="[نص]" custT="1"/>
      <dgm:spPr/>
      <dgm:t>
        <a:bodyPr/>
        <a:lstStyle/>
        <a:p>
          <a:pPr algn="ctr" rtl="1"/>
          <a:r>
            <a:rPr lang="ar-SA" sz="3200" dirty="0">
              <a:solidFill>
                <a:schemeClr val="tx1"/>
              </a:solidFill>
              <a:latin typeface="JF Flat" panose="02000500000000000000" pitchFamily="2" charset="-78"/>
              <a:cs typeface="JF Flat" panose="02000500000000000000" pitchFamily="2" charset="-78"/>
            </a:rPr>
            <a:t>عقد يراد به تمليك منفعة مشروعة معلومة لمدة معلومة بعوض مشروع معلوم</a:t>
          </a:r>
        </a:p>
      </dgm:t>
    </dgm:pt>
    <dgm:pt modelId="{843E50B9-2696-4A2C-9A5B-A89AD6977784}" type="parTrans" cxnId="{B2D950B3-107C-4A8D-B51C-2EF3665129F3}">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D1EB48E8-28DA-42AC-A390-577DFCC24AFB}" type="sibTrans" cxnId="{B2D950B3-107C-4A8D-B51C-2EF3665129F3}">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64F65106-B213-4D41-ACCF-DCCF92B642DD}" type="pres">
      <dgm:prSet presAssocID="{7597AEEA-AEE4-4AC3-8005-EA2729B1BDFF}" presName="linear" presStyleCnt="0">
        <dgm:presLayoutVars>
          <dgm:animLvl val="lvl"/>
          <dgm:resizeHandles val="exact"/>
        </dgm:presLayoutVars>
      </dgm:prSet>
      <dgm:spPr/>
    </dgm:pt>
    <dgm:pt modelId="{411A9B79-453C-46D0-87FA-B50B5FC7169C}" type="pres">
      <dgm:prSet presAssocID="{38593160-8783-49F3-9C43-1B2FA55BBB9C}" presName="parentText" presStyleLbl="node1" presStyleIdx="0" presStyleCnt="1">
        <dgm:presLayoutVars>
          <dgm:chMax val="0"/>
          <dgm:bulletEnabled val="1"/>
        </dgm:presLayoutVars>
      </dgm:prSet>
      <dgm:spPr/>
    </dgm:pt>
  </dgm:ptLst>
  <dgm:cxnLst>
    <dgm:cxn modelId="{48BE5413-7BF3-4D75-A94D-55F339785FF7}" type="presOf" srcId="{38593160-8783-49F3-9C43-1B2FA55BBB9C}" destId="{411A9B79-453C-46D0-87FA-B50B5FC7169C}" srcOrd="0" destOrd="0" presId="urn:microsoft.com/office/officeart/2005/8/layout/vList2"/>
    <dgm:cxn modelId="{A7314158-E823-4482-A7D4-CD62D8A20662}" type="presOf" srcId="{7597AEEA-AEE4-4AC3-8005-EA2729B1BDFF}" destId="{64F65106-B213-4D41-ACCF-DCCF92B642DD}" srcOrd="0" destOrd="0" presId="urn:microsoft.com/office/officeart/2005/8/layout/vList2"/>
    <dgm:cxn modelId="{B2D950B3-107C-4A8D-B51C-2EF3665129F3}" srcId="{7597AEEA-AEE4-4AC3-8005-EA2729B1BDFF}" destId="{38593160-8783-49F3-9C43-1B2FA55BBB9C}" srcOrd="0" destOrd="0" parTransId="{843E50B9-2696-4A2C-9A5B-A89AD6977784}" sibTransId="{D1EB48E8-28DA-42AC-A390-577DFCC24AFB}"/>
    <dgm:cxn modelId="{3E338456-0DFB-41DA-8E10-C70C8E87372E}" type="presParOf" srcId="{64F65106-B213-4D41-ACCF-DCCF92B642DD}" destId="{411A9B79-453C-46D0-87FA-B50B5FC716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DD2D3A8-E0C6-4153-8DA8-526CA22112B6}" type="doc">
      <dgm:prSet loTypeId="urn:microsoft.com/office/officeart/2005/8/layout/process4" loCatId="list" qsTypeId="urn:microsoft.com/office/officeart/2005/8/quickstyle/simple5" qsCatId="simple" csTypeId="urn:microsoft.com/office/officeart/2005/8/colors/accent1_2" csCatId="accent1" phldr="1"/>
      <dgm:spPr/>
      <dgm:t>
        <a:bodyPr/>
        <a:lstStyle/>
        <a:p>
          <a:pPr rtl="1"/>
          <a:endParaRPr lang="ar-SA"/>
        </a:p>
      </dgm:t>
    </dgm:pt>
    <dgm:pt modelId="{ACA7ADEC-E03E-427E-AF32-B599E8EA5FCB}">
      <dgm:prSet phldrT="[نص]" custT="1"/>
      <dgm:spPr/>
      <dgm:t>
        <a:bodyPr/>
        <a:lstStyle/>
        <a:p>
          <a:pPr rtl="1">
            <a:buNone/>
          </a:pPr>
          <a:r>
            <a:rPr lang="ar-SA" sz="1600" b="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يشترط لصحة إجارة الأعيان تملكها أو منفعتها .</a:t>
          </a:r>
          <a:endParaRPr lang="ar-SA" sz="1600" dirty="0">
            <a:solidFill>
              <a:schemeClr val="tx1"/>
            </a:solidFill>
          </a:endParaRPr>
        </a:p>
      </dgm:t>
    </dgm:pt>
    <dgm:pt modelId="{0C67A33D-2D4A-4CD7-BB03-D44C38E61E3E}" type="parTrans" cxnId="{319F2990-44C9-4657-A04D-F9BDF7F0FA36}">
      <dgm:prSet/>
      <dgm:spPr/>
      <dgm:t>
        <a:bodyPr/>
        <a:lstStyle/>
        <a:p>
          <a:pPr rtl="1"/>
          <a:endParaRPr lang="ar-SA" sz="1600">
            <a:solidFill>
              <a:schemeClr val="tx1"/>
            </a:solidFill>
          </a:endParaRPr>
        </a:p>
      </dgm:t>
    </dgm:pt>
    <dgm:pt modelId="{8FB9C5DB-6976-4325-9750-8838D469F80F}" type="sibTrans" cxnId="{319F2990-44C9-4657-A04D-F9BDF7F0FA36}">
      <dgm:prSet/>
      <dgm:spPr/>
      <dgm:t>
        <a:bodyPr/>
        <a:lstStyle/>
        <a:p>
          <a:pPr rtl="1"/>
          <a:endParaRPr lang="ar-SA" sz="1600">
            <a:solidFill>
              <a:schemeClr val="tx1"/>
            </a:solidFill>
          </a:endParaRPr>
        </a:p>
      </dgm:t>
    </dgm:pt>
    <dgm:pt modelId="{E2ABB90C-58D3-4DCC-8620-756E13E9C2E7}">
      <dgm:prSet phldrT="[نص]" custT="1"/>
      <dgm:spPr/>
      <dgm:t>
        <a:bodyPr/>
        <a:lstStyle/>
        <a:p>
          <a:pPr rtl="1">
            <a:buNone/>
          </a:pPr>
          <a:r>
            <a:rPr lang="ar-SA" sz="1600" b="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تملك العين من شخص أو جهة ثم إجارتها إليه .</a:t>
          </a:r>
          <a:endParaRPr lang="ar-SA" sz="1600" dirty="0">
            <a:solidFill>
              <a:schemeClr val="tx1"/>
            </a:solidFill>
          </a:endParaRPr>
        </a:p>
      </dgm:t>
    </dgm:pt>
    <dgm:pt modelId="{92477496-F8AF-4F3A-AF21-87386D311389}" type="parTrans" cxnId="{FF486435-6A66-4F29-A334-68BDA759FF41}">
      <dgm:prSet/>
      <dgm:spPr/>
      <dgm:t>
        <a:bodyPr/>
        <a:lstStyle/>
        <a:p>
          <a:pPr rtl="1"/>
          <a:endParaRPr lang="ar-SA" sz="1600">
            <a:solidFill>
              <a:schemeClr val="tx1"/>
            </a:solidFill>
          </a:endParaRPr>
        </a:p>
      </dgm:t>
    </dgm:pt>
    <dgm:pt modelId="{BB172610-BCE3-4EEF-8025-13A72652FC43}" type="sibTrans" cxnId="{FF486435-6A66-4F29-A334-68BDA759FF41}">
      <dgm:prSet/>
      <dgm:spPr/>
      <dgm:t>
        <a:bodyPr/>
        <a:lstStyle/>
        <a:p>
          <a:pPr rtl="1"/>
          <a:endParaRPr lang="ar-SA" sz="1600">
            <a:solidFill>
              <a:schemeClr val="tx1"/>
            </a:solidFill>
          </a:endParaRPr>
        </a:p>
      </dgm:t>
    </dgm:pt>
    <dgm:pt modelId="{0E90EA96-316E-4F9D-850D-60B8000A5B9B}">
      <dgm:prSet phldrT="[نص]" custT="1"/>
      <dgm:spPr/>
      <dgm:t>
        <a:bodyPr/>
        <a:lstStyle/>
        <a:p>
          <a:pPr rtl="1">
            <a:buNone/>
          </a:pPr>
          <a:r>
            <a:rPr lang="ar-SA" sz="1600" b="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لمن استأجر عينا أن يؤجرها لغير المالك مطلقا .</a:t>
          </a:r>
          <a:endParaRPr lang="ar-SA" sz="1600" dirty="0">
            <a:solidFill>
              <a:schemeClr val="tx1"/>
            </a:solidFill>
          </a:endParaRPr>
        </a:p>
      </dgm:t>
    </dgm:pt>
    <dgm:pt modelId="{B95E5F2B-9CC4-4CA2-B967-8891AAF699B0}" type="parTrans" cxnId="{9A1093AA-882E-411C-8E92-94A072F5240D}">
      <dgm:prSet/>
      <dgm:spPr/>
      <dgm:t>
        <a:bodyPr/>
        <a:lstStyle/>
        <a:p>
          <a:pPr rtl="1"/>
          <a:endParaRPr lang="ar-SA" sz="1600">
            <a:solidFill>
              <a:schemeClr val="tx1"/>
            </a:solidFill>
          </a:endParaRPr>
        </a:p>
      </dgm:t>
    </dgm:pt>
    <dgm:pt modelId="{613CAB08-F39D-47ED-A556-B6D309053F1D}" type="sibTrans" cxnId="{9A1093AA-882E-411C-8E92-94A072F5240D}">
      <dgm:prSet/>
      <dgm:spPr/>
      <dgm:t>
        <a:bodyPr/>
        <a:lstStyle/>
        <a:p>
          <a:pPr rtl="1"/>
          <a:endParaRPr lang="ar-SA" sz="1600">
            <a:solidFill>
              <a:schemeClr val="tx1"/>
            </a:solidFill>
          </a:endParaRPr>
        </a:p>
      </dgm:t>
    </dgm:pt>
    <dgm:pt modelId="{EB0A5F4B-7038-41B0-AE2C-5A66770C1201}">
      <dgm:prSet phldrT="[نص]" custT="1"/>
      <dgm:spPr/>
      <dgm:t>
        <a:bodyPr/>
        <a:lstStyle/>
        <a:p>
          <a:pPr rtl="1">
            <a:buNone/>
          </a:pPr>
          <a:r>
            <a:rPr lang="ar-SA" sz="1600" b="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للمستأجر إجارة العين لمالكها نفسه في مدة الإجارة الأولى إذا كانتا معجلتين</a:t>
          </a:r>
          <a:endParaRPr lang="ar-SA" sz="1600" dirty="0">
            <a:solidFill>
              <a:schemeClr val="tx1"/>
            </a:solidFill>
          </a:endParaRPr>
        </a:p>
      </dgm:t>
    </dgm:pt>
    <dgm:pt modelId="{B61DD2F0-FB59-4495-9CF9-6B0072BE04B9}" type="parTrans" cxnId="{6D216943-CCD0-4462-9D8A-0D378A7C8775}">
      <dgm:prSet/>
      <dgm:spPr/>
      <dgm:t>
        <a:bodyPr/>
        <a:lstStyle/>
        <a:p>
          <a:pPr rtl="1"/>
          <a:endParaRPr lang="ar-SA" sz="1600">
            <a:solidFill>
              <a:schemeClr val="tx1"/>
            </a:solidFill>
          </a:endParaRPr>
        </a:p>
      </dgm:t>
    </dgm:pt>
    <dgm:pt modelId="{834F1763-A21C-473E-B344-5CB78FADBEFC}" type="sibTrans" cxnId="{6D216943-CCD0-4462-9D8A-0D378A7C8775}">
      <dgm:prSet/>
      <dgm:spPr/>
      <dgm:t>
        <a:bodyPr/>
        <a:lstStyle/>
        <a:p>
          <a:pPr rtl="1"/>
          <a:endParaRPr lang="ar-SA" sz="1600">
            <a:solidFill>
              <a:schemeClr val="tx1"/>
            </a:solidFill>
          </a:endParaRPr>
        </a:p>
      </dgm:t>
    </dgm:pt>
    <dgm:pt modelId="{4BAC736C-3AA2-4B82-86ED-190DDB0EF157}">
      <dgm:prSet phldrT="[نص]" custT="1"/>
      <dgm:spPr/>
      <dgm:t>
        <a:bodyPr/>
        <a:lstStyle/>
        <a:p>
          <a:pPr rtl="1">
            <a:buNone/>
          </a:pPr>
          <a:r>
            <a:rPr lang="ar-SA" sz="1600" b="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أن تقع الإجارة على موصوف في الذمة وصفا منضبطا ولو لم يكن مملوكا للمؤجر </a:t>
          </a:r>
          <a:endParaRPr lang="ar-SA" sz="1600" dirty="0">
            <a:solidFill>
              <a:schemeClr val="tx1"/>
            </a:solidFill>
          </a:endParaRPr>
        </a:p>
      </dgm:t>
    </dgm:pt>
    <dgm:pt modelId="{E471E1EE-A5E8-44D8-ACF4-F936BEAD61CE}" type="parTrans" cxnId="{D1031731-FE52-4CEC-B82D-47FB277A62F1}">
      <dgm:prSet/>
      <dgm:spPr/>
      <dgm:t>
        <a:bodyPr/>
        <a:lstStyle/>
        <a:p>
          <a:pPr rtl="1"/>
          <a:endParaRPr lang="ar-SA" sz="1600">
            <a:solidFill>
              <a:schemeClr val="tx1"/>
            </a:solidFill>
          </a:endParaRPr>
        </a:p>
      </dgm:t>
    </dgm:pt>
    <dgm:pt modelId="{2C310349-371D-4518-A20F-8F9D3BE8C6A5}" type="sibTrans" cxnId="{D1031731-FE52-4CEC-B82D-47FB277A62F1}">
      <dgm:prSet/>
      <dgm:spPr/>
      <dgm:t>
        <a:bodyPr/>
        <a:lstStyle/>
        <a:p>
          <a:pPr rtl="1"/>
          <a:endParaRPr lang="ar-SA" sz="1600">
            <a:solidFill>
              <a:schemeClr val="tx1"/>
            </a:solidFill>
          </a:endParaRPr>
        </a:p>
      </dgm:t>
    </dgm:pt>
    <dgm:pt modelId="{65310D6A-601C-4317-A26E-8D5B3B694D2C}">
      <dgm:prSet custT="1"/>
      <dgm:spPr/>
      <dgm:t>
        <a:bodyPr/>
        <a:lstStyle/>
        <a:p>
          <a:pPr rtl="1"/>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للعميل أن يشارك </a:t>
          </a:r>
          <a:r>
            <a:rPr lang="ar-SA" sz="1600" kern="1200" dirty="0">
              <a:latin typeface="JF Flat" panose="02000500000000000000" pitchFamily="2" charset="-78"/>
              <a:cs typeface="JF Flat" panose="02000500000000000000" pitchFamily="2" charset="-78"/>
            </a:rPr>
            <a:t>الجهة 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في شراء العين ثم يستأجرها ثم يستأجر حصة </a:t>
          </a:r>
          <a:r>
            <a:rPr lang="ar-SA" sz="1600" kern="1200" dirty="0">
              <a:latin typeface="JF Flat" panose="02000500000000000000" pitchFamily="2" charset="-78"/>
              <a:cs typeface="JF Flat" panose="02000500000000000000" pitchFamily="2" charset="-78"/>
            </a:rPr>
            <a:t>الجهة 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a:t>
          </a:r>
          <a:endParaRPr lang="ar-SA" sz="1600" kern="1200" dirty="0">
            <a:solidFill>
              <a:schemeClr val="tx1"/>
            </a:solidFill>
          </a:endParaRPr>
        </a:p>
      </dgm:t>
    </dgm:pt>
    <dgm:pt modelId="{F2C7C21D-1CE1-434E-9E77-5CAA3EDAF6B2}" type="parTrans" cxnId="{31CF689A-CFFB-47F8-B3E0-DCF15504FBE8}">
      <dgm:prSet/>
      <dgm:spPr/>
      <dgm:t>
        <a:bodyPr/>
        <a:lstStyle/>
        <a:p>
          <a:pPr rtl="1"/>
          <a:endParaRPr lang="ar-SA" sz="1600">
            <a:solidFill>
              <a:schemeClr val="tx1"/>
            </a:solidFill>
          </a:endParaRPr>
        </a:p>
      </dgm:t>
    </dgm:pt>
    <dgm:pt modelId="{C9CE5872-0A39-4C56-B695-F6AF1F6DE798}" type="sibTrans" cxnId="{31CF689A-CFFB-47F8-B3E0-DCF15504FBE8}">
      <dgm:prSet/>
      <dgm:spPr/>
      <dgm:t>
        <a:bodyPr/>
        <a:lstStyle/>
        <a:p>
          <a:pPr rtl="1"/>
          <a:endParaRPr lang="ar-SA" sz="1600">
            <a:solidFill>
              <a:schemeClr val="tx1"/>
            </a:solidFill>
          </a:endParaRPr>
        </a:p>
      </dgm:t>
    </dgm:pt>
    <dgm:pt modelId="{257090B8-FF2F-41DB-B764-53940B2E94AB}">
      <dgm:prSet custT="1"/>
      <dgm:spPr/>
      <dgm:t>
        <a:bodyPr/>
        <a:lstStyle/>
        <a:p>
          <a:pPr rtl="1">
            <a:buNone/>
          </a:pP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6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توكيل أحد عملائها بأن يشتري لحسابها ما يحتاجه العميل لتؤجره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6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تلك الأشياء بعد حيازة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6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لها حقيقة أو حكما  .</a:t>
          </a:r>
          <a:endParaRPr lang="ar-SA" sz="1600" kern="1200" dirty="0">
            <a:solidFill>
              <a:schemeClr val="tx1"/>
            </a:solidFill>
          </a:endParaRPr>
        </a:p>
      </dgm:t>
    </dgm:pt>
    <dgm:pt modelId="{2CC78374-A197-4E47-9F43-EADCDADA5C31}" type="parTrans" cxnId="{678EFE90-4B72-409D-B755-3F0B714CBDF5}">
      <dgm:prSet/>
      <dgm:spPr/>
      <dgm:t>
        <a:bodyPr/>
        <a:lstStyle/>
        <a:p>
          <a:pPr rtl="1"/>
          <a:endParaRPr lang="ar-SA" sz="1600">
            <a:solidFill>
              <a:schemeClr val="tx1"/>
            </a:solidFill>
          </a:endParaRPr>
        </a:p>
      </dgm:t>
    </dgm:pt>
    <dgm:pt modelId="{08591728-5B23-4409-B6EF-1B3E01BD2F6E}" type="sibTrans" cxnId="{678EFE90-4B72-409D-B755-3F0B714CBDF5}">
      <dgm:prSet/>
      <dgm:spPr/>
      <dgm:t>
        <a:bodyPr/>
        <a:lstStyle/>
        <a:p>
          <a:pPr rtl="1"/>
          <a:endParaRPr lang="ar-SA" sz="1600">
            <a:solidFill>
              <a:schemeClr val="tx1"/>
            </a:solidFill>
          </a:endParaRPr>
        </a:p>
      </dgm:t>
    </dgm:pt>
    <dgm:pt modelId="{C4EEA361-2F3B-499C-9625-4290941F3C33}" type="pres">
      <dgm:prSet presAssocID="{4DD2D3A8-E0C6-4153-8DA8-526CA22112B6}" presName="Name0" presStyleCnt="0">
        <dgm:presLayoutVars>
          <dgm:dir/>
          <dgm:animLvl val="lvl"/>
          <dgm:resizeHandles val="exact"/>
        </dgm:presLayoutVars>
      </dgm:prSet>
      <dgm:spPr/>
    </dgm:pt>
    <dgm:pt modelId="{38FD95B0-0365-431C-8013-80F1303C869F}" type="pres">
      <dgm:prSet presAssocID="{257090B8-FF2F-41DB-B764-53940B2E94AB}" presName="boxAndChildren" presStyleCnt="0"/>
      <dgm:spPr/>
    </dgm:pt>
    <dgm:pt modelId="{6E91D706-371C-4C26-B406-E72D675AB8CE}" type="pres">
      <dgm:prSet presAssocID="{257090B8-FF2F-41DB-B764-53940B2E94AB}" presName="parentTextBox" presStyleLbl="node1" presStyleIdx="0" presStyleCnt="4"/>
      <dgm:spPr/>
    </dgm:pt>
    <dgm:pt modelId="{FDC3EC82-F841-4868-8929-B96F364EA7FE}" type="pres">
      <dgm:prSet presAssocID="{2C310349-371D-4518-A20F-8F9D3BE8C6A5}" presName="sp" presStyleCnt="0"/>
      <dgm:spPr/>
    </dgm:pt>
    <dgm:pt modelId="{8C14740D-7F41-4EAF-8855-C4D37177043E}" type="pres">
      <dgm:prSet presAssocID="{4BAC736C-3AA2-4B82-86ED-190DDB0EF157}" presName="arrowAndChildren" presStyleCnt="0"/>
      <dgm:spPr/>
    </dgm:pt>
    <dgm:pt modelId="{1CDDF56C-476F-4438-99EF-88B7B34288A5}" type="pres">
      <dgm:prSet presAssocID="{4BAC736C-3AA2-4B82-86ED-190DDB0EF157}" presName="parentTextArrow" presStyleLbl="node1" presStyleIdx="0" presStyleCnt="4"/>
      <dgm:spPr/>
    </dgm:pt>
    <dgm:pt modelId="{E8315753-9E17-4F24-8579-41BD1BB6DDDF}" type="pres">
      <dgm:prSet presAssocID="{4BAC736C-3AA2-4B82-86ED-190DDB0EF157}" presName="arrow" presStyleLbl="node1" presStyleIdx="1" presStyleCnt="4"/>
      <dgm:spPr/>
    </dgm:pt>
    <dgm:pt modelId="{E6E9E5ED-2FB4-4587-8710-5C75DA217EDC}" type="pres">
      <dgm:prSet presAssocID="{4BAC736C-3AA2-4B82-86ED-190DDB0EF157}" presName="descendantArrow" presStyleCnt="0"/>
      <dgm:spPr/>
    </dgm:pt>
    <dgm:pt modelId="{FC0370E8-8850-4462-865F-F9597269DB16}" type="pres">
      <dgm:prSet presAssocID="{65310D6A-601C-4317-A26E-8D5B3B694D2C}" presName="childTextArrow" presStyleLbl="fgAccFollowNode1" presStyleIdx="0" presStyleCnt="3">
        <dgm:presLayoutVars>
          <dgm:bulletEnabled val="1"/>
        </dgm:presLayoutVars>
      </dgm:prSet>
      <dgm:spPr/>
    </dgm:pt>
    <dgm:pt modelId="{605DB075-A8AB-4F96-BF1F-395B256C51E6}" type="pres">
      <dgm:prSet presAssocID="{613CAB08-F39D-47ED-A556-B6D309053F1D}" presName="sp" presStyleCnt="0"/>
      <dgm:spPr/>
    </dgm:pt>
    <dgm:pt modelId="{9F784E5E-2713-4A2C-9FDC-E0784601EF25}" type="pres">
      <dgm:prSet presAssocID="{0E90EA96-316E-4F9D-850D-60B8000A5B9B}" presName="arrowAndChildren" presStyleCnt="0"/>
      <dgm:spPr/>
    </dgm:pt>
    <dgm:pt modelId="{35436FAF-4784-410E-8ECE-E3DE5A7D1C3E}" type="pres">
      <dgm:prSet presAssocID="{0E90EA96-316E-4F9D-850D-60B8000A5B9B}" presName="parentTextArrow" presStyleLbl="node1" presStyleIdx="1" presStyleCnt="4"/>
      <dgm:spPr/>
    </dgm:pt>
    <dgm:pt modelId="{AFD70AC7-F22C-4900-AE8B-90E9F66566D6}" type="pres">
      <dgm:prSet presAssocID="{0E90EA96-316E-4F9D-850D-60B8000A5B9B}" presName="arrow" presStyleLbl="node1" presStyleIdx="2" presStyleCnt="4"/>
      <dgm:spPr/>
    </dgm:pt>
    <dgm:pt modelId="{27DF1B6E-14B2-4E02-A9D2-28FC9788D628}" type="pres">
      <dgm:prSet presAssocID="{0E90EA96-316E-4F9D-850D-60B8000A5B9B}" presName="descendantArrow" presStyleCnt="0"/>
      <dgm:spPr/>
    </dgm:pt>
    <dgm:pt modelId="{EACD1965-CBF9-4A72-8635-A2155594B40B}" type="pres">
      <dgm:prSet presAssocID="{EB0A5F4B-7038-41B0-AE2C-5A66770C1201}" presName="childTextArrow" presStyleLbl="fgAccFollowNode1" presStyleIdx="1" presStyleCnt="3">
        <dgm:presLayoutVars>
          <dgm:bulletEnabled val="1"/>
        </dgm:presLayoutVars>
      </dgm:prSet>
      <dgm:spPr/>
    </dgm:pt>
    <dgm:pt modelId="{FE1472BD-9B13-449B-A7B3-C98DAC6A5337}" type="pres">
      <dgm:prSet presAssocID="{8FB9C5DB-6976-4325-9750-8838D469F80F}" presName="sp" presStyleCnt="0"/>
      <dgm:spPr/>
    </dgm:pt>
    <dgm:pt modelId="{32DBF88A-B625-41D1-AC68-6724F60DC286}" type="pres">
      <dgm:prSet presAssocID="{ACA7ADEC-E03E-427E-AF32-B599E8EA5FCB}" presName="arrowAndChildren" presStyleCnt="0"/>
      <dgm:spPr/>
    </dgm:pt>
    <dgm:pt modelId="{A2329256-93FE-4AE8-BF84-95CF87F6937E}" type="pres">
      <dgm:prSet presAssocID="{ACA7ADEC-E03E-427E-AF32-B599E8EA5FCB}" presName="parentTextArrow" presStyleLbl="node1" presStyleIdx="2" presStyleCnt="4"/>
      <dgm:spPr/>
    </dgm:pt>
    <dgm:pt modelId="{8D42FCA0-7E90-4BF3-B128-C08CCAFB0791}" type="pres">
      <dgm:prSet presAssocID="{ACA7ADEC-E03E-427E-AF32-B599E8EA5FCB}" presName="arrow" presStyleLbl="node1" presStyleIdx="3" presStyleCnt="4"/>
      <dgm:spPr/>
    </dgm:pt>
    <dgm:pt modelId="{FD93DC3C-12F4-4772-8E16-79AFBEBEB729}" type="pres">
      <dgm:prSet presAssocID="{ACA7ADEC-E03E-427E-AF32-B599E8EA5FCB}" presName="descendantArrow" presStyleCnt="0"/>
      <dgm:spPr/>
    </dgm:pt>
    <dgm:pt modelId="{865E2CA3-6ED8-4408-B7F4-03709DF26D03}" type="pres">
      <dgm:prSet presAssocID="{E2ABB90C-58D3-4DCC-8620-756E13E9C2E7}" presName="childTextArrow" presStyleLbl="fgAccFollowNode1" presStyleIdx="2" presStyleCnt="3">
        <dgm:presLayoutVars>
          <dgm:bulletEnabled val="1"/>
        </dgm:presLayoutVars>
      </dgm:prSet>
      <dgm:spPr/>
    </dgm:pt>
  </dgm:ptLst>
  <dgm:cxnLst>
    <dgm:cxn modelId="{502DE619-4179-416A-A115-26AC36846A2F}" type="presOf" srcId="{0E90EA96-316E-4F9D-850D-60B8000A5B9B}" destId="{35436FAF-4784-410E-8ECE-E3DE5A7D1C3E}" srcOrd="0" destOrd="0" presId="urn:microsoft.com/office/officeart/2005/8/layout/process4"/>
    <dgm:cxn modelId="{A344BE2A-3F2C-478F-908D-B926BAC53D46}" type="presOf" srcId="{E2ABB90C-58D3-4DCC-8620-756E13E9C2E7}" destId="{865E2CA3-6ED8-4408-B7F4-03709DF26D03}" srcOrd="0" destOrd="0" presId="urn:microsoft.com/office/officeart/2005/8/layout/process4"/>
    <dgm:cxn modelId="{D1031731-FE52-4CEC-B82D-47FB277A62F1}" srcId="{4DD2D3A8-E0C6-4153-8DA8-526CA22112B6}" destId="{4BAC736C-3AA2-4B82-86ED-190DDB0EF157}" srcOrd="2" destOrd="0" parTransId="{E471E1EE-A5E8-44D8-ACF4-F936BEAD61CE}" sibTransId="{2C310349-371D-4518-A20F-8F9D3BE8C6A5}"/>
    <dgm:cxn modelId="{FF486435-6A66-4F29-A334-68BDA759FF41}" srcId="{ACA7ADEC-E03E-427E-AF32-B599E8EA5FCB}" destId="{E2ABB90C-58D3-4DCC-8620-756E13E9C2E7}" srcOrd="0" destOrd="0" parTransId="{92477496-F8AF-4F3A-AF21-87386D311389}" sibTransId="{BB172610-BCE3-4EEF-8025-13A72652FC43}"/>
    <dgm:cxn modelId="{8FDC6D5E-2AB9-4407-8305-6C44AD68ABA1}" type="presOf" srcId="{65310D6A-601C-4317-A26E-8D5B3B694D2C}" destId="{FC0370E8-8850-4462-865F-F9597269DB16}" srcOrd="0" destOrd="0" presId="urn:microsoft.com/office/officeart/2005/8/layout/process4"/>
    <dgm:cxn modelId="{6D216943-CCD0-4462-9D8A-0D378A7C8775}" srcId="{0E90EA96-316E-4F9D-850D-60B8000A5B9B}" destId="{EB0A5F4B-7038-41B0-AE2C-5A66770C1201}" srcOrd="0" destOrd="0" parTransId="{B61DD2F0-FB59-4495-9CF9-6B0072BE04B9}" sibTransId="{834F1763-A21C-473E-B344-5CB78FADBEFC}"/>
    <dgm:cxn modelId="{84280064-A786-4F76-9428-664E4C770297}" type="presOf" srcId="{0E90EA96-316E-4F9D-850D-60B8000A5B9B}" destId="{AFD70AC7-F22C-4900-AE8B-90E9F66566D6}" srcOrd="1" destOrd="0" presId="urn:microsoft.com/office/officeart/2005/8/layout/process4"/>
    <dgm:cxn modelId="{11BECC69-AA8B-493D-92B0-0618EEEF456C}" type="presOf" srcId="{ACA7ADEC-E03E-427E-AF32-B599E8EA5FCB}" destId="{8D42FCA0-7E90-4BF3-B128-C08CCAFB0791}" srcOrd="1" destOrd="0" presId="urn:microsoft.com/office/officeart/2005/8/layout/process4"/>
    <dgm:cxn modelId="{E9C1366D-A3E8-497E-BDF7-C82FE741653B}" type="presOf" srcId="{EB0A5F4B-7038-41B0-AE2C-5A66770C1201}" destId="{EACD1965-CBF9-4A72-8635-A2155594B40B}" srcOrd="0" destOrd="0" presId="urn:microsoft.com/office/officeart/2005/8/layout/process4"/>
    <dgm:cxn modelId="{85F3F182-0FD5-4070-B1C2-983B29A69875}" type="presOf" srcId="{4BAC736C-3AA2-4B82-86ED-190DDB0EF157}" destId="{1CDDF56C-476F-4438-99EF-88B7B34288A5}" srcOrd="0" destOrd="0" presId="urn:microsoft.com/office/officeart/2005/8/layout/process4"/>
    <dgm:cxn modelId="{080D568F-2EF7-4730-8EB4-CBFBBBD33442}" type="presOf" srcId="{ACA7ADEC-E03E-427E-AF32-B599E8EA5FCB}" destId="{A2329256-93FE-4AE8-BF84-95CF87F6937E}" srcOrd="0" destOrd="0" presId="urn:microsoft.com/office/officeart/2005/8/layout/process4"/>
    <dgm:cxn modelId="{319F2990-44C9-4657-A04D-F9BDF7F0FA36}" srcId="{4DD2D3A8-E0C6-4153-8DA8-526CA22112B6}" destId="{ACA7ADEC-E03E-427E-AF32-B599E8EA5FCB}" srcOrd="0" destOrd="0" parTransId="{0C67A33D-2D4A-4CD7-BB03-D44C38E61E3E}" sibTransId="{8FB9C5DB-6976-4325-9750-8838D469F80F}"/>
    <dgm:cxn modelId="{678EFE90-4B72-409D-B755-3F0B714CBDF5}" srcId="{4DD2D3A8-E0C6-4153-8DA8-526CA22112B6}" destId="{257090B8-FF2F-41DB-B764-53940B2E94AB}" srcOrd="3" destOrd="0" parTransId="{2CC78374-A197-4E47-9F43-EADCDADA5C31}" sibTransId="{08591728-5B23-4409-B6EF-1B3E01BD2F6E}"/>
    <dgm:cxn modelId="{31CF689A-CFFB-47F8-B3E0-DCF15504FBE8}" srcId="{4BAC736C-3AA2-4B82-86ED-190DDB0EF157}" destId="{65310D6A-601C-4317-A26E-8D5B3B694D2C}" srcOrd="0" destOrd="0" parTransId="{F2C7C21D-1CE1-434E-9E77-5CAA3EDAF6B2}" sibTransId="{C9CE5872-0A39-4C56-B695-F6AF1F6DE798}"/>
    <dgm:cxn modelId="{0D68769F-816E-4554-85B4-421F305C4B35}" type="presOf" srcId="{257090B8-FF2F-41DB-B764-53940B2E94AB}" destId="{6E91D706-371C-4C26-B406-E72D675AB8CE}" srcOrd="0" destOrd="0" presId="urn:microsoft.com/office/officeart/2005/8/layout/process4"/>
    <dgm:cxn modelId="{9A1093AA-882E-411C-8E92-94A072F5240D}" srcId="{4DD2D3A8-E0C6-4153-8DA8-526CA22112B6}" destId="{0E90EA96-316E-4F9D-850D-60B8000A5B9B}" srcOrd="1" destOrd="0" parTransId="{B95E5F2B-9CC4-4CA2-B967-8891AAF699B0}" sibTransId="{613CAB08-F39D-47ED-A556-B6D309053F1D}"/>
    <dgm:cxn modelId="{65A880EE-99DC-4707-8FAE-AF80FB23D56D}" type="presOf" srcId="{4BAC736C-3AA2-4B82-86ED-190DDB0EF157}" destId="{E8315753-9E17-4F24-8579-41BD1BB6DDDF}" srcOrd="1" destOrd="0" presId="urn:microsoft.com/office/officeart/2005/8/layout/process4"/>
    <dgm:cxn modelId="{AC2B01F2-F420-491E-8122-813A94D8B559}" type="presOf" srcId="{4DD2D3A8-E0C6-4153-8DA8-526CA22112B6}" destId="{C4EEA361-2F3B-499C-9625-4290941F3C33}" srcOrd="0" destOrd="0" presId="urn:microsoft.com/office/officeart/2005/8/layout/process4"/>
    <dgm:cxn modelId="{42880666-FD13-48BC-98A7-0F2FD50F64FE}" type="presParOf" srcId="{C4EEA361-2F3B-499C-9625-4290941F3C33}" destId="{38FD95B0-0365-431C-8013-80F1303C869F}" srcOrd="0" destOrd="0" presId="urn:microsoft.com/office/officeart/2005/8/layout/process4"/>
    <dgm:cxn modelId="{2A64F716-9422-44D4-AD48-345977EF9393}" type="presParOf" srcId="{38FD95B0-0365-431C-8013-80F1303C869F}" destId="{6E91D706-371C-4C26-B406-E72D675AB8CE}" srcOrd="0" destOrd="0" presId="urn:microsoft.com/office/officeart/2005/8/layout/process4"/>
    <dgm:cxn modelId="{2CA52FC8-7951-44DB-BD03-CC745E45C710}" type="presParOf" srcId="{C4EEA361-2F3B-499C-9625-4290941F3C33}" destId="{FDC3EC82-F841-4868-8929-B96F364EA7FE}" srcOrd="1" destOrd="0" presId="urn:microsoft.com/office/officeart/2005/8/layout/process4"/>
    <dgm:cxn modelId="{7D5E67F7-3DB6-409C-AA6A-1BA5A7ADE456}" type="presParOf" srcId="{C4EEA361-2F3B-499C-9625-4290941F3C33}" destId="{8C14740D-7F41-4EAF-8855-C4D37177043E}" srcOrd="2" destOrd="0" presId="urn:microsoft.com/office/officeart/2005/8/layout/process4"/>
    <dgm:cxn modelId="{678B4928-AE7F-41B6-AF5D-4C25846E23CF}" type="presParOf" srcId="{8C14740D-7F41-4EAF-8855-C4D37177043E}" destId="{1CDDF56C-476F-4438-99EF-88B7B34288A5}" srcOrd="0" destOrd="0" presId="urn:microsoft.com/office/officeart/2005/8/layout/process4"/>
    <dgm:cxn modelId="{CB8C1891-9F21-4F2D-B7E7-10E585971215}" type="presParOf" srcId="{8C14740D-7F41-4EAF-8855-C4D37177043E}" destId="{E8315753-9E17-4F24-8579-41BD1BB6DDDF}" srcOrd="1" destOrd="0" presId="urn:microsoft.com/office/officeart/2005/8/layout/process4"/>
    <dgm:cxn modelId="{665BC458-0E02-4D91-A105-850207AC7B29}" type="presParOf" srcId="{8C14740D-7F41-4EAF-8855-C4D37177043E}" destId="{E6E9E5ED-2FB4-4587-8710-5C75DA217EDC}" srcOrd="2" destOrd="0" presId="urn:microsoft.com/office/officeart/2005/8/layout/process4"/>
    <dgm:cxn modelId="{4743E936-E26A-4C82-9BF4-8FA1EA0E61AE}" type="presParOf" srcId="{E6E9E5ED-2FB4-4587-8710-5C75DA217EDC}" destId="{FC0370E8-8850-4462-865F-F9597269DB16}" srcOrd="0" destOrd="0" presId="urn:microsoft.com/office/officeart/2005/8/layout/process4"/>
    <dgm:cxn modelId="{6EB5E929-7918-4F36-A44B-9D917A079192}" type="presParOf" srcId="{C4EEA361-2F3B-499C-9625-4290941F3C33}" destId="{605DB075-A8AB-4F96-BF1F-395B256C51E6}" srcOrd="3" destOrd="0" presId="urn:microsoft.com/office/officeart/2005/8/layout/process4"/>
    <dgm:cxn modelId="{3DFE84D5-2A5D-427E-ACEA-D3E85C4693CA}" type="presParOf" srcId="{C4EEA361-2F3B-499C-9625-4290941F3C33}" destId="{9F784E5E-2713-4A2C-9FDC-E0784601EF25}" srcOrd="4" destOrd="0" presId="urn:microsoft.com/office/officeart/2005/8/layout/process4"/>
    <dgm:cxn modelId="{179CC393-1D07-44C1-976B-06D8923FE201}" type="presParOf" srcId="{9F784E5E-2713-4A2C-9FDC-E0784601EF25}" destId="{35436FAF-4784-410E-8ECE-E3DE5A7D1C3E}" srcOrd="0" destOrd="0" presId="urn:microsoft.com/office/officeart/2005/8/layout/process4"/>
    <dgm:cxn modelId="{DC875F0B-7FAE-48E2-8D5A-0A13EB0BFD42}" type="presParOf" srcId="{9F784E5E-2713-4A2C-9FDC-E0784601EF25}" destId="{AFD70AC7-F22C-4900-AE8B-90E9F66566D6}" srcOrd="1" destOrd="0" presId="urn:microsoft.com/office/officeart/2005/8/layout/process4"/>
    <dgm:cxn modelId="{1C0B69FA-7AA9-467C-9153-50CB5838F614}" type="presParOf" srcId="{9F784E5E-2713-4A2C-9FDC-E0784601EF25}" destId="{27DF1B6E-14B2-4E02-A9D2-28FC9788D628}" srcOrd="2" destOrd="0" presId="urn:microsoft.com/office/officeart/2005/8/layout/process4"/>
    <dgm:cxn modelId="{EAD80B4A-F85E-46D2-B6DF-F3CA8D2DD74A}" type="presParOf" srcId="{27DF1B6E-14B2-4E02-A9D2-28FC9788D628}" destId="{EACD1965-CBF9-4A72-8635-A2155594B40B}" srcOrd="0" destOrd="0" presId="urn:microsoft.com/office/officeart/2005/8/layout/process4"/>
    <dgm:cxn modelId="{A7B7B16F-36A9-42D0-8734-B22DC9DD6647}" type="presParOf" srcId="{C4EEA361-2F3B-499C-9625-4290941F3C33}" destId="{FE1472BD-9B13-449B-A7B3-C98DAC6A5337}" srcOrd="5" destOrd="0" presId="urn:microsoft.com/office/officeart/2005/8/layout/process4"/>
    <dgm:cxn modelId="{1DBEEFDF-1A39-4102-AE12-C816C520B414}" type="presParOf" srcId="{C4EEA361-2F3B-499C-9625-4290941F3C33}" destId="{32DBF88A-B625-41D1-AC68-6724F60DC286}" srcOrd="6" destOrd="0" presId="urn:microsoft.com/office/officeart/2005/8/layout/process4"/>
    <dgm:cxn modelId="{908ABA9C-8F7A-41F6-801D-DF5730039641}" type="presParOf" srcId="{32DBF88A-B625-41D1-AC68-6724F60DC286}" destId="{A2329256-93FE-4AE8-BF84-95CF87F6937E}" srcOrd="0" destOrd="0" presId="urn:microsoft.com/office/officeart/2005/8/layout/process4"/>
    <dgm:cxn modelId="{00D5C40B-E0F5-4768-A1F1-880D08580853}" type="presParOf" srcId="{32DBF88A-B625-41D1-AC68-6724F60DC286}" destId="{8D42FCA0-7E90-4BF3-B128-C08CCAFB0791}" srcOrd="1" destOrd="0" presId="urn:microsoft.com/office/officeart/2005/8/layout/process4"/>
    <dgm:cxn modelId="{E4E4A47B-A71C-4664-9813-D248A53C0873}" type="presParOf" srcId="{32DBF88A-B625-41D1-AC68-6724F60DC286}" destId="{FD93DC3C-12F4-4772-8E16-79AFBEBEB729}" srcOrd="2" destOrd="0" presId="urn:microsoft.com/office/officeart/2005/8/layout/process4"/>
    <dgm:cxn modelId="{F82DA1BC-A863-49DF-AAE6-85114AD578F8}" type="presParOf" srcId="{FD93DC3C-12F4-4772-8E16-79AFBEBEB729}" destId="{865E2CA3-6ED8-4408-B7F4-03709DF26D0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A13F88FF-3F76-409E-ABC8-23B6F1F729FA}" type="doc">
      <dgm:prSet loTypeId="urn:microsoft.com/office/officeart/2008/layout/VerticalCurvedList" loCatId="list" qsTypeId="urn:microsoft.com/office/officeart/2005/8/quickstyle/simple5" qsCatId="simple" csTypeId="urn:microsoft.com/office/officeart/2005/8/colors/accent1_3" csCatId="accent1" phldr="1"/>
      <dgm:spPr/>
      <dgm:t>
        <a:bodyPr/>
        <a:lstStyle/>
        <a:p>
          <a:pPr rtl="1"/>
          <a:endParaRPr lang="ar-SA"/>
        </a:p>
      </dgm:t>
    </dgm:pt>
    <dgm:pt modelId="{73C2865E-13F7-49E5-85A6-529F768409E0}">
      <dgm:prSet phldrT="[نص]" custT="1"/>
      <dgm:spPr/>
      <dgm:t>
        <a:bodyPr/>
        <a:lstStyle/>
        <a:p>
          <a:pPr rtl="1"/>
          <a:r>
            <a:rPr lang="ar-SA" sz="1800">
              <a:solidFill>
                <a:schemeClr val="tx1"/>
              </a:solidFill>
              <a:latin typeface="JF Flat" panose="02000500000000000000" pitchFamily="2" charset="-78"/>
              <a:cs typeface="JF Flat" panose="02000500000000000000" pitchFamily="2" charset="-78"/>
            </a:rPr>
            <a:t>يشترط في العين المؤجرة أن يمكن الانتفاع بها مع بقاء العين ويشترط في المنفعة أن تكون مباحة شرعا .</a:t>
          </a:r>
          <a:endParaRPr lang="ar-SA" sz="1800" dirty="0">
            <a:solidFill>
              <a:schemeClr val="tx1"/>
            </a:solidFill>
            <a:latin typeface="JF Flat" panose="02000500000000000000" pitchFamily="2" charset="-78"/>
            <a:cs typeface="JF Flat" panose="02000500000000000000" pitchFamily="2" charset="-78"/>
          </a:endParaRPr>
        </a:p>
      </dgm:t>
    </dgm:pt>
    <dgm:pt modelId="{00917DDE-702C-4E57-A457-372E579519C9}" type="parTrans" cxnId="{C312BDA3-147F-40A4-B526-51652BFB44A3}">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9B4CDB6-96D1-4C66-92F3-792E67421DAB}" type="sibTrans" cxnId="{C312BDA3-147F-40A4-B526-51652BFB44A3}">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C2FBD7F4-55D6-4C05-B466-B2D90B75EFCD}">
      <dgm:prSet phldrT="[نص]" custT="1"/>
      <dgm:spPr/>
      <dgm:t>
        <a:bodyPr/>
        <a:lstStyle/>
        <a:p>
          <a:pPr rtl="1"/>
          <a:r>
            <a:rPr lang="ar-SA" sz="1800">
              <a:solidFill>
                <a:schemeClr val="tx1"/>
              </a:solidFill>
              <a:latin typeface="JF Flat" panose="02000500000000000000" pitchFamily="2" charset="-78"/>
              <a:cs typeface="JF Flat" panose="02000500000000000000" pitchFamily="2" charset="-78"/>
            </a:rPr>
            <a:t>لا يجوز أن يكون محل الإجارة حصة من عين مملوكة على الشيوع</a:t>
          </a:r>
          <a:endParaRPr lang="ar-SA" sz="1800" dirty="0">
            <a:solidFill>
              <a:schemeClr val="tx1"/>
            </a:solidFill>
            <a:latin typeface="JF Flat" panose="02000500000000000000" pitchFamily="2" charset="-78"/>
            <a:cs typeface="JF Flat" panose="02000500000000000000" pitchFamily="2" charset="-78"/>
          </a:endParaRPr>
        </a:p>
      </dgm:t>
    </dgm:pt>
    <dgm:pt modelId="{9385077F-EE51-4BD9-A15A-B26FE90C8EDB}" type="parTrans" cxnId="{7E22D130-4784-495E-9520-CC3C00542F62}">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EF3983A4-784E-42A4-9792-0BBF562B349C}" type="sibTrans" cxnId="{7E22D130-4784-495E-9520-CC3C00542F62}">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68351FB1-C481-4D81-8641-EF906D8D1519}">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يجوز أن تعقد الإجارة ولو لغير مسلم إذا كان الغرض المعقود له حلالا إلا إذا علم المؤجر أو غلب على ظنه أن يراد بالإجارة عمل محرم</a:t>
          </a:r>
        </a:p>
      </dgm:t>
    </dgm:pt>
    <dgm:pt modelId="{8BC8B175-9866-42A6-B591-AC3B333BE5D7}" type="parTrans" cxnId="{1DA7117B-7DBB-48C0-A84C-01CCE6391631}">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DF0464E6-7687-46C2-B1DC-3C12C04B090B}" type="sibTrans" cxnId="{1DA7117B-7DBB-48C0-A84C-01CCE6391631}">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F127C577-F00F-4070-A4D9-C6A3F86702BB}">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يجب على المستأجر التقيد بالاستعمال الملائم للعين المؤجرة أو بالمتعارف عليه </a:t>
          </a:r>
        </a:p>
      </dgm:t>
    </dgm:pt>
    <dgm:pt modelId="{2B417713-078F-4DAA-96CB-96EEE6AC8961}" type="parTrans" cxnId="{E3740616-2922-4FA1-8ABE-5D9D1F6B6CEA}">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99FEE4A-C109-4F0F-88EF-4DEC884D7A90}" type="sibTrans" cxnId="{E3740616-2922-4FA1-8ABE-5D9D1F6B6CEA}">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AF095F6A-35CC-4DF6-9188-EC8F7A33CAEC}" type="pres">
      <dgm:prSet presAssocID="{A13F88FF-3F76-409E-ABC8-23B6F1F729FA}" presName="Name0" presStyleCnt="0">
        <dgm:presLayoutVars>
          <dgm:chMax val="7"/>
          <dgm:chPref val="7"/>
          <dgm:dir val="rev"/>
        </dgm:presLayoutVars>
      </dgm:prSet>
      <dgm:spPr/>
    </dgm:pt>
    <dgm:pt modelId="{DDAE81C9-897D-426A-995D-AB38AFDE045B}" type="pres">
      <dgm:prSet presAssocID="{A13F88FF-3F76-409E-ABC8-23B6F1F729FA}" presName="Name1" presStyleCnt="0"/>
      <dgm:spPr/>
    </dgm:pt>
    <dgm:pt modelId="{E095D4EA-9AD1-4790-AD55-76871874D3E3}" type="pres">
      <dgm:prSet presAssocID="{A13F88FF-3F76-409E-ABC8-23B6F1F729FA}" presName="cycle" presStyleCnt="0"/>
      <dgm:spPr/>
    </dgm:pt>
    <dgm:pt modelId="{E23D0758-0E45-441D-BB14-2C6F11FEC02A}" type="pres">
      <dgm:prSet presAssocID="{A13F88FF-3F76-409E-ABC8-23B6F1F729FA}" presName="srcNode" presStyleLbl="node1" presStyleIdx="0" presStyleCnt="4"/>
      <dgm:spPr/>
    </dgm:pt>
    <dgm:pt modelId="{33FE6E6E-4928-4C6A-B07A-B55E90027196}" type="pres">
      <dgm:prSet presAssocID="{A13F88FF-3F76-409E-ABC8-23B6F1F729FA}" presName="conn" presStyleLbl="parChTrans1D2" presStyleIdx="0" presStyleCnt="1"/>
      <dgm:spPr/>
    </dgm:pt>
    <dgm:pt modelId="{778EC2A1-274F-47BB-9025-F80CC2B5433C}" type="pres">
      <dgm:prSet presAssocID="{A13F88FF-3F76-409E-ABC8-23B6F1F729FA}" presName="extraNode" presStyleLbl="node1" presStyleIdx="0" presStyleCnt="4"/>
      <dgm:spPr/>
    </dgm:pt>
    <dgm:pt modelId="{18F773B5-05BB-47DE-BE9E-D777E4C1FF69}" type="pres">
      <dgm:prSet presAssocID="{A13F88FF-3F76-409E-ABC8-23B6F1F729FA}" presName="dstNode" presStyleLbl="node1" presStyleIdx="0" presStyleCnt="4"/>
      <dgm:spPr/>
    </dgm:pt>
    <dgm:pt modelId="{AA1E2350-E80F-41A2-A1D8-2552BF48589A}" type="pres">
      <dgm:prSet presAssocID="{73C2865E-13F7-49E5-85A6-529F768409E0}" presName="text_1" presStyleLbl="node1" presStyleIdx="0" presStyleCnt="4">
        <dgm:presLayoutVars>
          <dgm:bulletEnabled val="1"/>
        </dgm:presLayoutVars>
      </dgm:prSet>
      <dgm:spPr/>
    </dgm:pt>
    <dgm:pt modelId="{BF9049F0-B861-49E7-9334-5CBACF089954}" type="pres">
      <dgm:prSet presAssocID="{73C2865E-13F7-49E5-85A6-529F768409E0}" presName="accent_1" presStyleCnt="0"/>
      <dgm:spPr/>
    </dgm:pt>
    <dgm:pt modelId="{BD2341E0-B27C-474C-BD7D-09A75E0F20A4}" type="pres">
      <dgm:prSet presAssocID="{73C2865E-13F7-49E5-85A6-529F768409E0}" presName="accentRepeatNode" presStyleLbl="solidFgAcc1" presStyleIdx="0" presStyleCnt="4"/>
      <dgm:spPr/>
    </dgm:pt>
    <dgm:pt modelId="{178CAC00-74D9-4ADF-8987-806C5F039D45}" type="pres">
      <dgm:prSet presAssocID="{C2FBD7F4-55D6-4C05-B466-B2D90B75EFCD}" presName="text_2" presStyleLbl="node1" presStyleIdx="1" presStyleCnt="4">
        <dgm:presLayoutVars>
          <dgm:bulletEnabled val="1"/>
        </dgm:presLayoutVars>
      </dgm:prSet>
      <dgm:spPr/>
    </dgm:pt>
    <dgm:pt modelId="{B2F6B073-F34A-48D1-B46C-1FA5582543B9}" type="pres">
      <dgm:prSet presAssocID="{C2FBD7F4-55D6-4C05-B466-B2D90B75EFCD}" presName="accent_2" presStyleCnt="0"/>
      <dgm:spPr/>
    </dgm:pt>
    <dgm:pt modelId="{AFD68548-EE24-4B13-B6BD-55735E85F394}" type="pres">
      <dgm:prSet presAssocID="{C2FBD7F4-55D6-4C05-B466-B2D90B75EFCD}" presName="accentRepeatNode" presStyleLbl="solidFgAcc1" presStyleIdx="1" presStyleCnt="4"/>
      <dgm:spPr/>
    </dgm:pt>
    <dgm:pt modelId="{7BB0271F-E365-47C0-9ABF-47897177CE8A}" type="pres">
      <dgm:prSet presAssocID="{68351FB1-C481-4D81-8641-EF906D8D1519}" presName="text_3" presStyleLbl="node1" presStyleIdx="2" presStyleCnt="4">
        <dgm:presLayoutVars>
          <dgm:bulletEnabled val="1"/>
        </dgm:presLayoutVars>
      </dgm:prSet>
      <dgm:spPr/>
    </dgm:pt>
    <dgm:pt modelId="{AD5A38F1-9DE4-4843-A36C-D885E01D01CB}" type="pres">
      <dgm:prSet presAssocID="{68351FB1-C481-4D81-8641-EF906D8D1519}" presName="accent_3" presStyleCnt="0"/>
      <dgm:spPr/>
    </dgm:pt>
    <dgm:pt modelId="{F9FAF56C-7AA4-4B99-9B52-C0A46E9D4032}" type="pres">
      <dgm:prSet presAssocID="{68351FB1-C481-4D81-8641-EF906D8D1519}" presName="accentRepeatNode" presStyleLbl="solidFgAcc1" presStyleIdx="2" presStyleCnt="4"/>
      <dgm:spPr/>
    </dgm:pt>
    <dgm:pt modelId="{FBA00238-A6D6-4F01-81D5-098FC8DE6C0A}" type="pres">
      <dgm:prSet presAssocID="{F127C577-F00F-4070-A4D9-C6A3F86702BB}" presName="text_4" presStyleLbl="node1" presStyleIdx="3" presStyleCnt="4">
        <dgm:presLayoutVars>
          <dgm:bulletEnabled val="1"/>
        </dgm:presLayoutVars>
      </dgm:prSet>
      <dgm:spPr/>
    </dgm:pt>
    <dgm:pt modelId="{2B363B6A-F8E9-416F-A191-77BF26C5E142}" type="pres">
      <dgm:prSet presAssocID="{F127C577-F00F-4070-A4D9-C6A3F86702BB}" presName="accent_4" presStyleCnt="0"/>
      <dgm:spPr/>
    </dgm:pt>
    <dgm:pt modelId="{84FB53E0-4E91-49BA-9ABC-037E4D39A255}" type="pres">
      <dgm:prSet presAssocID="{F127C577-F00F-4070-A4D9-C6A3F86702BB}" presName="accentRepeatNode" presStyleLbl="solidFgAcc1" presStyleIdx="3" presStyleCnt="4"/>
      <dgm:spPr/>
    </dgm:pt>
  </dgm:ptLst>
  <dgm:cxnLst>
    <dgm:cxn modelId="{9B9C9D0D-28B1-407F-843A-82D6CBE923A5}" type="presOf" srcId="{A13F88FF-3F76-409E-ABC8-23B6F1F729FA}" destId="{AF095F6A-35CC-4DF6-9188-EC8F7A33CAEC}" srcOrd="0" destOrd="0" presId="urn:microsoft.com/office/officeart/2008/layout/VerticalCurvedList"/>
    <dgm:cxn modelId="{E3740616-2922-4FA1-8ABE-5D9D1F6B6CEA}" srcId="{A13F88FF-3F76-409E-ABC8-23B6F1F729FA}" destId="{F127C577-F00F-4070-A4D9-C6A3F86702BB}" srcOrd="3" destOrd="0" parTransId="{2B417713-078F-4DAA-96CB-96EEE6AC8961}" sibTransId="{499FEE4A-C109-4F0F-88EF-4DEC884D7A90}"/>
    <dgm:cxn modelId="{B080D21A-AE6C-46E4-8CE7-42FB40B96AF7}" type="presOf" srcId="{73C2865E-13F7-49E5-85A6-529F768409E0}" destId="{AA1E2350-E80F-41A2-A1D8-2552BF48589A}" srcOrd="0" destOrd="0" presId="urn:microsoft.com/office/officeart/2008/layout/VerticalCurvedList"/>
    <dgm:cxn modelId="{7E22D130-4784-495E-9520-CC3C00542F62}" srcId="{A13F88FF-3F76-409E-ABC8-23B6F1F729FA}" destId="{C2FBD7F4-55D6-4C05-B466-B2D90B75EFCD}" srcOrd="1" destOrd="0" parTransId="{9385077F-EE51-4BD9-A15A-B26FE90C8EDB}" sibTransId="{EF3983A4-784E-42A4-9792-0BBF562B349C}"/>
    <dgm:cxn modelId="{0463904E-E44F-4314-8204-3711CD400CB7}" type="presOf" srcId="{F127C577-F00F-4070-A4D9-C6A3F86702BB}" destId="{FBA00238-A6D6-4F01-81D5-098FC8DE6C0A}" srcOrd="0" destOrd="0" presId="urn:microsoft.com/office/officeart/2008/layout/VerticalCurvedList"/>
    <dgm:cxn modelId="{1DA7117B-7DBB-48C0-A84C-01CCE6391631}" srcId="{A13F88FF-3F76-409E-ABC8-23B6F1F729FA}" destId="{68351FB1-C481-4D81-8641-EF906D8D1519}" srcOrd="2" destOrd="0" parTransId="{8BC8B175-9866-42A6-B591-AC3B333BE5D7}" sibTransId="{DF0464E6-7687-46C2-B1DC-3C12C04B090B}"/>
    <dgm:cxn modelId="{D7880F9C-DAEB-4007-ADAE-E89CE361752A}" type="presOf" srcId="{39B4CDB6-96D1-4C66-92F3-792E67421DAB}" destId="{33FE6E6E-4928-4C6A-B07A-B55E90027196}" srcOrd="0" destOrd="0" presId="urn:microsoft.com/office/officeart/2008/layout/VerticalCurvedList"/>
    <dgm:cxn modelId="{C312BDA3-147F-40A4-B526-51652BFB44A3}" srcId="{A13F88FF-3F76-409E-ABC8-23B6F1F729FA}" destId="{73C2865E-13F7-49E5-85A6-529F768409E0}" srcOrd="0" destOrd="0" parTransId="{00917DDE-702C-4E57-A457-372E579519C9}" sibTransId="{39B4CDB6-96D1-4C66-92F3-792E67421DAB}"/>
    <dgm:cxn modelId="{55D217BD-906E-4ACF-88DF-7D285F53EA2C}" type="presOf" srcId="{C2FBD7F4-55D6-4C05-B466-B2D90B75EFCD}" destId="{178CAC00-74D9-4ADF-8987-806C5F039D45}" srcOrd="0" destOrd="0" presId="urn:microsoft.com/office/officeart/2008/layout/VerticalCurvedList"/>
    <dgm:cxn modelId="{41382FD8-89F7-4B69-BA4F-8A45450E1336}" type="presOf" srcId="{68351FB1-C481-4D81-8641-EF906D8D1519}" destId="{7BB0271F-E365-47C0-9ABF-47897177CE8A}" srcOrd="0" destOrd="0" presId="urn:microsoft.com/office/officeart/2008/layout/VerticalCurvedList"/>
    <dgm:cxn modelId="{F935664A-2B07-477C-9D53-2EDDA2A978AA}" type="presParOf" srcId="{AF095F6A-35CC-4DF6-9188-EC8F7A33CAEC}" destId="{DDAE81C9-897D-426A-995D-AB38AFDE045B}" srcOrd="0" destOrd="0" presId="urn:microsoft.com/office/officeart/2008/layout/VerticalCurvedList"/>
    <dgm:cxn modelId="{897535A7-6630-4318-BA8B-5B7368BB26C7}" type="presParOf" srcId="{DDAE81C9-897D-426A-995D-AB38AFDE045B}" destId="{E095D4EA-9AD1-4790-AD55-76871874D3E3}" srcOrd="0" destOrd="0" presId="urn:microsoft.com/office/officeart/2008/layout/VerticalCurvedList"/>
    <dgm:cxn modelId="{64A2CDE7-2CD2-460B-9B7E-B254AD22252B}" type="presParOf" srcId="{E095D4EA-9AD1-4790-AD55-76871874D3E3}" destId="{E23D0758-0E45-441D-BB14-2C6F11FEC02A}" srcOrd="0" destOrd="0" presId="urn:microsoft.com/office/officeart/2008/layout/VerticalCurvedList"/>
    <dgm:cxn modelId="{C3549D56-E0CA-497F-8BCC-DF30E8871EF3}" type="presParOf" srcId="{E095D4EA-9AD1-4790-AD55-76871874D3E3}" destId="{33FE6E6E-4928-4C6A-B07A-B55E90027196}" srcOrd="1" destOrd="0" presId="urn:microsoft.com/office/officeart/2008/layout/VerticalCurvedList"/>
    <dgm:cxn modelId="{7876DE66-7417-4F54-AA8B-1546EFC2BD58}" type="presParOf" srcId="{E095D4EA-9AD1-4790-AD55-76871874D3E3}" destId="{778EC2A1-274F-47BB-9025-F80CC2B5433C}" srcOrd="2" destOrd="0" presId="urn:microsoft.com/office/officeart/2008/layout/VerticalCurvedList"/>
    <dgm:cxn modelId="{D7142D16-A0CD-4DAF-B9D0-8F874306BAA5}" type="presParOf" srcId="{E095D4EA-9AD1-4790-AD55-76871874D3E3}" destId="{18F773B5-05BB-47DE-BE9E-D777E4C1FF69}" srcOrd="3" destOrd="0" presId="urn:microsoft.com/office/officeart/2008/layout/VerticalCurvedList"/>
    <dgm:cxn modelId="{A208924E-6830-4DA4-AA65-E7FF65EBE68B}" type="presParOf" srcId="{DDAE81C9-897D-426A-995D-AB38AFDE045B}" destId="{AA1E2350-E80F-41A2-A1D8-2552BF48589A}" srcOrd="1" destOrd="0" presId="urn:microsoft.com/office/officeart/2008/layout/VerticalCurvedList"/>
    <dgm:cxn modelId="{DC9C382F-A6A1-4F16-912D-D16468896E26}" type="presParOf" srcId="{DDAE81C9-897D-426A-995D-AB38AFDE045B}" destId="{BF9049F0-B861-49E7-9334-5CBACF089954}" srcOrd="2" destOrd="0" presId="urn:microsoft.com/office/officeart/2008/layout/VerticalCurvedList"/>
    <dgm:cxn modelId="{D68E7A1E-F1F7-47C8-9812-18510130C135}" type="presParOf" srcId="{BF9049F0-B861-49E7-9334-5CBACF089954}" destId="{BD2341E0-B27C-474C-BD7D-09A75E0F20A4}" srcOrd="0" destOrd="0" presId="urn:microsoft.com/office/officeart/2008/layout/VerticalCurvedList"/>
    <dgm:cxn modelId="{BAC2233B-6F5E-483F-AB84-5097C81DDF8A}" type="presParOf" srcId="{DDAE81C9-897D-426A-995D-AB38AFDE045B}" destId="{178CAC00-74D9-4ADF-8987-806C5F039D45}" srcOrd="3" destOrd="0" presId="urn:microsoft.com/office/officeart/2008/layout/VerticalCurvedList"/>
    <dgm:cxn modelId="{55F38FC4-89C6-4D7D-9BC4-B4A205FF2557}" type="presParOf" srcId="{DDAE81C9-897D-426A-995D-AB38AFDE045B}" destId="{B2F6B073-F34A-48D1-B46C-1FA5582543B9}" srcOrd="4" destOrd="0" presId="urn:microsoft.com/office/officeart/2008/layout/VerticalCurvedList"/>
    <dgm:cxn modelId="{541C2E36-6820-4634-A5CE-71CEBCE3CA9B}" type="presParOf" srcId="{B2F6B073-F34A-48D1-B46C-1FA5582543B9}" destId="{AFD68548-EE24-4B13-B6BD-55735E85F394}" srcOrd="0" destOrd="0" presId="urn:microsoft.com/office/officeart/2008/layout/VerticalCurvedList"/>
    <dgm:cxn modelId="{F64BA4DD-22A0-4BA5-9C07-5035A7D1EDA9}" type="presParOf" srcId="{DDAE81C9-897D-426A-995D-AB38AFDE045B}" destId="{7BB0271F-E365-47C0-9ABF-47897177CE8A}" srcOrd="5" destOrd="0" presId="urn:microsoft.com/office/officeart/2008/layout/VerticalCurvedList"/>
    <dgm:cxn modelId="{C42BD6C4-ECBC-498D-A06A-637CD5D96C52}" type="presParOf" srcId="{DDAE81C9-897D-426A-995D-AB38AFDE045B}" destId="{AD5A38F1-9DE4-4843-A36C-D885E01D01CB}" srcOrd="6" destOrd="0" presId="urn:microsoft.com/office/officeart/2008/layout/VerticalCurvedList"/>
    <dgm:cxn modelId="{B202AE03-E01B-40D3-9838-F01DC7504D51}" type="presParOf" srcId="{AD5A38F1-9DE4-4843-A36C-D885E01D01CB}" destId="{F9FAF56C-7AA4-4B99-9B52-C0A46E9D4032}" srcOrd="0" destOrd="0" presId="urn:microsoft.com/office/officeart/2008/layout/VerticalCurvedList"/>
    <dgm:cxn modelId="{322CD9B2-D634-4E3B-A9FE-29ABEFFB8709}" type="presParOf" srcId="{DDAE81C9-897D-426A-995D-AB38AFDE045B}" destId="{FBA00238-A6D6-4F01-81D5-098FC8DE6C0A}" srcOrd="7" destOrd="0" presId="urn:microsoft.com/office/officeart/2008/layout/VerticalCurvedList"/>
    <dgm:cxn modelId="{C7E01C69-1212-47C5-AEC9-32B4B71F23D9}" type="presParOf" srcId="{DDAE81C9-897D-426A-995D-AB38AFDE045B}" destId="{2B363B6A-F8E9-416F-A191-77BF26C5E142}" srcOrd="8" destOrd="0" presId="urn:microsoft.com/office/officeart/2008/layout/VerticalCurvedList"/>
    <dgm:cxn modelId="{9D947777-347D-4C06-964F-8D6C20106DEE}" type="presParOf" srcId="{2B363B6A-F8E9-416F-A191-77BF26C5E142}" destId="{84FB53E0-4E91-49BA-9ABC-037E4D39A2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EB641B-837B-484C-AA4B-458FD375BC70}" type="doc">
      <dgm:prSet loTypeId="urn:microsoft.com/office/officeart/2005/8/layout/hierarchy2" loCatId="hierarchy" qsTypeId="urn:microsoft.com/office/officeart/2005/8/quickstyle/simple1#7" qsCatId="simple" csTypeId="urn:microsoft.com/office/officeart/2005/8/colors/accent1_4" csCatId="accent1" phldr="1"/>
      <dgm:spPr/>
      <dgm:t>
        <a:bodyPr/>
        <a:lstStyle/>
        <a:p>
          <a:pPr rtl="1"/>
          <a:endParaRPr lang="ar-SA"/>
        </a:p>
      </dgm:t>
    </dgm:pt>
    <dgm:pt modelId="{BC65CF38-688F-42D0-A027-A7982A87BC1E}">
      <dgm:prSet phldrT="[Text]" custT="1"/>
      <dgm:spPr/>
      <dgm:t>
        <a:bodyPr/>
        <a:lstStyle/>
        <a:p>
          <a:pPr rtl="1"/>
          <a:r>
            <a:rPr lang="ar-SA" sz="2400" b="1" dirty="0">
              <a:solidFill>
                <a:schemeClr val="tx1"/>
              </a:solidFill>
              <a:latin typeface="JF Flat" panose="02000500000000000000" pitchFamily="2" charset="-78"/>
              <a:cs typeface="JF Flat" panose="02000500000000000000" pitchFamily="2" charset="-78"/>
            </a:rPr>
            <a:t>القسم الثاني: التمويل الاستثماري </a:t>
          </a:r>
          <a:r>
            <a:rPr lang="ar-SA" sz="2400" b="1" dirty="0" err="1">
              <a:solidFill>
                <a:schemeClr val="tx1"/>
              </a:solidFill>
              <a:latin typeface="JF Flat" panose="02000500000000000000" pitchFamily="2" charset="-78"/>
              <a:cs typeface="JF Flat" panose="02000500000000000000" pitchFamily="2" charset="-78"/>
            </a:rPr>
            <a:t>بالب</a:t>
          </a:r>
          <a:r>
            <a:rPr lang="ar-EG" sz="2400" b="1" dirty="0" err="1">
              <a:solidFill>
                <a:schemeClr val="tx1"/>
              </a:solidFill>
              <a:latin typeface="JF Flat" panose="02000500000000000000" pitchFamily="2" charset="-78"/>
              <a:cs typeface="JF Flat" panose="02000500000000000000" pitchFamily="2" charset="-78"/>
            </a:rPr>
            <a:t>يع</a:t>
          </a:r>
          <a:r>
            <a:rPr lang="ar-EG" sz="2400" b="1" dirty="0">
              <a:solidFill>
                <a:schemeClr val="tx1"/>
              </a:solidFill>
              <a:latin typeface="JF Flat" panose="02000500000000000000" pitchFamily="2" charset="-78"/>
              <a:cs typeface="JF Flat" panose="02000500000000000000" pitchFamily="2" charset="-78"/>
            </a:rPr>
            <a:t> </a:t>
          </a:r>
          <a:endParaRPr lang="ar-SA" sz="2400" dirty="0">
            <a:solidFill>
              <a:schemeClr val="tx1"/>
            </a:solidFill>
            <a:latin typeface="JF Flat" panose="02000500000000000000" pitchFamily="2" charset="-78"/>
            <a:cs typeface="JF Flat" panose="02000500000000000000" pitchFamily="2" charset="-78"/>
          </a:endParaRPr>
        </a:p>
      </dgm:t>
    </dgm:pt>
    <dgm:pt modelId="{90289518-D04B-462B-A29B-CD5A9851DAD1}" type="parTrans" cxnId="{ADBB863A-A5FB-43C7-8864-4FBFC78CCBB6}">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4AA26280-1305-4510-92F6-1131DB28133C}" type="sibTrans" cxnId="{ADBB863A-A5FB-43C7-8864-4FBFC78CCBB6}">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9A1BB0EA-6181-4E2F-917E-6A1A5B3F29A7}">
      <dgm:prSet phldrT="[Text]" custT="1"/>
      <dgm:spPr/>
      <dgm:t>
        <a:bodyPr/>
        <a:lstStyle/>
        <a:p>
          <a:pPr rtl="1"/>
          <a:r>
            <a:rPr lang="ar-SA" sz="2400">
              <a:solidFill>
                <a:schemeClr val="tx1"/>
              </a:solidFill>
              <a:latin typeface="JF Flat" panose="02000500000000000000" pitchFamily="2" charset="-78"/>
              <a:cs typeface="JF Flat" panose="02000500000000000000" pitchFamily="2" charset="-78"/>
            </a:rPr>
            <a:t>السلم</a:t>
          </a:r>
          <a:endParaRPr lang="ar-SA" sz="2400" dirty="0">
            <a:solidFill>
              <a:schemeClr val="tx1"/>
            </a:solidFill>
            <a:latin typeface="JF Flat" panose="02000500000000000000" pitchFamily="2" charset="-78"/>
            <a:cs typeface="JF Flat" panose="02000500000000000000" pitchFamily="2" charset="-78"/>
          </a:endParaRPr>
        </a:p>
      </dgm:t>
    </dgm:pt>
    <dgm:pt modelId="{74B659B3-4835-48BB-A382-1FBC6B6AE1D5}" type="parTrans" cxnId="{C7C18B0C-C55B-401F-9478-D2C64B27F84D}">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6510C3CF-407A-4D08-8D7C-AF5574A03691}" type="sibTrans" cxnId="{C7C18B0C-C55B-401F-9478-D2C64B27F84D}">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81D159CC-16E6-419A-A202-D9DC4B19E1A0}">
      <dgm:prSet phldrT="[Text]" custT="1"/>
      <dgm:spPr/>
      <dgm:t>
        <a:bodyPr/>
        <a:lstStyle/>
        <a:p>
          <a:pPr rtl="1"/>
          <a:r>
            <a:rPr lang="ar-SA" sz="2400">
              <a:solidFill>
                <a:schemeClr val="tx1"/>
              </a:solidFill>
              <a:latin typeface="JF Flat" panose="02000500000000000000" pitchFamily="2" charset="-78"/>
              <a:cs typeface="JF Flat" panose="02000500000000000000" pitchFamily="2" charset="-78"/>
            </a:rPr>
            <a:t>الاستصناع</a:t>
          </a:r>
          <a:endParaRPr lang="ar-SA" sz="2400" dirty="0">
            <a:solidFill>
              <a:schemeClr val="tx1"/>
            </a:solidFill>
            <a:latin typeface="JF Flat" panose="02000500000000000000" pitchFamily="2" charset="-78"/>
            <a:cs typeface="JF Flat" panose="02000500000000000000" pitchFamily="2" charset="-78"/>
          </a:endParaRPr>
        </a:p>
      </dgm:t>
    </dgm:pt>
    <dgm:pt modelId="{BCD145BB-93C1-42DB-A11E-744F40FB112D}" type="parTrans" cxnId="{FB7BC7FB-5B97-41E6-9D87-9670E8BC9A84}">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AB488735-D5B5-4612-BEBD-A629A61BB23F}" type="sibTrans" cxnId="{FB7BC7FB-5B97-41E6-9D87-9670E8BC9A84}">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899838EF-B021-44C5-9152-728D6926E6C0}">
      <dgm:prSet custT="1"/>
      <dgm:spPr/>
      <dgm:t>
        <a:bodyPr/>
        <a:lstStyle/>
        <a:p>
          <a:pPr rtl="1"/>
          <a:r>
            <a:rPr lang="ar-SA" sz="2400">
              <a:solidFill>
                <a:schemeClr val="tx1"/>
              </a:solidFill>
              <a:latin typeface="JF Flat" panose="02000500000000000000" pitchFamily="2" charset="-78"/>
              <a:cs typeface="JF Flat" panose="02000500000000000000" pitchFamily="2" charset="-78"/>
            </a:rPr>
            <a:t>البيع بالتقسيط</a:t>
          </a:r>
          <a:endParaRPr lang="ar-SA" sz="2400" dirty="0">
            <a:solidFill>
              <a:schemeClr val="tx1"/>
            </a:solidFill>
            <a:latin typeface="JF Flat" panose="02000500000000000000" pitchFamily="2" charset="-78"/>
            <a:cs typeface="JF Flat" panose="02000500000000000000" pitchFamily="2" charset="-78"/>
          </a:endParaRPr>
        </a:p>
      </dgm:t>
    </dgm:pt>
    <dgm:pt modelId="{EED22D6C-D0CC-43F9-8FC8-F264F4782F6A}" type="parTrans" cxnId="{82CF32BD-FCB8-4B67-8A5B-A10C28E35F56}">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2C597E8F-927A-4667-B5C5-E8C27D32C576}" type="sibTrans" cxnId="{82CF32BD-FCB8-4B67-8A5B-A10C28E35F56}">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5F09EE0D-B812-49EC-859B-A669FECA2635}">
      <dgm:prSet custT="1"/>
      <dgm:spPr/>
      <dgm:t>
        <a:bodyPr/>
        <a:lstStyle/>
        <a:p>
          <a:pPr rtl="1"/>
          <a:r>
            <a:rPr lang="ar-SA" sz="2400">
              <a:solidFill>
                <a:schemeClr val="tx1"/>
              </a:solidFill>
              <a:latin typeface="JF Flat" panose="02000500000000000000" pitchFamily="2" charset="-78"/>
              <a:cs typeface="JF Flat" panose="02000500000000000000" pitchFamily="2" charset="-78"/>
            </a:rPr>
            <a:t>استخدام المبيع</a:t>
          </a:r>
          <a:endParaRPr lang="ar-SA" sz="2400" dirty="0">
            <a:solidFill>
              <a:schemeClr val="tx1"/>
            </a:solidFill>
            <a:latin typeface="JF Flat" panose="02000500000000000000" pitchFamily="2" charset="-78"/>
            <a:cs typeface="JF Flat" panose="02000500000000000000" pitchFamily="2" charset="-78"/>
          </a:endParaRPr>
        </a:p>
      </dgm:t>
    </dgm:pt>
    <dgm:pt modelId="{AE6001CA-87A4-4800-AD17-4BD7A665AEBA}" type="parTrans" cxnId="{3DB295DB-241D-460F-BDCC-6DDFED575291}">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6963F38C-7635-4BA0-88D2-A76B7742A3A8}" type="sibTrans" cxnId="{3DB295DB-241D-460F-BDCC-6DDFED575291}">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844DB38F-D687-4F90-8EEE-AFEB206A86B7}">
      <dgm:prSet custT="1"/>
      <dgm:spPr/>
      <dgm:t>
        <a:bodyPr/>
        <a:lstStyle/>
        <a:p>
          <a:pPr rtl="1"/>
          <a:r>
            <a:rPr lang="ar-SA" sz="2400">
              <a:solidFill>
                <a:schemeClr val="tx1"/>
              </a:solidFill>
              <a:latin typeface="JF Flat" panose="02000500000000000000" pitchFamily="2" charset="-78"/>
              <a:cs typeface="JF Flat" panose="02000500000000000000" pitchFamily="2" charset="-78"/>
            </a:rPr>
            <a:t>التورق</a:t>
          </a:r>
          <a:endParaRPr lang="ar-SA" sz="2400" dirty="0">
            <a:solidFill>
              <a:schemeClr val="tx1"/>
            </a:solidFill>
            <a:latin typeface="JF Flat" panose="02000500000000000000" pitchFamily="2" charset="-78"/>
            <a:cs typeface="JF Flat" panose="02000500000000000000" pitchFamily="2" charset="-78"/>
          </a:endParaRPr>
        </a:p>
      </dgm:t>
    </dgm:pt>
    <dgm:pt modelId="{8D5B4F1D-18CF-4A20-8E4A-002EA250E567}" type="parTrans" cxnId="{2FD708BF-7D11-4146-B097-05872EB42E45}">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F9245B2D-AF85-412A-965C-59991E9D9C59}" type="sibTrans" cxnId="{2FD708BF-7D11-4146-B097-05872EB42E45}">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46CB98A7-CFAC-479B-ABD7-CA8E4031B93E}">
      <dgm:prSet custT="1"/>
      <dgm:spPr/>
      <dgm:t>
        <a:bodyPr/>
        <a:lstStyle/>
        <a:p>
          <a:pPr rtl="1"/>
          <a:r>
            <a:rPr lang="ar-SA" sz="2400" dirty="0">
              <a:solidFill>
                <a:schemeClr val="tx1"/>
              </a:solidFill>
              <a:latin typeface="JF Flat" panose="02000500000000000000" pitchFamily="2" charset="-78"/>
              <a:cs typeface="JF Flat" panose="02000500000000000000" pitchFamily="2" charset="-78"/>
            </a:rPr>
            <a:t>بيع المرابحة للآمر بالشراء (له نفس قسمي بيع التقسيط)</a:t>
          </a:r>
        </a:p>
      </dgm:t>
    </dgm:pt>
    <dgm:pt modelId="{0B2B90FF-202C-43BA-AE32-18FC4C589274}" type="sibTrans" cxnId="{DBAA7029-544E-455E-87F9-7DE34EA25CE7}">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A14A79AF-BC90-4980-84B8-C3F567FA3FC1}" type="parTrans" cxnId="{DBAA7029-544E-455E-87F9-7DE34EA25CE7}">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EE3F345F-919F-4AAE-B21F-4B3F43022E95}" type="pres">
      <dgm:prSet presAssocID="{FFEB641B-837B-484C-AA4B-458FD375BC70}" presName="diagram" presStyleCnt="0">
        <dgm:presLayoutVars>
          <dgm:chPref val="1"/>
          <dgm:dir val="rev"/>
          <dgm:animOne val="branch"/>
          <dgm:animLvl val="lvl"/>
          <dgm:resizeHandles val="exact"/>
        </dgm:presLayoutVars>
      </dgm:prSet>
      <dgm:spPr/>
    </dgm:pt>
    <dgm:pt modelId="{7A7E004E-6C9F-44CC-8A01-EE1E7C3A7138}" type="pres">
      <dgm:prSet presAssocID="{BC65CF38-688F-42D0-A027-A7982A87BC1E}" presName="root1" presStyleCnt="0"/>
      <dgm:spPr/>
    </dgm:pt>
    <dgm:pt modelId="{D0BF117D-A2CF-4920-9C3D-C8696C04EFB6}" type="pres">
      <dgm:prSet presAssocID="{BC65CF38-688F-42D0-A027-A7982A87BC1E}" presName="LevelOneTextNode" presStyleLbl="node0" presStyleIdx="0" presStyleCnt="1" custScaleX="196209" custScaleY="167413" custLinFactNeighborX="-1585" custLinFactNeighborY="5445">
        <dgm:presLayoutVars>
          <dgm:chPref val="3"/>
        </dgm:presLayoutVars>
      </dgm:prSet>
      <dgm:spPr/>
    </dgm:pt>
    <dgm:pt modelId="{2CEC478D-5225-4651-84B3-9EDC2FD5A447}" type="pres">
      <dgm:prSet presAssocID="{BC65CF38-688F-42D0-A027-A7982A87BC1E}" presName="level2hierChild" presStyleCnt="0"/>
      <dgm:spPr/>
    </dgm:pt>
    <dgm:pt modelId="{62ED5370-6006-4BE3-984E-A7269F2DB914}" type="pres">
      <dgm:prSet presAssocID="{74B659B3-4835-48BB-A382-1FBC6B6AE1D5}" presName="conn2-1" presStyleLbl="parChTrans1D2" presStyleIdx="0" presStyleCnt="4"/>
      <dgm:spPr/>
    </dgm:pt>
    <dgm:pt modelId="{FEAB61A4-E1FA-471E-8998-69F025C4B7D6}" type="pres">
      <dgm:prSet presAssocID="{74B659B3-4835-48BB-A382-1FBC6B6AE1D5}" presName="connTx" presStyleLbl="parChTrans1D2" presStyleIdx="0" presStyleCnt="4"/>
      <dgm:spPr/>
    </dgm:pt>
    <dgm:pt modelId="{A3F290E8-6C73-4E22-9B30-4B48F856BCB3}" type="pres">
      <dgm:prSet presAssocID="{9A1BB0EA-6181-4E2F-917E-6A1A5B3F29A7}" presName="root2" presStyleCnt="0"/>
      <dgm:spPr/>
    </dgm:pt>
    <dgm:pt modelId="{7831A102-FB08-455D-A1C7-BFD059BC0CC8}" type="pres">
      <dgm:prSet presAssocID="{9A1BB0EA-6181-4E2F-917E-6A1A5B3F29A7}" presName="LevelTwoTextNode" presStyleLbl="node2" presStyleIdx="0" presStyleCnt="4">
        <dgm:presLayoutVars>
          <dgm:chPref val="3"/>
        </dgm:presLayoutVars>
      </dgm:prSet>
      <dgm:spPr/>
    </dgm:pt>
    <dgm:pt modelId="{1B16CB28-A8B2-4B4C-B0A5-3AEAEF430979}" type="pres">
      <dgm:prSet presAssocID="{9A1BB0EA-6181-4E2F-917E-6A1A5B3F29A7}" presName="level3hierChild" presStyleCnt="0"/>
      <dgm:spPr/>
    </dgm:pt>
    <dgm:pt modelId="{ED12EEE2-E514-4158-9927-3BE9425E3C55}" type="pres">
      <dgm:prSet presAssocID="{BCD145BB-93C1-42DB-A11E-744F40FB112D}" presName="conn2-1" presStyleLbl="parChTrans1D2" presStyleIdx="1" presStyleCnt="4"/>
      <dgm:spPr/>
    </dgm:pt>
    <dgm:pt modelId="{5B7EC337-EE72-464F-8CCB-0863C77F1218}" type="pres">
      <dgm:prSet presAssocID="{BCD145BB-93C1-42DB-A11E-744F40FB112D}" presName="connTx" presStyleLbl="parChTrans1D2" presStyleIdx="1" presStyleCnt="4"/>
      <dgm:spPr/>
    </dgm:pt>
    <dgm:pt modelId="{F3421A5E-54B4-4824-94E6-1A9C117D4AD1}" type="pres">
      <dgm:prSet presAssocID="{81D159CC-16E6-419A-A202-D9DC4B19E1A0}" presName="root2" presStyleCnt="0"/>
      <dgm:spPr/>
    </dgm:pt>
    <dgm:pt modelId="{2FC4478F-7C0D-4550-923E-BEEA5BD0FA39}" type="pres">
      <dgm:prSet presAssocID="{81D159CC-16E6-419A-A202-D9DC4B19E1A0}" presName="LevelTwoTextNode" presStyleLbl="node2" presStyleIdx="1" presStyleCnt="4">
        <dgm:presLayoutVars>
          <dgm:chPref val="3"/>
        </dgm:presLayoutVars>
      </dgm:prSet>
      <dgm:spPr/>
    </dgm:pt>
    <dgm:pt modelId="{6FEEB9AE-D10D-48D0-BA8C-75CBE18206D7}" type="pres">
      <dgm:prSet presAssocID="{81D159CC-16E6-419A-A202-D9DC4B19E1A0}" presName="level3hierChild" presStyleCnt="0"/>
      <dgm:spPr/>
    </dgm:pt>
    <dgm:pt modelId="{A08E80A3-6FCC-40D5-A6D1-B9336A162B0F}" type="pres">
      <dgm:prSet presAssocID="{EED22D6C-D0CC-43F9-8FC8-F264F4782F6A}" presName="conn2-1" presStyleLbl="parChTrans1D2" presStyleIdx="2" presStyleCnt="4"/>
      <dgm:spPr/>
    </dgm:pt>
    <dgm:pt modelId="{0F994B2B-D7D4-4887-8760-C166BFC0583C}" type="pres">
      <dgm:prSet presAssocID="{EED22D6C-D0CC-43F9-8FC8-F264F4782F6A}" presName="connTx" presStyleLbl="parChTrans1D2" presStyleIdx="2" presStyleCnt="4"/>
      <dgm:spPr/>
    </dgm:pt>
    <dgm:pt modelId="{10B620C4-BF81-4B00-BCF8-D0AFF7798613}" type="pres">
      <dgm:prSet presAssocID="{899838EF-B021-44C5-9152-728D6926E6C0}" presName="root2" presStyleCnt="0"/>
      <dgm:spPr/>
    </dgm:pt>
    <dgm:pt modelId="{3CA35084-5281-4DEC-A41E-03CC3D2A22A0}" type="pres">
      <dgm:prSet presAssocID="{899838EF-B021-44C5-9152-728D6926E6C0}" presName="LevelTwoTextNode" presStyleLbl="node2" presStyleIdx="2" presStyleCnt="4">
        <dgm:presLayoutVars>
          <dgm:chPref val="3"/>
        </dgm:presLayoutVars>
      </dgm:prSet>
      <dgm:spPr/>
    </dgm:pt>
    <dgm:pt modelId="{506E8557-CF94-4424-A9DE-7D19E3A0C902}" type="pres">
      <dgm:prSet presAssocID="{899838EF-B021-44C5-9152-728D6926E6C0}" presName="level3hierChild" presStyleCnt="0"/>
      <dgm:spPr/>
    </dgm:pt>
    <dgm:pt modelId="{40F92FBA-3E71-47A3-86D5-AE72BBCFB563}" type="pres">
      <dgm:prSet presAssocID="{AE6001CA-87A4-4800-AD17-4BD7A665AEBA}" presName="conn2-1" presStyleLbl="parChTrans1D3" presStyleIdx="0" presStyleCnt="2"/>
      <dgm:spPr/>
    </dgm:pt>
    <dgm:pt modelId="{F31F33F1-74ED-42C4-B2AE-916404D01FC0}" type="pres">
      <dgm:prSet presAssocID="{AE6001CA-87A4-4800-AD17-4BD7A665AEBA}" presName="connTx" presStyleLbl="parChTrans1D3" presStyleIdx="0" presStyleCnt="2"/>
      <dgm:spPr/>
    </dgm:pt>
    <dgm:pt modelId="{4600D5BC-8745-4EBD-9824-3085318C079A}" type="pres">
      <dgm:prSet presAssocID="{5F09EE0D-B812-49EC-859B-A669FECA2635}" presName="root2" presStyleCnt="0"/>
      <dgm:spPr/>
    </dgm:pt>
    <dgm:pt modelId="{7FE4CE20-79F9-46D2-8307-1DD61670E452}" type="pres">
      <dgm:prSet presAssocID="{5F09EE0D-B812-49EC-859B-A669FECA2635}" presName="LevelTwoTextNode" presStyleLbl="node3" presStyleIdx="0" presStyleCnt="2">
        <dgm:presLayoutVars>
          <dgm:chPref val="3"/>
        </dgm:presLayoutVars>
      </dgm:prSet>
      <dgm:spPr/>
    </dgm:pt>
    <dgm:pt modelId="{2390BED2-4614-426E-BF15-28853C3E52D8}" type="pres">
      <dgm:prSet presAssocID="{5F09EE0D-B812-49EC-859B-A669FECA2635}" presName="level3hierChild" presStyleCnt="0"/>
      <dgm:spPr/>
    </dgm:pt>
    <dgm:pt modelId="{0D6824FE-CBDC-472E-8FA9-1984E1B9C8A2}" type="pres">
      <dgm:prSet presAssocID="{8D5B4F1D-18CF-4A20-8E4A-002EA250E567}" presName="conn2-1" presStyleLbl="parChTrans1D3" presStyleIdx="1" presStyleCnt="2"/>
      <dgm:spPr/>
    </dgm:pt>
    <dgm:pt modelId="{8D33EF28-1D79-4DD8-A382-31DA871300A0}" type="pres">
      <dgm:prSet presAssocID="{8D5B4F1D-18CF-4A20-8E4A-002EA250E567}" presName="connTx" presStyleLbl="parChTrans1D3" presStyleIdx="1" presStyleCnt="2"/>
      <dgm:spPr/>
    </dgm:pt>
    <dgm:pt modelId="{4A5280AF-CC1D-4527-8987-1542BECBA556}" type="pres">
      <dgm:prSet presAssocID="{844DB38F-D687-4F90-8EEE-AFEB206A86B7}" presName="root2" presStyleCnt="0"/>
      <dgm:spPr/>
    </dgm:pt>
    <dgm:pt modelId="{FD01FF5D-5450-4F2A-A54C-EB27E0ECD14B}" type="pres">
      <dgm:prSet presAssocID="{844DB38F-D687-4F90-8EEE-AFEB206A86B7}" presName="LevelTwoTextNode" presStyleLbl="node3" presStyleIdx="1" presStyleCnt="2">
        <dgm:presLayoutVars>
          <dgm:chPref val="3"/>
        </dgm:presLayoutVars>
      </dgm:prSet>
      <dgm:spPr/>
    </dgm:pt>
    <dgm:pt modelId="{192479CC-7086-4A36-AA46-1FFDAAF65F88}" type="pres">
      <dgm:prSet presAssocID="{844DB38F-D687-4F90-8EEE-AFEB206A86B7}" presName="level3hierChild" presStyleCnt="0"/>
      <dgm:spPr/>
    </dgm:pt>
    <dgm:pt modelId="{010408DE-76C7-437F-866F-FBD41B83508F}" type="pres">
      <dgm:prSet presAssocID="{A14A79AF-BC90-4980-84B8-C3F567FA3FC1}" presName="conn2-1" presStyleLbl="parChTrans1D2" presStyleIdx="3" presStyleCnt="4"/>
      <dgm:spPr/>
    </dgm:pt>
    <dgm:pt modelId="{0474A5C5-E596-4477-BAE4-CD01618179BA}" type="pres">
      <dgm:prSet presAssocID="{A14A79AF-BC90-4980-84B8-C3F567FA3FC1}" presName="connTx" presStyleLbl="parChTrans1D2" presStyleIdx="3" presStyleCnt="4"/>
      <dgm:spPr/>
    </dgm:pt>
    <dgm:pt modelId="{09E60843-A435-498B-98D9-3A74249AAEF3}" type="pres">
      <dgm:prSet presAssocID="{46CB98A7-CFAC-479B-ABD7-CA8E4031B93E}" presName="root2" presStyleCnt="0"/>
      <dgm:spPr/>
    </dgm:pt>
    <dgm:pt modelId="{0EF6209C-01C0-42A8-B77C-12025A87D8D6}" type="pres">
      <dgm:prSet presAssocID="{46CB98A7-CFAC-479B-ABD7-CA8E4031B93E}" presName="LevelTwoTextNode" presStyleLbl="node2" presStyleIdx="3" presStyleCnt="4" custScaleX="241050">
        <dgm:presLayoutVars>
          <dgm:chPref val="3"/>
        </dgm:presLayoutVars>
      </dgm:prSet>
      <dgm:spPr/>
    </dgm:pt>
    <dgm:pt modelId="{2EB38DC1-CC55-4739-94C6-7CA579067117}" type="pres">
      <dgm:prSet presAssocID="{46CB98A7-CFAC-479B-ABD7-CA8E4031B93E}" presName="level3hierChild" presStyleCnt="0"/>
      <dgm:spPr/>
    </dgm:pt>
  </dgm:ptLst>
  <dgm:cxnLst>
    <dgm:cxn modelId="{BC88520C-CB7B-4B30-AC64-34B9EAD07023}" type="presOf" srcId="{81D159CC-16E6-419A-A202-D9DC4B19E1A0}" destId="{2FC4478F-7C0D-4550-923E-BEEA5BD0FA39}" srcOrd="0" destOrd="0" presId="urn:microsoft.com/office/officeart/2005/8/layout/hierarchy2"/>
    <dgm:cxn modelId="{C7C18B0C-C55B-401F-9478-D2C64B27F84D}" srcId="{BC65CF38-688F-42D0-A027-A7982A87BC1E}" destId="{9A1BB0EA-6181-4E2F-917E-6A1A5B3F29A7}" srcOrd="0" destOrd="0" parTransId="{74B659B3-4835-48BB-A382-1FBC6B6AE1D5}" sibTransId="{6510C3CF-407A-4D08-8D7C-AF5574A03691}"/>
    <dgm:cxn modelId="{B0AEF819-FACB-4536-8EA6-FF8F56C29A4D}" type="presOf" srcId="{844DB38F-D687-4F90-8EEE-AFEB206A86B7}" destId="{FD01FF5D-5450-4F2A-A54C-EB27E0ECD14B}" srcOrd="0" destOrd="0" presId="urn:microsoft.com/office/officeart/2005/8/layout/hierarchy2"/>
    <dgm:cxn modelId="{DBAA7029-544E-455E-87F9-7DE34EA25CE7}" srcId="{BC65CF38-688F-42D0-A027-A7982A87BC1E}" destId="{46CB98A7-CFAC-479B-ABD7-CA8E4031B93E}" srcOrd="3" destOrd="0" parTransId="{A14A79AF-BC90-4980-84B8-C3F567FA3FC1}" sibTransId="{0B2B90FF-202C-43BA-AE32-18FC4C589274}"/>
    <dgm:cxn modelId="{940AE430-948A-4CD6-88AB-0120B070C897}" type="presOf" srcId="{8D5B4F1D-18CF-4A20-8E4A-002EA250E567}" destId="{8D33EF28-1D79-4DD8-A382-31DA871300A0}" srcOrd="1" destOrd="0" presId="urn:microsoft.com/office/officeart/2005/8/layout/hierarchy2"/>
    <dgm:cxn modelId="{ADBB863A-A5FB-43C7-8864-4FBFC78CCBB6}" srcId="{FFEB641B-837B-484C-AA4B-458FD375BC70}" destId="{BC65CF38-688F-42D0-A027-A7982A87BC1E}" srcOrd="0" destOrd="0" parTransId="{90289518-D04B-462B-A29B-CD5A9851DAD1}" sibTransId="{4AA26280-1305-4510-92F6-1131DB28133C}"/>
    <dgm:cxn modelId="{D3DDA43B-5F5A-4316-B8F9-3606C8E46FF0}" type="presOf" srcId="{BCD145BB-93C1-42DB-A11E-744F40FB112D}" destId="{5B7EC337-EE72-464F-8CCB-0863C77F1218}" srcOrd="1" destOrd="0" presId="urn:microsoft.com/office/officeart/2005/8/layout/hierarchy2"/>
    <dgm:cxn modelId="{13A9ED3C-5F66-4062-8FC6-D19E4337BD79}" type="presOf" srcId="{899838EF-B021-44C5-9152-728D6926E6C0}" destId="{3CA35084-5281-4DEC-A41E-03CC3D2A22A0}" srcOrd="0" destOrd="0" presId="urn:microsoft.com/office/officeart/2005/8/layout/hierarchy2"/>
    <dgm:cxn modelId="{878CF562-3E3F-45AD-9CE1-D7F559C1D8AD}" type="presOf" srcId="{BC65CF38-688F-42D0-A027-A7982A87BC1E}" destId="{D0BF117D-A2CF-4920-9C3D-C8696C04EFB6}" srcOrd="0" destOrd="0" presId="urn:microsoft.com/office/officeart/2005/8/layout/hierarchy2"/>
    <dgm:cxn modelId="{E569666F-0D43-4F26-9B2C-1AC19FAC9155}" type="presOf" srcId="{A14A79AF-BC90-4980-84B8-C3F567FA3FC1}" destId="{0474A5C5-E596-4477-BAE4-CD01618179BA}" srcOrd="1" destOrd="0" presId="urn:microsoft.com/office/officeart/2005/8/layout/hierarchy2"/>
    <dgm:cxn modelId="{4B5DC46F-5138-4996-9ABF-5A19C2E9D27B}" type="presOf" srcId="{A14A79AF-BC90-4980-84B8-C3F567FA3FC1}" destId="{010408DE-76C7-437F-866F-FBD41B83508F}" srcOrd="0" destOrd="0" presId="urn:microsoft.com/office/officeart/2005/8/layout/hierarchy2"/>
    <dgm:cxn modelId="{1A695058-ECE3-4051-A7B8-DFAFCEEA01E0}" type="presOf" srcId="{74B659B3-4835-48BB-A382-1FBC6B6AE1D5}" destId="{FEAB61A4-E1FA-471E-8998-69F025C4B7D6}" srcOrd="1" destOrd="0" presId="urn:microsoft.com/office/officeart/2005/8/layout/hierarchy2"/>
    <dgm:cxn modelId="{E1CF1C7B-8818-4BAC-8ACE-AC06CB8B0C85}" type="presOf" srcId="{FFEB641B-837B-484C-AA4B-458FD375BC70}" destId="{EE3F345F-919F-4AAE-B21F-4B3F43022E95}" srcOrd="0" destOrd="0" presId="urn:microsoft.com/office/officeart/2005/8/layout/hierarchy2"/>
    <dgm:cxn modelId="{5F275E82-17C3-43C8-B869-13ACA84446F7}" type="presOf" srcId="{46CB98A7-CFAC-479B-ABD7-CA8E4031B93E}" destId="{0EF6209C-01C0-42A8-B77C-12025A87D8D6}" srcOrd="0" destOrd="0" presId="urn:microsoft.com/office/officeart/2005/8/layout/hierarchy2"/>
    <dgm:cxn modelId="{941B138D-9BAC-48E4-A825-509C5C38CA81}" type="presOf" srcId="{AE6001CA-87A4-4800-AD17-4BD7A665AEBA}" destId="{40F92FBA-3E71-47A3-86D5-AE72BBCFB563}" srcOrd="0" destOrd="0" presId="urn:microsoft.com/office/officeart/2005/8/layout/hierarchy2"/>
    <dgm:cxn modelId="{7707238D-2DC6-4D0E-A5DF-857FC6BF3F3D}" type="presOf" srcId="{74B659B3-4835-48BB-A382-1FBC6B6AE1D5}" destId="{62ED5370-6006-4BE3-984E-A7269F2DB914}" srcOrd="0" destOrd="0" presId="urn:microsoft.com/office/officeart/2005/8/layout/hierarchy2"/>
    <dgm:cxn modelId="{1276E291-2229-4B6C-B34E-BC7613B91243}" type="presOf" srcId="{AE6001CA-87A4-4800-AD17-4BD7A665AEBA}" destId="{F31F33F1-74ED-42C4-B2AE-916404D01FC0}" srcOrd="1" destOrd="0" presId="urn:microsoft.com/office/officeart/2005/8/layout/hierarchy2"/>
    <dgm:cxn modelId="{50250098-F48E-4F0B-B544-4CA750242315}" type="presOf" srcId="{BCD145BB-93C1-42DB-A11E-744F40FB112D}" destId="{ED12EEE2-E514-4158-9927-3BE9425E3C55}" srcOrd="0" destOrd="0" presId="urn:microsoft.com/office/officeart/2005/8/layout/hierarchy2"/>
    <dgm:cxn modelId="{C8C3379A-910A-4151-A866-A1E0DD81846D}" type="presOf" srcId="{8D5B4F1D-18CF-4A20-8E4A-002EA250E567}" destId="{0D6824FE-CBDC-472E-8FA9-1984E1B9C8A2}" srcOrd="0" destOrd="0" presId="urn:microsoft.com/office/officeart/2005/8/layout/hierarchy2"/>
    <dgm:cxn modelId="{8A4004AD-7C76-4670-B78F-D4524330C1D0}" type="presOf" srcId="{EED22D6C-D0CC-43F9-8FC8-F264F4782F6A}" destId="{0F994B2B-D7D4-4887-8760-C166BFC0583C}" srcOrd="1" destOrd="0" presId="urn:microsoft.com/office/officeart/2005/8/layout/hierarchy2"/>
    <dgm:cxn modelId="{5DACD6B3-AB24-45EB-8A02-1FC644DC83E7}" type="presOf" srcId="{9A1BB0EA-6181-4E2F-917E-6A1A5B3F29A7}" destId="{7831A102-FB08-455D-A1C7-BFD059BC0CC8}" srcOrd="0" destOrd="0" presId="urn:microsoft.com/office/officeart/2005/8/layout/hierarchy2"/>
    <dgm:cxn modelId="{82CF32BD-FCB8-4B67-8A5B-A10C28E35F56}" srcId="{BC65CF38-688F-42D0-A027-A7982A87BC1E}" destId="{899838EF-B021-44C5-9152-728D6926E6C0}" srcOrd="2" destOrd="0" parTransId="{EED22D6C-D0CC-43F9-8FC8-F264F4782F6A}" sibTransId="{2C597E8F-927A-4667-B5C5-E8C27D32C576}"/>
    <dgm:cxn modelId="{2FD708BF-7D11-4146-B097-05872EB42E45}" srcId="{899838EF-B021-44C5-9152-728D6926E6C0}" destId="{844DB38F-D687-4F90-8EEE-AFEB206A86B7}" srcOrd="1" destOrd="0" parTransId="{8D5B4F1D-18CF-4A20-8E4A-002EA250E567}" sibTransId="{F9245B2D-AF85-412A-965C-59991E9D9C59}"/>
    <dgm:cxn modelId="{3DB295DB-241D-460F-BDCC-6DDFED575291}" srcId="{899838EF-B021-44C5-9152-728D6926E6C0}" destId="{5F09EE0D-B812-49EC-859B-A669FECA2635}" srcOrd="0" destOrd="0" parTransId="{AE6001CA-87A4-4800-AD17-4BD7A665AEBA}" sibTransId="{6963F38C-7635-4BA0-88D2-A76B7742A3A8}"/>
    <dgm:cxn modelId="{94BF0CEC-AD40-48B5-8533-9C47C575FB02}" type="presOf" srcId="{EED22D6C-D0CC-43F9-8FC8-F264F4782F6A}" destId="{A08E80A3-6FCC-40D5-A6D1-B9336A162B0F}" srcOrd="0" destOrd="0" presId="urn:microsoft.com/office/officeart/2005/8/layout/hierarchy2"/>
    <dgm:cxn modelId="{0C450DEC-8E9D-4130-9246-A41E0383A6AF}" type="presOf" srcId="{5F09EE0D-B812-49EC-859B-A669FECA2635}" destId="{7FE4CE20-79F9-46D2-8307-1DD61670E452}" srcOrd="0" destOrd="0" presId="urn:microsoft.com/office/officeart/2005/8/layout/hierarchy2"/>
    <dgm:cxn modelId="{FB7BC7FB-5B97-41E6-9D87-9670E8BC9A84}" srcId="{BC65CF38-688F-42D0-A027-A7982A87BC1E}" destId="{81D159CC-16E6-419A-A202-D9DC4B19E1A0}" srcOrd="1" destOrd="0" parTransId="{BCD145BB-93C1-42DB-A11E-744F40FB112D}" sibTransId="{AB488735-D5B5-4612-BEBD-A629A61BB23F}"/>
    <dgm:cxn modelId="{F34EF238-321A-4605-A6E5-562CFF91F269}" type="presParOf" srcId="{EE3F345F-919F-4AAE-B21F-4B3F43022E95}" destId="{7A7E004E-6C9F-44CC-8A01-EE1E7C3A7138}" srcOrd="0" destOrd="0" presId="urn:microsoft.com/office/officeart/2005/8/layout/hierarchy2"/>
    <dgm:cxn modelId="{3A4FE24E-B1BD-4B29-A400-47E3E944D39C}" type="presParOf" srcId="{7A7E004E-6C9F-44CC-8A01-EE1E7C3A7138}" destId="{D0BF117D-A2CF-4920-9C3D-C8696C04EFB6}" srcOrd="0" destOrd="0" presId="urn:microsoft.com/office/officeart/2005/8/layout/hierarchy2"/>
    <dgm:cxn modelId="{F0E2097A-0E3C-471B-81AA-34CCE5262382}" type="presParOf" srcId="{7A7E004E-6C9F-44CC-8A01-EE1E7C3A7138}" destId="{2CEC478D-5225-4651-84B3-9EDC2FD5A447}" srcOrd="1" destOrd="0" presId="urn:microsoft.com/office/officeart/2005/8/layout/hierarchy2"/>
    <dgm:cxn modelId="{8CC25A99-FB23-48A5-9348-BB1FFBAE41D6}" type="presParOf" srcId="{2CEC478D-5225-4651-84B3-9EDC2FD5A447}" destId="{62ED5370-6006-4BE3-984E-A7269F2DB914}" srcOrd="0" destOrd="0" presId="urn:microsoft.com/office/officeart/2005/8/layout/hierarchy2"/>
    <dgm:cxn modelId="{7AAF1495-317F-4564-8542-600CD364320B}" type="presParOf" srcId="{62ED5370-6006-4BE3-984E-A7269F2DB914}" destId="{FEAB61A4-E1FA-471E-8998-69F025C4B7D6}" srcOrd="0" destOrd="0" presId="urn:microsoft.com/office/officeart/2005/8/layout/hierarchy2"/>
    <dgm:cxn modelId="{8455325B-E5B8-4B41-A6FD-433C5EAC4282}" type="presParOf" srcId="{2CEC478D-5225-4651-84B3-9EDC2FD5A447}" destId="{A3F290E8-6C73-4E22-9B30-4B48F856BCB3}" srcOrd="1" destOrd="0" presId="urn:microsoft.com/office/officeart/2005/8/layout/hierarchy2"/>
    <dgm:cxn modelId="{40242A54-4749-4D11-B3F7-1A3D38581578}" type="presParOf" srcId="{A3F290E8-6C73-4E22-9B30-4B48F856BCB3}" destId="{7831A102-FB08-455D-A1C7-BFD059BC0CC8}" srcOrd="0" destOrd="0" presId="urn:microsoft.com/office/officeart/2005/8/layout/hierarchy2"/>
    <dgm:cxn modelId="{857BF0E0-8691-4EE6-85AF-569AB7F2B4D9}" type="presParOf" srcId="{A3F290E8-6C73-4E22-9B30-4B48F856BCB3}" destId="{1B16CB28-A8B2-4B4C-B0A5-3AEAEF430979}" srcOrd="1" destOrd="0" presId="urn:microsoft.com/office/officeart/2005/8/layout/hierarchy2"/>
    <dgm:cxn modelId="{1E145E8C-4438-4907-8B89-937DC0B7094D}" type="presParOf" srcId="{2CEC478D-5225-4651-84B3-9EDC2FD5A447}" destId="{ED12EEE2-E514-4158-9927-3BE9425E3C55}" srcOrd="2" destOrd="0" presId="urn:microsoft.com/office/officeart/2005/8/layout/hierarchy2"/>
    <dgm:cxn modelId="{68BC4339-7622-496B-A91F-7203E329E66A}" type="presParOf" srcId="{ED12EEE2-E514-4158-9927-3BE9425E3C55}" destId="{5B7EC337-EE72-464F-8CCB-0863C77F1218}" srcOrd="0" destOrd="0" presId="urn:microsoft.com/office/officeart/2005/8/layout/hierarchy2"/>
    <dgm:cxn modelId="{0284ADF4-ACCE-4285-ACA0-B84A7F0393E7}" type="presParOf" srcId="{2CEC478D-5225-4651-84B3-9EDC2FD5A447}" destId="{F3421A5E-54B4-4824-94E6-1A9C117D4AD1}" srcOrd="3" destOrd="0" presId="urn:microsoft.com/office/officeart/2005/8/layout/hierarchy2"/>
    <dgm:cxn modelId="{5DA03021-0383-4D80-A6D1-133BC51FF33A}" type="presParOf" srcId="{F3421A5E-54B4-4824-94E6-1A9C117D4AD1}" destId="{2FC4478F-7C0D-4550-923E-BEEA5BD0FA39}" srcOrd="0" destOrd="0" presId="urn:microsoft.com/office/officeart/2005/8/layout/hierarchy2"/>
    <dgm:cxn modelId="{CB7EC43E-3566-487E-89CC-576A90D0C1FA}" type="presParOf" srcId="{F3421A5E-54B4-4824-94E6-1A9C117D4AD1}" destId="{6FEEB9AE-D10D-48D0-BA8C-75CBE18206D7}" srcOrd="1" destOrd="0" presId="urn:microsoft.com/office/officeart/2005/8/layout/hierarchy2"/>
    <dgm:cxn modelId="{F8BA6227-E74E-4739-A7FB-7A0590CB8D55}" type="presParOf" srcId="{2CEC478D-5225-4651-84B3-9EDC2FD5A447}" destId="{A08E80A3-6FCC-40D5-A6D1-B9336A162B0F}" srcOrd="4" destOrd="0" presId="urn:microsoft.com/office/officeart/2005/8/layout/hierarchy2"/>
    <dgm:cxn modelId="{BDDD6F33-FBE4-4EFC-87FF-5277A13F135E}" type="presParOf" srcId="{A08E80A3-6FCC-40D5-A6D1-B9336A162B0F}" destId="{0F994B2B-D7D4-4887-8760-C166BFC0583C}" srcOrd="0" destOrd="0" presId="urn:microsoft.com/office/officeart/2005/8/layout/hierarchy2"/>
    <dgm:cxn modelId="{F54134E2-A0C4-41C8-87C1-CBB98208B0B0}" type="presParOf" srcId="{2CEC478D-5225-4651-84B3-9EDC2FD5A447}" destId="{10B620C4-BF81-4B00-BCF8-D0AFF7798613}" srcOrd="5" destOrd="0" presId="urn:microsoft.com/office/officeart/2005/8/layout/hierarchy2"/>
    <dgm:cxn modelId="{33E7766A-11E7-4D9F-A2AA-020428BF1917}" type="presParOf" srcId="{10B620C4-BF81-4B00-BCF8-D0AFF7798613}" destId="{3CA35084-5281-4DEC-A41E-03CC3D2A22A0}" srcOrd="0" destOrd="0" presId="urn:microsoft.com/office/officeart/2005/8/layout/hierarchy2"/>
    <dgm:cxn modelId="{CFED827E-FE71-47D5-B8BB-0B4B306848D7}" type="presParOf" srcId="{10B620C4-BF81-4B00-BCF8-D0AFF7798613}" destId="{506E8557-CF94-4424-A9DE-7D19E3A0C902}" srcOrd="1" destOrd="0" presId="urn:microsoft.com/office/officeart/2005/8/layout/hierarchy2"/>
    <dgm:cxn modelId="{9D214ED1-56F2-4F7E-A249-78CD16A3E6EB}" type="presParOf" srcId="{506E8557-CF94-4424-A9DE-7D19E3A0C902}" destId="{40F92FBA-3E71-47A3-86D5-AE72BBCFB563}" srcOrd="0" destOrd="0" presId="urn:microsoft.com/office/officeart/2005/8/layout/hierarchy2"/>
    <dgm:cxn modelId="{686F0432-3822-4E1F-B20E-C2D5097AFF80}" type="presParOf" srcId="{40F92FBA-3E71-47A3-86D5-AE72BBCFB563}" destId="{F31F33F1-74ED-42C4-B2AE-916404D01FC0}" srcOrd="0" destOrd="0" presId="urn:microsoft.com/office/officeart/2005/8/layout/hierarchy2"/>
    <dgm:cxn modelId="{AEE698CA-F04D-41C4-A3AF-0B1552B1F05E}" type="presParOf" srcId="{506E8557-CF94-4424-A9DE-7D19E3A0C902}" destId="{4600D5BC-8745-4EBD-9824-3085318C079A}" srcOrd="1" destOrd="0" presId="urn:microsoft.com/office/officeart/2005/8/layout/hierarchy2"/>
    <dgm:cxn modelId="{803BF3BB-99E4-4659-9263-CBC4A13A55FD}" type="presParOf" srcId="{4600D5BC-8745-4EBD-9824-3085318C079A}" destId="{7FE4CE20-79F9-46D2-8307-1DD61670E452}" srcOrd="0" destOrd="0" presId="urn:microsoft.com/office/officeart/2005/8/layout/hierarchy2"/>
    <dgm:cxn modelId="{2AC5F0BA-3CE3-4B92-8C3A-CDC2548310D7}" type="presParOf" srcId="{4600D5BC-8745-4EBD-9824-3085318C079A}" destId="{2390BED2-4614-426E-BF15-28853C3E52D8}" srcOrd="1" destOrd="0" presId="urn:microsoft.com/office/officeart/2005/8/layout/hierarchy2"/>
    <dgm:cxn modelId="{40CD7E4E-579D-471E-A645-F794524404BA}" type="presParOf" srcId="{506E8557-CF94-4424-A9DE-7D19E3A0C902}" destId="{0D6824FE-CBDC-472E-8FA9-1984E1B9C8A2}" srcOrd="2" destOrd="0" presId="urn:microsoft.com/office/officeart/2005/8/layout/hierarchy2"/>
    <dgm:cxn modelId="{3DAB0C48-B2D3-4BB2-BA39-36C80C6C93E8}" type="presParOf" srcId="{0D6824FE-CBDC-472E-8FA9-1984E1B9C8A2}" destId="{8D33EF28-1D79-4DD8-A382-31DA871300A0}" srcOrd="0" destOrd="0" presId="urn:microsoft.com/office/officeart/2005/8/layout/hierarchy2"/>
    <dgm:cxn modelId="{1DA01392-7E23-4031-A192-43E1804AA781}" type="presParOf" srcId="{506E8557-CF94-4424-A9DE-7D19E3A0C902}" destId="{4A5280AF-CC1D-4527-8987-1542BECBA556}" srcOrd="3" destOrd="0" presId="urn:microsoft.com/office/officeart/2005/8/layout/hierarchy2"/>
    <dgm:cxn modelId="{63B36E27-397F-4CCA-974E-79CFFBD445EB}" type="presParOf" srcId="{4A5280AF-CC1D-4527-8987-1542BECBA556}" destId="{FD01FF5D-5450-4F2A-A54C-EB27E0ECD14B}" srcOrd="0" destOrd="0" presId="urn:microsoft.com/office/officeart/2005/8/layout/hierarchy2"/>
    <dgm:cxn modelId="{B5A8E0F7-D298-4ED1-8580-5EA5C257D43A}" type="presParOf" srcId="{4A5280AF-CC1D-4527-8987-1542BECBA556}" destId="{192479CC-7086-4A36-AA46-1FFDAAF65F88}" srcOrd="1" destOrd="0" presId="urn:microsoft.com/office/officeart/2005/8/layout/hierarchy2"/>
    <dgm:cxn modelId="{488A29C6-F5BA-416C-A678-044FA9B215DD}" type="presParOf" srcId="{2CEC478D-5225-4651-84B3-9EDC2FD5A447}" destId="{010408DE-76C7-437F-866F-FBD41B83508F}" srcOrd="6" destOrd="0" presId="urn:microsoft.com/office/officeart/2005/8/layout/hierarchy2"/>
    <dgm:cxn modelId="{A89DA622-891D-4B47-9350-D050C42E3268}" type="presParOf" srcId="{010408DE-76C7-437F-866F-FBD41B83508F}" destId="{0474A5C5-E596-4477-BAE4-CD01618179BA}" srcOrd="0" destOrd="0" presId="urn:microsoft.com/office/officeart/2005/8/layout/hierarchy2"/>
    <dgm:cxn modelId="{BA8B96B7-C3E2-44DB-8DC3-E3E10F81BD98}" type="presParOf" srcId="{2CEC478D-5225-4651-84B3-9EDC2FD5A447}" destId="{09E60843-A435-498B-98D9-3A74249AAEF3}" srcOrd="7" destOrd="0" presId="urn:microsoft.com/office/officeart/2005/8/layout/hierarchy2"/>
    <dgm:cxn modelId="{AE1AEBCF-3DDF-4612-A45F-1621CA87562D}" type="presParOf" srcId="{09E60843-A435-498B-98D9-3A74249AAEF3}" destId="{0EF6209C-01C0-42A8-B77C-12025A87D8D6}" srcOrd="0" destOrd="0" presId="urn:microsoft.com/office/officeart/2005/8/layout/hierarchy2"/>
    <dgm:cxn modelId="{BE9FDC65-F62C-403A-B04B-97D5CD060DFB}" type="presParOf" srcId="{09E60843-A435-498B-98D9-3A74249AAEF3}" destId="{2EB38DC1-CC55-4739-94C6-7CA57906711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A13F88FF-3F76-409E-ABC8-23B6F1F729FA}" type="doc">
      <dgm:prSet loTypeId="urn:microsoft.com/office/officeart/2008/layout/VerticalCurvedList" loCatId="list" qsTypeId="urn:microsoft.com/office/officeart/2005/8/quickstyle/simple5" qsCatId="simple" csTypeId="urn:microsoft.com/office/officeart/2005/8/colors/accent1_3" csCatId="accent1" phldr="1"/>
      <dgm:spPr/>
      <dgm:t>
        <a:bodyPr/>
        <a:lstStyle/>
        <a:p>
          <a:pPr rtl="1"/>
          <a:endParaRPr lang="ar-SA"/>
        </a:p>
      </dgm:t>
    </dgm:pt>
    <dgm:pt modelId="{73C2865E-13F7-49E5-85A6-529F768409E0}">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لا يجوز للمؤجر أن يشترط براءته من عيوب العين المؤجرة التي تخل بالانتفاع </a:t>
          </a:r>
        </a:p>
      </dgm:t>
    </dgm:pt>
    <dgm:pt modelId="{00917DDE-702C-4E57-A457-372E579519C9}" type="parTrans" cxnId="{C312BDA3-147F-40A4-B526-51652BFB44A3}">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9B4CDB6-96D1-4C66-92F3-792E67421DAB}" type="sibTrans" cxnId="{C312BDA3-147F-40A4-B526-51652BFB44A3}">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C2FBD7F4-55D6-4C05-B466-B2D90B75EFCD}">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إذا فاتت المنفعة كليا أو جزئيا بتعدي المستأجر مع بقاء العين فإنه يضمن إعادة المنفعة أو إصلاحها </a:t>
          </a:r>
        </a:p>
      </dgm:t>
    </dgm:pt>
    <dgm:pt modelId="{9385077F-EE51-4BD9-A15A-B26FE90C8EDB}" type="parTrans" cxnId="{7E22D130-4784-495E-9520-CC3C00542F62}">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EF3983A4-784E-42A4-9792-0BBF562B349C}" type="sibTrans" cxnId="{7E22D130-4784-495E-9520-CC3C00542F62}">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68351FB1-C481-4D81-8641-EF906D8D1519}">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لا يجوز أن يشترط المؤجر على المستأجر الصيانة الأساسية للعين</a:t>
          </a:r>
        </a:p>
      </dgm:t>
    </dgm:pt>
    <dgm:pt modelId="{8BC8B175-9866-42A6-B591-AC3B333BE5D7}" type="parTrans" cxnId="{1DA7117B-7DBB-48C0-A84C-01CCE6391631}">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DF0464E6-7687-46C2-B1DC-3C12C04B090B}" type="sibTrans" cxnId="{1DA7117B-7DBB-48C0-A84C-01CCE6391631}">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F127C577-F00F-4070-A4D9-C6A3F86702BB}">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العين المؤجرة تكون على ضمان المؤجر طيلة مدة الإجارة ما لم يقع من المستأجر تعد أو تقصير، ويجوز له أن يؤمن عليها عن طريق التأمين المشروع </a:t>
          </a:r>
        </a:p>
      </dgm:t>
    </dgm:pt>
    <dgm:pt modelId="{2B417713-078F-4DAA-96CB-96EEE6AC8961}" type="parTrans" cxnId="{E3740616-2922-4FA1-8ABE-5D9D1F6B6CEA}">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99FEE4A-C109-4F0F-88EF-4DEC884D7A90}" type="sibTrans" cxnId="{E3740616-2922-4FA1-8ABE-5D9D1F6B6CEA}">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AF095F6A-35CC-4DF6-9188-EC8F7A33CAEC}" type="pres">
      <dgm:prSet presAssocID="{A13F88FF-3F76-409E-ABC8-23B6F1F729FA}" presName="Name0" presStyleCnt="0">
        <dgm:presLayoutVars>
          <dgm:chMax val="7"/>
          <dgm:chPref val="7"/>
          <dgm:dir val="rev"/>
        </dgm:presLayoutVars>
      </dgm:prSet>
      <dgm:spPr/>
    </dgm:pt>
    <dgm:pt modelId="{DDAE81C9-897D-426A-995D-AB38AFDE045B}" type="pres">
      <dgm:prSet presAssocID="{A13F88FF-3F76-409E-ABC8-23B6F1F729FA}" presName="Name1" presStyleCnt="0"/>
      <dgm:spPr/>
    </dgm:pt>
    <dgm:pt modelId="{E095D4EA-9AD1-4790-AD55-76871874D3E3}" type="pres">
      <dgm:prSet presAssocID="{A13F88FF-3F76-409E-ABC8-23B6F1F729FA}" presName="cycle" presStyleCnt="0"/>
      <dgm:spPr/>
    </dgm:pt>
    <dgm:pt modelId="{E23D0758-0E45-441D-BB14-2C6F11FEC02A}" type="pres">
      <dgm:prSet presAssocID="{A13F88FF-3F76-409E-ABC8-23B6F1F729FA}" presName="srcNode" presStyleLbl="node1" presStyleIdx="0" presStyleCnt="4"/>
      <dgm:spPr/>
    </dgm:pt>
    <dgm:pt modelId="{33FE6E6E-4928-4C6A-B07A-B55E90027196}" type="pres">
      <dgm:prSet presAssocID="{A13F88FF-3F76-409E-ABC8-23B6F1F729FA}" presName="conn" presStyleLbl="parChTrans1D2" presStyleIdx="0" presStyleCnt="1"/>
      <dgm:spPr/>
    </dgm:pt>
    <dgm:pt modelId="{778EC2A1-274F-47BB-9025-F80CC2B5433C}" type="pres">
      <dgm:prSet presAssocID="{A13F88FF-3F76-409E-ABC8-23B6F1F729FA}" presName="extraNode" presStyleLbl="node1" presStyleIdx="0" presStyleCnt="4"/>
      <dgm:spPr/>
    </dgm:pt>
    <dgm:pt modelId="{18F773B5-05BB-47DE-BE9E-D777E4C1FF69}" type="pres">
      <dgm:prSet presAssocID="{A13F88FF-3F76-409E-ABC8-23B6F1F729FA}" presName="dstNode" presStyleLbl="node1" presStyleIdx="0" presStyleCnt="4"/>
      <dgm:spPr/>
    </dgm:pt>
    <dgm:pt modelId="{AA1E2350-E80F-41A2-A1D8-2552BF48589A}" type="pres">
      <dgm:prSet presAssocID="{73C2865E-13F7-49E5-85A6-529F768409E0}" presName="text_1" presStyleLbl="node1" presStyleIdx="0" presStyleCnt="4">
        <dgm:presLayoutVars>
          <dgm:bulletEnabled val="1"/>
        </dgm:presLayoutVars>
      </dgm:prSet>
      <dgm:spPr/>
    </dgm:pt>
    <dgm:pt modelId="{BF9049F0-B861-49E7-9334-5CBACF089954}" type="pres">
      <dgm:prSet presAssocID="{73C2865E-13F7-49E5-85A6-529F768409E0}" presName="accent_1" presStyleCnt="0"/>
      <dgm:spPr/>
    </dgm:pt>
    <dgm:pt modelId="{BD2341E0-B27C-474C-BD7D-09A75E0F20A4}" type="pres">
      <dgm:prSet presAssocID="{73C2865E-13F7-49E5-85A6-529F768409E0}" presName="accentRepeatNode" presStyleLbl="solidFgAcc1" presStyleIdx="0" presStyleCnt="4"/>
      <dgm:spPr/>
    </dgm:pt>
    <dgm:pt modelId="{178CAC00-74D9-4ADF-8987-806C5F039D45}" type="pres">
      <dgm:prSet presAssocID="{C2FBD7F4-55D6-4C05-B466-B2D90B75EFCD}" presName="text_2" presStyleLbl="node1" presStyleIdx="1" presStyleCnt="4">
        <dgm:presLayoutVars>
          <dgm:bulletEnabled val="1"/>
        </dgm:presLayoutVars>
      </dgm:prSet>
      <dgm:spPr/>
    </dgm:pt>
    <dgm:pt modelId="{B2F6B073-F34A-48D1-B46C-1FA5582543B9}" type="pres">
      <dgm:prSet presAssocID="{C2FBD7F4-55D6-4C05-B466-B2D90B75EFCD}" presName="accent_2" presStyleCnt="0"/>
      <dgm:spPr/>
    </dgm:pt>
    <dgm:pt modelId="{AFD68548-EE24-4B13-B6BD-55735E85F394}" type="pres">
      <dgm:prSet presAssocID="{C2FBD7F4-55D6-4C05-B466-B2D90B75EFCD}" presName="accentRepeatNode" presStyleLbl="solidFgAcc1" presStyleIdx="1" presStyleCnt="4"/>
      <dgm:spPr/>
    </dgm:pt>
    <dgm:pt modelId="{7BB0271F-E365-47C0-9ABF-47897177CE8A}" type="pres">
      <dgm:prSet presAssocID="{68351FB1-C481-4D81-8641-EF906D8D1519}" presName="text_3" presStyleLbl="node1" presStyleIdx="2" presStyleCnt="4">
        <dgm:presLayoutVars>
          <dgm:bulletEnabled val="1"/>
        </dgm:presLayoutVars>
      </dgm:prSet>
      <dgm:spPr/>
    </dgm:pt>
    <dgm:pt modelId="{AD5A38F1-9DE4-4843-A36C-D885E01D01CB}" type="pres">
      <dgm:prSet presAssocID="{68351FB1-C481-4D81-8641-EF906D8D1519}" presName="accent_3" presStyleCnt="0"/>
      <dgm:spPr/>
    </dgm:pt>
    <dgm:pt modelId="{F9FAF56C-7AA4-4B99-9B52-C0A46E9D4032}" type="pres">
      <dgm:prSet presAssocID="{68351FB1-C481-4D81-8641-EF906D8D1519}" presName="accentRepeatNode" presStyleLbl="solidFgAcc1" presStyleIdx="2" presStyleCnt="4"/>
      <dgm:spPr/>
    </dgm:pt>
    <dgm:pt modelId="{FBA00238-A6D6-4F01-81D5-098FC8DE6C0A}" type="pres">
      <dgm:prSet presAssocID="{F127C577-F00F-4070-A4D9-C6A3F86702BB}" presName="text_4" presStyleLbl="node1" presStyleIdx="3" presStyleCnt="4">
        <dgm:presLayoutVars>
          <dgm:bulletEnabled val="1"/>
        </dgm:presLayoutVars>
      </dgm:prSet>
      <dgm:spPr/>
    </dgm:pt>
    <dgm:pt modelId="{2B363B6A-F8E9-416F-A191-77BF26C5E142}" type="pres">
      <dgm:prSet presAssocID="{F127C577-F00F-4070-A4D9-C6A3F86702BB}" presName="accent_4" presStyleCnt="0"/>
      <dgm:spPr/>
    </dgm:pt>
    <dgm:pt modelId="{84FB53E0-4E91-49BA-9ABC-037E4D39A255}" type="pres">
      <dgm:prSet presAssocID="{F127C577-F00F-4070-A4D9-C6A3F86702BB}" presName="accentRepeatNode" presStyleLbl="solidFgAcc1" presStyleIdx="3" presStyleCnt="4"/>
      <dgm:spPr/>
    </dgm:pt>
  </dgm:ptLst>
  <dgm:cxnLst>
    <dgm:cxn modelId="{9B9C9D0D-28B1-407F-843A-82D6CBE923A5}" type="presOf" srcId="{A13F88FF-3F76-409E-ABC8-23B6F1F729FA}" destId="{AF095F6A-35CC-4DF6-9188-EC8F7A33CAEC}" srcOrd="0" destOrd="0" presId="urn:microsoft.com/office/officeart/2008/layout/VerticalCurvedList"/>
    <dgm:cxn modelId="{E3740616-2922-4FA1-8ABE-5D9D1F6B6CEA}" srcId="{A13F88FF-3F76-409E-ABC8-23B6F1F729FA}" destId="{F127C577-F00F-4070-A4D9-C6A3F86702BB}" srcOrd="3" destOrd="0" parTransId="{2B417713-078F-4DAA-96CB-96EEE6AC8961}" sibTransId="{499FEE4A-C109-4F0F-88EF-4DEC884D7A90}"/>
    <dgm:cxn modelId="{B080D21A-AE6C-46E4-8CE7-42FB40B96AF7}" type="presOf" srcId="{73C2865E-13F7-49E5-85A6-529F768409E0}" destId="{AA1E2350-E80F-41A2-A1D8-2552BF48589A}" srcOrd="0" destOrd="0" presId="urn:microsoft.com/office/officeart/2008/layout/VerticalCurvedList"/>
    <dgm:cxn modelId="{7E22D130-4784-495E-9520-CC3C00542F62}" srcId="{A13F88FF-3F76-409E-ABC8-23B6F1F729FA}" destId="{C2FBD7F4-55D6-4C05-B466-B2D90B75EFCD}" srcOrd="1" destOrd="0" parTransId="{9385077F-EE51-4BD9-A15A-B26FE90C8EDB}" sibTransId="{EF3983A4-784E-42A4-9792-0BBF562B349C}"/>
    <dgm:cxn modelId="{0463904E-E44F-4314-8204-3711CD400CB7}" type="presOf" srcId="{F127C577-F00F-4070-A4D9-C6A3F86702BB}" destId="{FBA00238-A6D6-4F01-81D5-098FC8DE6C0A}" srcOrd="0" destOrd="0" presId="urn:microsoft.com/office/officeart/2008/layout/VerticalCurvedList"/>
    <dgm:cxn modelId="{1DA7117B-7DBB-48C0-A84C-01CCE6391631}" srcId="{A13F88FF-3F76-409E-ABC8-23B6F1F729FA}" destId="{68351FB1-C481-4D81-8641-EF906D8D1519}" srcOrd="2" destOrd="0" parTransId="{8BC8B175-9866-42A6-B591-AC3B333BE5D7}" sibTransId="{DF0464E6-7687-46C2-B1DC-3C12C04B090B}"/>
    <dgm:cxn modelId="{D7880F9C-DAEB-4007-ADAE-E89CE361752A}" type="presOf" srcId="{39B4CDB6-96D1-4C66-92F3-792E67421DAB}" destId="{33FE6E6E-4928-4C6A-B07A-B55E90027196}" srcOrd="0" destOrd="0" presId="urn:microsoft.com/office/officeart/2008/layout/VerticalCurvedList"/>
    <dgm:cxn modelId="{C312BDA3-147F-40A4-B526-51652BFB44A3}" srcId="{A13F88FF-3F76-409E-ABC8-23B6F1F729FA}" destId="{73C2865E-13F7-49E5-85A6-529F768409E0}" srcOrd="0" destOrd="0" parTransId="{00917DDE-702C-4E57-A457-372E579519C9}" sibTransId="{39B4CDB6-96D1-4C66-92F3-792E67421DAB}"/>
    <dgm:cxn modelId="{55D217BD-906E-4ACF-88DF-7D285F53EA2C}" type="presOf" srcId="{C2FBD7F4-55D6-4C05-B466-B2D90B75EFCD}" destId="{178CAC00-74D9-4ADF-8987-806C5F039D45}" srcOrd="0" destOrd="0" presId="urn:microsoft.com/office/officeart/2008/layout/VerticalCurvedList"/>
    <dgm:cxn modelId="{41382FD8-89F7-4B69-BA4F-8A45450E1336}" type="presOf" srcId="{68351FB1-C481-4D81-8641-EF906D8D1519}" destId="{7BB0271F-E365-47C0-9ABF-47897177CE8A}" srcOrd="0" destOrd="0" presId="urn:microsoft.com/office/officeart/2008/layout/VerticalCurvedList"/>
    <dgm:cxn modelId="{F935664A-2B07-477C-9D53-2EDDA2A978AA}" type="presParOf" srcId="{AF095F6A-35CC-4DF6-9188-EC8F7A33CAEC}" destId="{DDAE81C9-897D-426A-995D-AB38AFDE045B}" srcOrd="0" destOrd="0" presId="urn:microsoft.com/office/officeart/2008/layout/VerticalCurvedList"/>
    <dgm:cxn modelId="{897535A7-6630-4318-BA8B-5B7368BB26C7}" type="presParOf" srcId="{DDAE81C9-897D-426A-995D-AB38AFDE045B}" destId="{E095D4EA-9AD1-4790-AD55-76871874D3E3}" srcOrd="0" destOrd="0" presId="urn:microsoft.com/office/officeart/2008/layout/VerticalCurvedList"/>
    <dgm:cxn modelId="{64A2CDE7-2CD2-460B-9B7E-B254AD22252B}" type="presParOf" srcId="{E095D4EA-9AD1-4790-AD55-76871874D3E3}" destId="{E23D0758-0E45-441D-BB14-2C6F11FEC02A}" srcOrd="0" destOrd="0" presId="urn:microsoft.com/office/officeart/2008/layout/VerticalCurvedList"/>
    <dgm:cxn modelId="{C3549D56-E0CA-497F-8BCC-DF30E8871EF3}" type="presParOf" srcId="{E095D4EA-9AD1-4790-AD55-76871874D3E3}" destId="{33FE6E6E-4928-4C6A-B07A-B55E90027196}" srcOrd="1" destOrd="0" presId="urn:microsoft.com/office/officeart/2008/layout/VerticalCurvedList"/>
    <dgm:cxn modelId="{7876DE66-7417-4F54-AA8B-1546EFC2BD58}" type="presParOf" srcId="{E095D4EA-9AD1-4790-AD55-76871874D3E3}" destId="{778EC2A1-274F-47BB-9025-F80CC2B5433C}" srcOrd="2" destOrd="0" presId="urn:microsoft.com/office/officeart/2008/layout/VerticalCurvedList"/>
    <dgm:cxn modelId="{D7142D16-A0CD-4DAF-B9D0-8F874306BAA5}" type="presParOf" srcId="{E095D4EA-9AD1-4790-AD55-76871874D3E3}" destId="{18F773B5-05BB-47DE-BE9E-D777E4C1FF69}" srcOrd="3" destOrd="0" presId="urn:microsoft.com/office/officeart/2008/layout/VerticalCurvedList"/>
    <dgm:cxn modelId="{A208924E-6830-4DA4-AA65-E7FF65EBE68B}" type="presParOf" srcId="{DDAE81C9-897D-426A-995D-AB38AFDE045B}" destId="{AA1E2350-E80F-41A2-A1D8-2552BF48589A}" srcOrd="1" destOrd="0" presId="urn:microsoft.com/office/officeart/2008/layout/VerticalCurvedList"/>
    <dgm:cxn modelId="{DC9C382F-A6A1-4F16-912D-D16468896E26}" type="presParOf" srcId="{DDAE81C9-897D-426A-995D-AB38AFDE045B}" destId="{BF9049F0-B861-49E7-9334-5CBACF089954}" srcOrd="2" destOrd="0" presId="urn:microsoft.com/office/officeart/2008/layout/VerticalCurvedList"/>
    <dgm:cxn modelId="{D68E7A1E-F1F7-47C8-9812-18510130C135}" type="presParOf" srcId="{BF9049F0-B861-49E7-9334-5CBACF089954}" destId="{BD2341E0-B27C-474C-BD7D-09A75E0F20A4}" srcOrd="0" destOrd="0" presId="urn:microsoft.com/office/officeart/2008/layout/VerticalCurvedList"/>
    <dgm:cxn modelId="{BAC2233B-6F5E-483F-AB84-5097C81DDF8A}" type="presParOf" srcId="{DDAE81C9-897D-426A-995D-AB38AFDE045B}" destId="{178CAC00-74D9-4ADF-8987-806C5F039D45}" srcOrd="3" destOrd="0" presId="urn:microsoft.com/office/officeart/2008/layout/VerticalCurvedList"/>
    <dgm:cxn modelId="{55F38FC4-89C6-4D7D-9BC4-B4A205FF2557}" type="presParOf" srcId="{DDAE81C9-897D-426A-995D-AB38AFDE045B}" destId="{B2F6B073-F34A-48D1-B46C-1FA5582543B9}" srcOrd="4" destOrd="0" presId="urn:microsoft.com/office/officeart/2008/layout/VerticalCurvedList"/>
    <dgm:cxn modelId="{541C2E36-6820-4634-A5CE-71CEBCE3CA9B}" type="presParOf" srcId="{B2F6B073-F34A-48D1-B46C-1FA5582543B9}" destId="{AFD68548-EE24-4B13-B6BD-55735E85F394}" srcOrd="0" destOrd="0" presId="urn:microsoft.com/office/officeart/2008/layout/VerticalCurvedList"/>
    <dgm:cxn modelId="{F64BA4DD-22A0-4BA5-9C07-5035A7D1EDA9}" type="presParOf" srcId="{DDAE81C9-897D-426A-995D-AB38AFDE045B}" destId="{7BB0271F-E365-47C0-9ABF-47897177CE8A}" srcOrd="5" destOrd="0" presId="urn:microsoft.com/office/officeart/2008/layout/VerticalCurvedList"/>
    <dgm:cxn modelId="{C42BD6C4-ECBC-498D-A06A-637CD5D96C52}" type="presParOf" srcId="{DDAE81C9-897D-426A-995D-AB38AFDE045B}" destId="{AD5A38F1-9DE4-4843-A36C-D885E01D01CB}" srcOrd="6" destOrd="0" presId="urn:microsoft.com/office/officeart/2008/layout/VerticalCurvedList"/>
    <dgm:cxn modelId="{B202AE03-E01B-40D3-9838-F01DC7504D51}" type="presParOf" srcId="{AD5A38F1-9DE4-4843-A36C-D885E01D01CB}" destId="{F9FAF56C-7AA4-4B99-9B52-C0A46E9D4032}" srcOrd="0" destOrd="0" presId="urn:microsoft.com/office/officeart/2008/layout/VerticalCurvedList"/>
    <dgm:cxn modelId="{322CD9B2-D634-4E3B-A9FE-29ABEFFB8709}" type="presParOf" srcId="{DDAE81C9-897D-426A-995D-AB38AFDE045B}" destId="{FBA00238-A6D6-4F01-81D5-098FC8DE6C0A}" srcOrd="7" destOrd="0" presId="urn:microsoft.com/office/officeart/2008/layout/VerticalCurvedList"/>
    <dgm:cxn modelId="{C7E01C69-1212-47C5-AEC9-32B4B71F23D9}" type="presParOf" srcId="{DDAE81C9-897D-426A-995D-AB38AFDE045B}" destId="{2B363B6A-F8E9-416F-A191-77BF26C5E142}" srcOrd="8" destOrd="0" presId="urn:microsoft.com/office/officeart/2008/layout/VerticalCurvedList"/>
    <dgm:cxn modelId="{9D947777-347D-4C06-964F-8D6C20106DEE}" type="presParOf" srcId="{2B363B6A-F8E9-416F-A191-77BF26C5E142}" destId="{84FB53E0-4E91-49BA-9ABC-037E4D39A2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C7E8EA5-8350-4420-B7C2-0F13DE8AE9AC}"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1DA52E26-E800-4D2A-8F85-484302B62A45}">
      <dgm:prSet phldrT="[نص]" custT="1"/>
      <dgm:spPr/>
      <dgm:t>
        <a:bodyPr/>
        <a:lstStyle/>
        <a:p>
          <a:pPr rtl="1"/>
          <a:r>
            <a:rPr lang="ar-SA" sz="4000" dirty="0">
              <a:solidFill>
                <a:schemeClr val="tx1"/>
              </a:solidFill>
              <a:latin typeface="JF Flat" panose="02000500000000000000" pitchFamily="2" charset="-78"/>
              <a:cs typeface="JF Flat" panose="02000500000000000000" pitchFamily="2" charset="-78"/>
            </a:rPr>
            <a:t>المشاركة المتناقصة</a:t>
          </a:r>
        </a:p>
      </dgm:t>
    </dgm:pt>
    <dgm:pt modelId="{84FA5B3B-65DC-4218-9095-1DCA8B9EC86C}" type="par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557D6AA-6A8B-4812-96BB-27EB8ADC4C34}" type="sib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775AF16-62BA-4858-8B2E-C8D1EE1E5653}" type="pres">
      <dgm:prSet presAssocID="{BC7E8EA5-8350-4420-B7C2-0F13DE8AE9AC}" presName="diagram" presStyleCnt="0">
        <dgm:presLayoutVars>
          <dgm:dir/>
          <dgm:resizeHandles val="exact"/>
        </dgm:presLayoutVars>
      </dgm:prSet>
      <dgm:spPr/>
    </dgm:pt>
    <dgm:pt modelId="{2AA1C942-708B-4192-97DB-BB980B4132FA}" type="pres">
      <dgm:prSet presAssocID="{1DA52E26-E800-4D2A-8F85-484302B62A45}" presName="node" presStyleLbl="node1" presStyleIdx="0" presStyleCnt="1">
        <dgm:presLayoutVars>
          <dgm:bulletEnabled val="1"/>
        </dgm:presLayoutVars>
      </dgm:prSet>
      <dgm:spPr/>
    </dgm:pt>
  </dgm:ptLst>
  <dgm:cxnLst>
    <dgm:cxn modelId="{17055A04-1047-4211-986A-3A03525EAA6C}" type="presOf" srcId="{1DA52E26-E800-4D2A-8F85-484302B62A45}" destId="{2AA1C942-708B-4192-97DB-BB980B4132FA}" srcOrd="0" destOrd="0" presId="urn:microsoft.com/office/officeart/2005/8/layout/default"/>
    <dgm:cxn modelId="{FDACAD24-25E9-4369-8FA2-A49BA07A5D17}" srcId="{BC7E8EA5-8350-4420-B7C2-0F13DE8AE9AC}" destId="{1DA52E26-E800-4D2A-8F85-484302B62A45}" srcOrd="0" destOrd="0" parTransId="{84FA5B3B-65DC-4218-9095-1DCA8B9EC86C}" sibTransId="{6557D6AA-6A8B-4812-96BB-27EB8ADC4C34}"/>
    <dgm:cxn modelId="{E34627A5-8911-4285-99E7-426F4B6F8583}" type="presOf" srcId="{BC7E8EA5-8350-4420-B7C2-0F13DE8AE9AC}" destId="{6775AF16-62BA-4858-8B2E-C8D1EE1E5653}" srcOrd="0" destOrd="0" presId="urn:microsoft.com/office/officeart/2005/8/layout/default"/>
    <dgm:cxn modelId="{4344B06E-7801-4FF3-B099-8AC2F1BE29C7}" type="presParOf" srcId="{6775AF16-62BA-4858-8B2E-C8D1EE1E5653}" destId="{2AA1C942-708B-4192-97DB-BB980B4132F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597AEEA-AEE4-4AC3-8005-EA2729B1BDFF}" type="doc">
      <dgm:prSet loTypeId="urn:microsoft.com/office/officeart/2005/8/layout/vList2" loCatId="list" qsTypeId="urn:microsoft.com/office/officeart/2005/8/quickstyle/3d3" qsCatId="3D" csTypeId="urn:microsoft.com/office/officeart/2005/8/colors/accent1_5" csCatId="accent1" phldr="1"/>
      <dgm:spPr/>
      <dgm:t>
        <a:bodyPr/>
        <a:lstStyle/>
        <a:p>
          <a:pPr rtl="1"/>
          <a:endParaRPr lang="ar-SA"/>
        </a:p>
      </dgm:t>
    </dgm:pt>
    <dgm:pt modelId="{38593160-8783-49F3-9C43-1B2FA55BBB9C}">
      <dgm:prSet phldrT="[نص]" custT="1"/>
      <dgm:spPr/>
      <dgm:t>
        <a:bodyPr/>
        <a:lstStyle/>
        <a:p>
          <a:pPr algn="ctr" rtl="1"/>
          <a:r>
            <a:rPr lang="ar-SA" sz="2400" dirty="0">
              <a:solidFill>
                <a:schemeClr val="tx1"/>
              </a:solidFill>
              <a:latin typeface="JF Flat" panose="02000500000000000000" pitchFamily="2" charset="-78"/>
              <a:cs typeface="JF Flat" panose="02000500000000000000" pitchFamily="2" charset="-78"/>
            </a:rPr>
            <a:t>معاملة جديدة تتضمن شركة بين طرفين في مشروع ذي دخل، يتعهد فيها أحدهما بشراء حصة الطرف الآخر تدريجاً، سواء كان الشراء من حصة الطرف المشتري في الدخل أم من موارد أخرى</a:t>
          </a:r>
        </a:p>
      </dgm:t>
    </dgm:pt>
    <dgm:pt modelId="{843E50B9-2696-4A2C-9A5B-A89AD6977784}" type="parTrans" cxnId="{B2D950B3-107C-4A8D-B51C-2EF3665129F3}">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D1EB48E8-28DA-42AC-A390-577DFCC24AFB}" type="sibTrans" cxnId="{B2D950B3-107C-4A8D-B51C-2EF3665129F3}">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64F65106-B213-4D41-ACCF-DCCF92B642DD}" type="pres">
      <dgm:prSet presAssocID="{7597AEEA-AEE4-4AC3-8005-EA2729B1BDFF}" presName="linear" presStyleCnt="0">
        <dgm:presLayoutVars>
          <dgm:animLvl val="lvl"/>
          <dgm:resizeHandles val="exact"/>
        </dgm:presLayoutVars>
      </dgm:prSet>
      <dgm:spPr/>
    </dgm:pt>
    <dgm:pt modelId="{411A9B79-453C-46D0-87FA-B50B5FC7169C}" type="pres">
      <dgm:prSet presAssocID="{38593160-8783-49F3-9C43-1B2FA55BBB9C}" presName="parentText" presStyleLbl="node1" presStyleIdx="0" presStyleCnt="1">
        <dgm:presLayoutVars>
          <dgm:chMax val="0"/>
          <dgm:bulletEnabled val="1"/>
        </dgm:presLayoutVars>
      </dgm:prSet>
      <dgm:spPr/>
    </dgm:pt>
  </dgm:ptLst>
  <dgm:cxnLst>
    <dgm:cxn modelId="{48BE5413-7BF3-4D75-A94D-55F339785FF7}" type="presOf" srcId="{38593160-8783-49F3-9C43-1B2FA55BBB9C}" destId="{411A9B79-453C-46D0-87FA-B50B5FC7169C}" srcOrd="0" destOrd="0" presId="urn:microsoft.com/office/officeart/2005/8/layout/vList2"/>
    <dgm:cxn modelId="{A7314158-E823-4482-A7D4-CD62D8A20662}" type="presOf" srcId="{7597AEEA-AEE4-4AC3-8005-EA2729B1BDFF}" destId="{64F65106-B213-4D41-ACCF-DCCF92B642DD}" srcOrd="0" destOrd="0" presId="urn:microsoft.com/office/officeart/2005/8/layout/vList2"/>
    <dgm:cxn modelId="{B2D950B3-107C-4A8D-B51C-2EF3665129F3}" srcId="{7597AEEA-AEE4-4AC3-8005-EA2729B1BDFF}" destId="{38593160-8783-49F3-9C43-1B2FA55BBB9C}" srcOrd="0" destOrd="0" parTransId="{843E50B9-2696-4A2C-9A5B-A89AD6977784}" sibTransId="{D1EB48E8-28DA-42AC-A390-577DFCC24AFB}"/>
    <dgm:cxn modelId="{3E338456-0DFB-41DA-8E10-C70C8E87372E}" type="presParOf" srcId="{64F65106-B213-4D41-ACCF-DCCF92B642DD}" destId="{411A9B79-453C-46D0-87FA-B50B5FC716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B8FF8BB1-7A41-49B1-928B-8D2C7588D575}" type="doc">
      <dgm:prSet loTypeId="urn:microsoft.com/office/officeart/2005/8/layout/process4" loCatId="list" qsTypeId="urn:microsoft.com/office/officeart/2005/8/quickstyle/simple1" qsCatId="simple" csTypeId="urn:microsoft.com/office/officeart/2005/8/colors/accent1_3" csCatId="accent1" phldr="1"/>
      <dgm:spPr/>
      <dgm:t>
        <a:bodyPr/>
        <a:lstStyle/>
        <a:p>
          <a:pPr rtl="1"/>
          <a:endParaRPr lang="ar-SA"/>
        </a:p>
      </dgm:t>
    </dgm:pt>
    <dgm:pt modelId="{C05D72D0-486F-42C3-A50E-6ABAC7B78AE8}">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تختص المشاركة المتناقصة بوجود وعد </a:t>
          </a:r>
          <a:r>
            <a:rPr lang="ar-SA" sz="2000" u="sng" dirty="0">
              <a:solidFill>
                <a:schemeClr val="tx1"/>
              </a:solidFill>
              <a:latin typeface="JF Flat" panose="02000500000000000000" pitchFamily="2" charset="-78"/>
              <a:cs typeface="JF Flat" panose="02000500000000000000" pitchFamily="2" charset="-78"/>
            </a:rPr>
            <a:t>ملزم</a:t>
          </a:r>
          <a:r>
            <a:rPr lang="ar-SA" sz="2000" dirty="0">
              <a:solidFill>
                <a:schemeClr val="tx1"/>
              </a:solidFill>
              <a:latin typeface="JF Flat" panose="02000500000000000000" pitchFamily="2" charset="-78"/>
              <a:cs typeface="JF Flat" panose="02000500000000000000" pitchFamily="2" charset="-78"/>
            </a:rPr>
            <a:t> من أحد الطرفين فقط، بأن يتملك حصة الطرف الآخر، على أن يكون للطرف الآخر الخيار</a:t>
          </a:r>
        </a:p>
      </dgm:t>
    </dgm:pt>
    <dgm:pt modelId="{DE6D0F4B-0873-419E-96F0-F26B6C847213}" type="parTrans" cxnId="{D0B5A9F4-221F-43DE-9E4E-5BCAB6754BC5}">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E49EC1DE-850C-4981-8B07-978FFDD20CCC}" type="sibTrans" cxnId="{D0B5A9F4-221F-43DE-9E4E-5BCAB6754BC5}">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41CC8732-7769-4050-80DF-E6E9AE28BF99}">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وذلك بإبرام عقود بيع عند تملك كل جزء من الحصة، ولو بتبادل إشعارين بالإيجاب والقبول</a:t>
          </a:r>
        </a:p>
      </dgm:t>
    </dgm:pt>
    <dgm:pt modelId="{18E77044-7C61-42BD-A0C7-695AA2C53B42}" type="parTrans" cxnId="{BE1B1744-3CB8-460E-ADFD-CCA14AEA8700}">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BE98877A-379B-4AB1-98A9-EBF75CC04A11}" type="sibTrans" cxnId="{BE1B1744-3CB8-460E-ADFD-CCA14AEA8700}">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E8DEF9FC-A31B-42B4-B58B-684240F71D3A}" type="pres">
      <dgm:prSet presAssocID="{B8FF8BB1-7A41-49B1-928B-8D2C7588D575}" presName="Name0" presStyleCnt="0">
        <dgm:presLayoutVars>
          <dgm:dir/>
          <dgm:animLvl val="lvl"/>
          <dgm:resizeHandles val="exact"/>
        </dgm:presLayoutVars>
      </dgm:prSet>
      <dgm:spPr/>
    </dgm:pt>
    <dgm:pt modelId="{F88327EF-435C-488A-A49C-C26A221DB045}" type="pres">
      <dgm:prSet presAssocID="{41CC8732-7769-4050-80DF-E6E9AE28BF99}" presName="boxAndChildren" presStyleCnt="0"/>
      <dgm:spPr/>
    </dgm:pt>
    <dgm:pt modelId="{39E93F43-A249-4F52-835C-5ACD4FAC1910}" type="pres">
      <dgm:prSet presAssocID="{41CC8732-7769-4050-80DF-E6E9AE28BF99}" presName="parentTextBox" presStyleLbl="node1" presStyleIdx="0" presStyleCnt="2"/>
      <dgm:spPr/>
    </dgm:pt>
    <dgm:pt modelId="{595BC8EE-9C5B-4FD4-921D-61BFBD5B0CA5}" type="pres">
      <dgm:prSet presAssocID="{E49EC1DE-850C-4981-8B07-978FFDD20CCC}" presName="sp" presStyleCnt="0"/>
      <dgm:spPr/>
    </dgm:pt>
    <dgm:pt modelId="{E642F76B-D906-4027-8132-CC9A042C8747}" type="pres">
      <dgm:prSet presAssocID="{C05D72D0-486F-42C3-A50E-6ABAC7B78AE8}" presName="arrowAndChildren" presStyleCnt="0"/>
      <dgm:spPr/>
    </dgm:pt>
    <dgm:pt modelId="{0D78AEA4-F030-4204-8A03-0257002B11A9}" type="pres">
      <dgm:prSet presAssocID="{C05D72D0-486F-42C3-A50E-6ABAC7B78AE8}" presName="parentTextArrow" presStyleLbl="node1" presStyleIdx="1" presStyleCnt="2"/>
      <dgm:spPr/>
    </dgm:pt>
  </dgm:ptLst>
  <dgm:cxnLst>
    <dgm:cxn modelId="{85DAA819-0D26-4ACE-B0D6-91E848C5E427}" type="presOf" srcId="{C05D72D0-486F-42C3-A50E-6ABAC7B78AE8}" destId="{0D78AEA4-F030-4204-8A03-0257002B11A9}" srcOrd="0" destOrd="0" presId="urn:microsoft.com/office/officeart/2005/8/layout/process4"/>
    <dgm:cxn modelId="{1EC6BA1C-AE95-4B11-AD6F-E5EB7D101E43}" type="presOf" srcId="{B8FF8BB1-7A41-49B1-928B-8D2C7588D575}" destId="{E8DEF9FC-A31B-42B4-B58B-684240F71D3A}" srcOrd="0" destOrd="0" presId="urn:microsoft.com/office/officeart/2005/8/layout/process4"/>
    <dgm:cxn modelId="{BE1B1744-3CB8-460E-ADFD-CCA14AEA8700}" srcId="{B8FF8BB1-7A41-49B1-928B-8D2C7588D575}" destId="{41CC8732-7769-4050-80DF-E6E9AE28BF99}" srcOrd="1" destOrd="0" parTransId="{18E77044-7C61-42BD-A0C7-695AA2C53B42}" sibTransId="{BE98877A-379B-4AB1-98A9-EBF75CC04A11}"/>
    <dgm:cxn modelId="{75D1DB4C-B385-4FA1-813C-4BC48E8D8749}" type="presOf" srcId="{41CC8732-7769-4050-80DF-E6E9AE28BF99}" destId="{39E93F43-A249-4F52-835C-5ACD4FAC1910}" srcOrd="0" destOrd="0" presId="urn:microsoft.com/office/officeart/2005/8/layout/process4"/>
    <dgm:cxn modelId="{D0B5A9F4-221F-43DE-9E4E-5BCAB6754BC5}" srcId="{B8FF8BB1-7A41-49B1-928B-8D2C7588D575}" destId="{C05D72D0-486F-42C3-A50E-6ABAC7B78AE8}" srcOrd="0" destOrd="0" parTransId="{DE6D0F4B-0873-419E-96F0-F26B6C847213}" sibTransId="{E49EC1DE-850C-4981-8B07-978FFDD20CCC}"/>
    <dgm:cxn modelId="{2CC765DD-293F-4E95-AC9D-E8CFACA9E62A}" type="presParOf" srcId="{E8DEF9FC-A31B-42B4-B58B-684240F71D3A}" destId="{F88327EF-435C-488A-A49C-C26A221DB045}" srcOrd="0" destOrd="0" presId="urn:microsoft.com/office/officeart/2005/8/layout/process4"/>
    <dgm:cxn modelId="{00C846FF-5A91-4328-ADA0-790388CDAB39}" type="presParOf" srcId="{F88327EF-435C-488A-A49C-C26A221DB045}" destId="{39E93F43-A249-4F52-835C-5ACD4FAC1910}" srcOrd="0" destOrd="0" presId="urn:microsoft.com/office/officeart/2005/8/layout/process4"/>
    <dgm:cxn modelId="{8BBC3B7C-39FE-489D-A5AB-4F5B76AF445E}" type="presParOf" srcId="{E8DEF9FC-A31B-42B4-B58B-684240F71D3A}" destId="{595BC8EE-9C5B-4FD4-921D-61BFBD5B0CA5}" srcOrd="1" destOrd="0" presId="urn:microsoft.com/office/officeart/2005/8/layout/process4"/>
    <dgm:cxn modelId="{CB930DA1-82BA-4B25-8ECF-E2AB441AFA29}" type="presParOf" srcId="{E8DEF9FC-A31B-42B4-B58B-684240F71D3A}" destId="{E642F76B-D906-4027-8132-CC9A042C8747}" srcOrd="2" destOrd="0" presId="urn:microsoft.com/office/officeart/2005/8/layout/process4"/>
    <dgm:cxn modelId="{11E26213-8957-4679-B4F6-A85E20843FD9}" type="presParOf" srcId="{E642F76B-D906-4027-8132-CC9A042C8747}" destId="{0D78AEA4-F030-4204-8A03-0257002B11A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B325DA77-A8DA-450B-9507-2651FCD4D8A7}"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1309B0A2-9B5F-49C7-AE28-BA75EE2099E6}">
      <dgm:prSet phldrT="[نص]"/>
      <dgm:spPr/>
      <dgm:t>
        <a:bodyPr/>
        <a:lstStyle/>
        <a:p>
          <a:pPr rtl="1"/>
          <a:r>
            <a:rPr lang="ar-SA" dirty="0">
              <a:solidFill>
                <a:schemeClr val="tx1"/>
              </a:solidFill>
              <a:latin typeface="JF Flat" panose="02000500000000000000" pitchFamily="2" charset="-78"/>
              <a:cs typeface="JF Flat" panose="02000500000000000000" pitchFamily="2" charset="-78"/>
            </a:rPr>
            <a:t>المشاركة المتناقصة مشروعة إذا التُزم فيها بالأحكام العامة للشركات، </a:t>
          </a:r>
          <a:r>
            <a:rPr lang="ar-SA" dirty="0" err="1">
              <a:solidFill>
                <a:schemeClr val="tx1"/>
              </a:solidFill>
              <a:latin typeface="JF Flat" panose="02000500000000000000" pitchFamily="2" charset="-78"/>
              <a:cs typeface="JF Flat" panose="02000500000000000000" pitchFamily="2" charset="-78"/>
            </a:rPr>
            <a:t>وروعيت</a:t>
          </a:r>
          <a:r>
            <a:rPr lang="ar-SA" dirty="0">
              <a:solidFill>
                <a:schemeClr val="tx1"/>
              </a:solidFill>
              <a:latin typeface="JF Flat" panose="02000500000000000000" pitchFamily="2" charset="-78"/>
              <a:cs typeface="JF Flat" panose="02000500000000000000" pitchFamily="2" charset="-78"/>
            </a:rPr>
            <a:t> فيها الضوابط الآتية:</a:t>
          </a:r>
        </a:p>
      </dgm:t>
    </dgm:pt>
    <dgm:pt modelId="{609E5ECE-8FA5-4C14-B6D2-7550CEB34B0B}" type="parTrans" cxnId="{CD6C2FB8-9515-4867-9823-569EB59E9DB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EB468AF1-B7D3-4AE4-845B-0BD2073BD63A}" type="sibTrans" cxnId="{CD6C2FB8-9515-4867-9823-569EB59E9DB5}">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58AD3475-2AA2-44FF-83AB-2DDF563A7EDA}">
      <dgm:prSet phldrT="[نص]"/>
      <dgm:spPr/>
      <dgm:t>
        <a:bodyPr/>
        <a:lstStyle/>
        <a:p>
          <a:pPr rtl="1"/>
          <a:r>
            <a:rPr lang="ar-SA" dirty="0">
              <a:solidFill>
                <a:schemeClr val="tx1"/>
              </a:solidFill>
              <a:latin typeface="JF Flat" panose="02000500000000000000" pitchFamily="2" charset="-78"/>
              <a:cs typeface="JF Flat" panose="02000500000000000000" pitchFamily="2" charset="-78"/>
            </a:rPr>
            <a:t>1) عدم التعهد بشراء أحد الطرفين حصة الطرف الآخر بمثل قيمة الحصة عند إنشاء الشركة</a:t>
          </a:r>
        </a:p>
      </dgm:t>
    </dgm:pt>
    <dgm:pt modelId="{3697EF85-AAE3-4314-A8F0-DBB57D0A261C}" type="parTrans" cxnId="{097F7A49-762D-4A10-A889-9CBF69DD8941}">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CEC0D063-2639-4E94-953F-3B471754A03F}" type="sibTrans" cxnId="{097F7A49-762D-4A10-A889-9CBF69DD8941}">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D0584076-FB1A-4A93-9E8B-D199628A4B55}">
      <dgm:prSet phldrT="[نص]"/>
      <dgm:spPr/>
      <dgm:t>
        <a:bodyPr/>
        <a:lstStyle/>
        <a:p>
          <a:pPr rtl="1"/>
          <a:r>
            <a:rPr lang="ar-SA" dirty="0">
              <a:solidFill>
                <a:schemeClr val="tx1"/>
              </a:solidFill>
              <a:latin typeface="JF Flat" panose="02000500000000000000" pitchFamily="2" charset="-78"/>
              <a:cs typeface="JF Flat" panose="02000500000000000000" pitchFamily="2" charset="-78"/>
            </a:rPr>
            <a:t>2) عدم اشتراط تحمّل أحد الطرفين مصروفات التأمين أو الصيانة وسائر المصروفات، بل تحمّل على وعاء المشاركة بقدر الحصص</a:t>
          </a:r>
        </a:p>
      </dgm:t>
    </dgm:pt>
    <dgm:pt modelId="{3DE7D9A4-8259-4313-83EC-8FD098DE2E42}" type="parTrans" cxnId="{B28F313A-B294-4A2C-A139-7EA196CB879E}">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27DA79CF-238B-4430-9A46-20407B32E5FA}" type="sibTrans" cxnId="{B28F313A-B294-4A2C-A139-7EA196CB879E}">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AF1ED3B9-C7E4-40DC-92FF-419487538265}" type="pres">
      <dgm:prSet presAssocID="{B325DA77-A8DA-450B-9507-2651FCD4D8A7}" presName="Name0" presStyleCnt="0">
        <dgm:presLayoutVars>
          <dgm:dir/>
          <dgm:animLvl val="lvl"/>
          <dgm:resizeHandles val="exact"/>
        </dgm:presLayoutVars>
      </dgm:prSet>
      <dgm:spPr/>
    </dgm:pt>
    <dgm:pt modelId="{683C375C-1D9A-44B0-9D83-2270E2216B39}" type="pres">
      <dgm:prSet presAssocID="{D0584076-FB1A-4A93-9E8B-D199628A4B55}" presName="boxAndChildren" presStyleCnt="0"/>
      <dgm:spPr/>
    </dgm:pt>
    <dgm:pt modelId="{8D0C952B-1DE3-4637-9ED2-53C82042EF8C}" type="pres">
      <dgm:prSet presAssocID="{D0584076-FB1A-4A93-9E8B-D199628A4B55}" presName="parentTextBox" presStyleLbl="node1" presStyleIdx="0" presStyleCnt="3"/>
      <dgm:spPr/>
    </dgm:pt>
    <dgm:pt modelId="{369C4B17-88A9-4404-9EFC-EAC50724FDB7}" type="pres">
      <dgm:prSet presAssocID="{CEC0D063-2639-4E94-953F-3B471754A03F}" presName="sp" presStyleCnt="0"/>
      <dgm:spPr/>
    </dgm:pt>
    <dgm:pt modelId="{4C7455DE-5DC7-4583-900A-C6D9A420B816}" type="pres">
      <dgm:prSet presAssocID="{58AD3475-2AA2-44FF-83AB-2DDF563A7EDA}" presName="arrowAndChildren" presStyleCnt="0"/>
      <dgm:spPr/>
    </dgm:pt>
    <dgm:pt modelId="{ED6EA1DF-A6F7-4D43-B4A1-BE3D62E40B19}" type="pres">
      <dgm:prSet presAssocID="{58AD3475-2AA2-44FF-83AB-2DDF563A7EDA}" presName="parentTextArrow" presStyleLbl="node1" presStyleIdx="1" presStyleCnt="3"/>
      <dgm:spPr/>
    </dgm:pt>
    <dgm:pt modelId="{8746C2CD-3A33-465A-B1D1-BB74623430F2}" type="pres">
      <dgm:prSet presAssocID="{EB468AF1-B7D3-4AE4-845B-0BD2073BD63A}" presName="sp" presStyleCnt="0"/>
      <dgm:spPr/>
    </dgm:pt>
    <dgm:pt modelId="{E0810BC4-FA0F-427E-B88A-05792B8C80FA}" type="pres">
      <dgm:prSet presAssocID="{1309B0A2-9B5F-49C7-AE28-BA75EE2099E6}" presName="arrowAndChildren" presStyleCnt="0"/>
      <dgm:spPr/>
    </dgm:pt>
    <dgm:pt modelId="{18D767ED-31B1-4662-AA9B-6DF7DE468623}" type="pres">
      <dgm:prSet presAssocID="{1309B0A2-9B5F-49C7-AE28-BA75EE2099E6}" presName="parentTextArrow" presStyleLbl="node1" presStyleIdx="2" presStyleCnt="3"/>
      <dgm:spPr/>
    </dgm:pt>
  </dgm:ptLst>
  <dgm:cxnLst>
    <dgm:cxn modelId="{B28F313A-B294-4A2C-A139-7EA196CB879E}" srcId="{B325DA77-A8DA-450B-9507-2651FCD4D8A7}" destId="{D0584076-FB1A-4A93-9E8B-D199628A4B55}" srcOrd="2" destOrd="0" parTransId="{3DE7D9A4-8259-4313-83EC-8FD098DE2E42}" sibTransId="{27DA79CF-238B-4430-9A46-20407B32E5FA}"/>
    <dgm:cxn modelId="{9EBD523E-7A83-44D1-A796-A1E64793A4D5}" type="presOf" srcId="{D0584076-FB1A-4A93-9E8B-D199628A4B55}" destId="{8D0C952B-1DE3-4637-9ED2-53C82042EF8C}" srcOrd="0" destOrd="0" presId="urn:microsoft.com/office/officeart/2005/8/layout/process4"/>
    <dgm:cxn modelId="{EE9B2260-05BF-4329-BFD2-95ADFE32EBD4}" type="presOf" srcId="{58AD3475-2AA2-44FF-83AB-2DDF563A7EDA}" destId="{ED6EA1DF-A6F7-4D43-B4A1-BE3D62E40B19}" srcOrd="0" destOrd="0" presId="urn:microsoft.com/office/officeart/2005/8/layout/process4"/>
    <dgm:cxn modelId="{097F7A49-762D-4A10-A889-9CBF69DD8941}" srcId="{B325DA77-A8DA-450B-9507-2651FCD4D8A7}" destId="{58AD3475-2AA2-44FF-83AB-2DDF563A7EDA}" srcOrd="1" destOrd="0" parTransId="{3697EF85-AAE3-4314-A8F0-DBB57D0A261C}" sibTransId="{CEC0D063-2639-4E94-953F-3B471754A03F}"/>
    <dgm:cxn modelId="{7A0C616A-E4FD-42B8-914D-51CF03B402C5}" type="presOf" srcId="{B325DA77-A8DA-450B-9507-2651FCD4D8A7}" destId="{AF1ED3B9-C7E4-40DC-92FF-419487538265}" srcOrd="0" destOrd="0" presId="urn:microsoft.com/office/officeart/2005/8/layout/process4"/>
    <dgm:cxn modelId="{CD6C2FB8-9515-4867-9823-569EB59E9DB5}" srcId="{B325DA77-A8DA-450B-9507-2651FCD4D8A7}" destId="{1309B0A2-9B5F-49C7-AE28-BA75EE2099E6}" srcOrd="0" destOrd="0" parTransId="{609E5ECE-8FA5-4C14-B6D2-7550CEB34B0B}" sibTransId="{EB468AF1-B7D3-4AE4-845B-0BD2073BD63A}"/>
    <dgm:cxn modelId="{EDBBE3DE-FD51-4FC5-8879-B7FAB4B3B212}" type="presOf" srcId="{1309B0A2-9B5F-49C7-AE28-BA75EE2099E6}" destId="{18D767ED-31B1-4662-AA9B-6DF7DE468623}" srcOrd="0" destOrd="0" presId="urn:microsoft.com/office/officeart/2005/8/layout/process4"/>
    <dgm:cxn modelId="{7DEC1AE3-7E36-40F9-ABB4-5DF7DCD4F179}" type="presParOf" srcId="{AF1ED3B9-C7E4-40DC-92FF-419487538265}" destId="{683C375C-1D9A-44B0-9D83-2270E2216B39}" srcOrd="0" destOrd="0" presId="urn:microsoft.com/office/officeart/2005/8/layout/process4"/>
    <dgm:cxn modelId="{C9A1E1CB-06D3-4F43-B485-F640BB495CC6}" type="presParOf" srcId="{683C375C-1D9A-44B0-9D83-2270E2216B39}" destId="{8D0C952B-1DE3-4637-9ED2-53C82042EF8C}" srcOrd="0" destOrd="0" presId="urn:microsoft.com/office/officeart/2005/8/layout/process4"/>
    <dgm:cxn modelId="{D7283B94-A261-4190-9F23-CC6D068B93D1}" type="presParOf" srcId="{AF1ED3B9-C7E4-40DC-92FF-419487538265}" destId="{369C4B17-88A9-4404-9EFC-EAC50724FDB7}" srcOrd="1" destOrd="0" presId="urn:microsoft.com/office/officeart/2005/8/layout/process4"/>
    <dgm:cxn modelId="{FBC25B19-DC08-418B-86E0-9FCC87B0CB7D}" type="presParOf" srcId="{AF1ED3B9-C7E4-40DC-92FF-419487538265}" destId="{4C7455DE-5DC7-4583-900A-C6D9A420B816}" srcOrd="2" destOrd="0" presId="urn:microsoft.com/office/officeart/2005/8/layout/process4"/>
    <dgm:cxn modelId="{0705FB06-18B6-4293-93A1-027F3B41A0D3}" type="presParOf" srcId="{4C7455DE-5DC7-4583-900A-C6D9A420B816}" destId="{ED6EA1DF-A6F7-4D43-B4A1-BE3D62E40B19}" srcOrd="0" destOrd="0" presId="urn:microsoft.com/office/officeart/2005/8/layout/process4"/>
    <dgm:cxn modelId="{E05A803B-A522-4704-A975-3C4275A91CAF}" type="presParOf" srcId="{AF1ED3B9-C7E4-40DC-92FF-419487538265}" destId="{8746C2CD-3A33-465A-B1D1-BB74623430F2}" srcOrd="3" destOrd="0" presId="urn:microsoft.com/office/officeart/2005/8/layout/process4"/>
    <dgm:cxn modelId="{C2690D1A-FC1A-4657-99BB-39EED34B578A}" type="presParOf" srcId="{AF1ED3B9-C7E4-40DC-92FF-419487538265}" destId="{E0810BC4-FA0F-427E-B88A-05792B8C80FA}" srcOrd="4" destOrd="0" presId="urn:microsoft.com/office/officeart/2005/8/layout/process4"/>
    <dgm:cxn modelId="{384BAA84-4C1A-45EF-8E9F-A0FF672F174B}" type="presParOf" srcId="{E0810BC4-FA0F-427E-B88A-05792B8C80FA}" destId="{18D767ED-31B1-4662-AA9B-6DF7DE46862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B325DA77-A8DA-450B-9507-2651FCD4D8A7}"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1309B0A2-9B5F-49C7-AE28-BA75EE2099E6}">
      <dgm:prSet phldrT="[نص]" custT="1"/>
      <dgm:spPr/>
      <dgm:t>
        <a:bodyPr/>
        <a:lstStyle/>
        <a:p>
          <a:pPr rtl="1"/>
          <a:r>
            <a:rPr lang="ar-SA" sz="2200" dirty="0">
              <a:solidFill>
                <a:schemeClr val="tx1"/>
              </a:solidFill>
              <a:latin typeface="JF Flat" panose="02000500000000000000" pitchFamily="2" charset="-78"/>
              <a:cs typeface="JF Flat" panose="02000500000000000000" pitchFamily="2" charset="-78"/>
            </a:rPr>
            <a:t>3) تحديد أرباح أطراف المشاركة بنسب شائعة، ولا يجوز اشتراط مبلغ مقطوع من الأرباح أو نسبة من مبلغ المساهمة</a:t>
          </a:r>
        </a:p>
      </dgm:t>
    </dgm:pt>
    <dgm:pt modelId="{609E5ECE-8FA5-4C14-B6D2-7550CEB34B0B}" type="parTrans" cxnId="{CD6C2FB8-9515-4867-9823-569EB59E9DB5}">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EB468AF1-B7D3-4AE4-845B-0BD2073BD63A}" type="sibTrans" cxnId="{CD6C2FB8-9515-4867-9823-569EB59E9DB5}">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66818548-7AF1-4F38-B9E2-0985D05D1A4D}">
      <dgm:prSet phldrT="[نص]" custT="1"/>
      <dgm:spPr/>
      <dgm:t>
        <a:bodyPr/>
        <a:lstStyle/>
        <a:p>
          <a:pPr rtl="1"/>
          <a:r>
            <a:rPr lang="ar-SA" sz="2200" dirty="0">
              <a:solidFill>
                <a:schemeClr val="tx1"/>
              </a:solidFill>
              <a:latin typeface="JF Flat" panose="02000500000000000000" pitchFamily="2" charset="-78"/>
              <a:cs typeface="JF Flat" panose="02000500000000000000" pitchFamily="2" charset="-78"/>
            </a:rPr>
            <a:t>4) منع النص على حق أحد الطرفين في استرداد ما قدمه من مساهمة (تمويل)</a:t>
          </a:r>
        </a:p>
      </dgm:t>
    </dgm:pt>
    <dgm:pt modelId="{7A847CD7-6E5C-4A31-8767-3ABDCA0F73C9}" type="parTrans" cxnId="{A5FD3177-7002-46EC-B75F-7938C6814998}">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52F55561-55F8-40C0-AB6F-C494C37FC5F2}" type="sibTrans" cxnId="{A5FD3177-7002-46EC-B75F-7938C6814998}">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2BB3BBF3-DB8F-4E1D-B96D-B9BF4BBE4032}">
      <dgm:prSet phldrT="[نص]" custT="1"/>
      <dgm:spPr/>
      <dgm:t>
        <a:bodyPr/>
        <a:lstStyle/>
        <a:p>
          <a:pPr rtl="1"/>
          <a:r>
            <a:rPr lang="ar-SA" sz="2200" dirty="0">
              <a:solidFill>
                <a:schemeClr val="tx1"/>
              </a:solidFill>
              <a:latin typeface="JF Flat" panose="02000500000000000000" pitchFamily="2" charset="-78"/>
              <a:cs typeface="JF Flat" panose="02000500000000000000" pitchFamily="2" charset="-78"/>
            </a:rPr>
            <a:t>5) الفصل بين العقود والالتزامات المتعلقة بالمشاركة</a:t>
          </a:r>
        </a:p>
      </dgm:t>
    </dgm:pt>
    <dgm:pt modelId="{969D31E3-C983-41BE-BFA2-05C719A8FCB9}" type="parTrans" cxnId="{B41DACFA-A947-40DE-985A-BE57E1902AA9}">
      <dgm:prSet/>
      <dgm:spPr/>
      <dgm:t>
        <a:bodyPr/>
        <a:lstStyle/>
        <a:p>
          <a:pPr rtl="1"/>
          <a:endParaRPr lang="ar-SA" sz="2200">
            <a:solidFill>
              <a:schemeClr val="tx1"/>
            </a:solidFill>
          </a:endParaRPr>
        </a:p>
      </dgm:t>
    </dgm:pt>
    <dgm:pt modelId="{5E22B062-33EC-458C-8BA6-C2B9E59A0DDD}" type="sibTrans" cxnId="{B41DACFA-A947-40DE-985A-BE57E1902AA9}">
      <dgm:prSet/>
      <dgm:spPr/>
      <dgm:t>
        <a:bodyPr/>
        <a:lstStyle/>
        <a:p>
          <a:pPr rtl="1"/>
          <a:endParaRPr lang="ar-SA" sz="2200">
            <a:solidFill>
              <a:schemeClr val="tx1"/>
            </a:solidFill>
          </a:endParaRPr>
        </a:p>
      </dgm:t>
    </dgm:pt>
    <dgm:pt modelId="{AF1ED3B9-C7E4-40DC-92FF-419487538265}" type="pres">
      <dgm:prSet presAssocID="{B325DA77-A8DA-450B-9507-2651FCD4D8A7}" presName="Name0" presStyleCnt="0">
        <dgm:presLayoutVars>
          <dgm:dir/>
          <dgm:animLvl val="lvl"/>
          <dgm:resizeHandles val="exact"/>
        </dgm:presLayoutVars>
      </dgm:prSet>
      <dgm:spPr/>
    </dgm:pt>
    <dgm:pt modelId="{91566CD5-D930-45AD-8BED-1DFABB653F5C}" type="pres">
      <dgm:prSet presAssocID="{2BB3BBF3-DB8F-4E1D-B96D-B9BF4BBE4032}" presName="boxAndChildren" presStyleCnt="0"/>
      <dgm:spPr/>
    </dgm:pt>
    <dgm:pt modelId="{630EC13E-12C4-48AF-95B3-6032EB966E4C}" type="pres">
      <dgm:prSet presAssocID="{2BB3BBF3-DB8F-4E1D-B96D-B9BF4BBE4032}" presName="parentTextBox" presStyleLbl="node1" presStyleIdx="0" presStyleCnt="3"/>
      <dgm:spPr/>
    </dgm:pt>
    <dgm:pt modelId="{E945C42E-66F8-4DD9-8665-0240DD596F0B}" type="pres">
      <dgm:prSet presAssocID="{52F55561-55F8-40C0-AB6F-C494C37FC5F2}" presName="sp" presStyleCnt="0"/>
      <dgm:spPr/>
    </dgm:pt>
    <dgm:pt modelId="{3350979D-F729-4C86-8DC3-D7C71B7E6734}" type="pres">
      <dgm:prSet presAssocID="{66818548-7AF1-4F38-B9E2-0985D05D1A4D}" presName="arrowAndChildren" presStyleCnt="0"/>
      <dgm:spPr/>
    </dgm:pt>
    <dgm:pt modelId="{2B61350E-4B69-46D0-A17E-9230CDD30F7C}" type="pres">
      <dgm:prSet presAssocID="{66818548-7AF1-4F38-B9E2-0985D05D1A4D}" presName="parentTextArrow" presStyleLbl="node1" presStyleIdx="1" presStyleCnt="3"/>
      <dgm:spPr/>
    </dgm:pt>
    <dgm:pt modelId="{8746C2CD-3A33-465A-B1D1-BB74623430F2}" type="pres">
      <dgm:prSet presAssocID="{EB468AF1-B7D3-4AE4-845B-0BD2073BD63A}" presName="sp" presStyleCnt="0"/>
      <dgm:spPr/>
    </dgm:pt>
    <dgm:pt modelId="{E0810BC4-FA0F-427E-B88A-05792B8C80FA}" type="pres">
      <dgm:prSet presAssocID="{1309B0A2-9B5F-49C7-AE28-BA75EE2099E6}" presName="arrowAndChildren" presStyleCnt="0"/>
      <dgm:spPr/>
    </dgm:pt>
    <dgm:pt modelId="{18D767ED-31B1-4662-AA9B-6DF7DE468623}" type="pres">
      <dgm:prSet presAssocID="{1309B0A2-9B5F-49C7-AE28-BA75EE2099E6}" presName="parentTextArrow" presStyleLbl="node1" presStyleIdx="2" presStyleCnt="3"/>
      <dgm:spPr/>
    </dgm:pt>
  </dgm:ptLst>
  <dgm:cxnLst>
    <dgm:cxn modelId="{E0CAE70C-DE84-40FA-9A56-9AD176B9077B}" type="presOf" srcId="{66818548-7AF1-4F38-B9E2-0985D05D1A4D}" destId="{2B61350E-4B69-46D0-A17E-9230CDD30F7C}" srcOrd="0" destOrd="0" presId="urn:microsoft.com/office/officeart/2005/8/layout/process4"/>
    <dgm:cxn modelId="{ED03A625-5E79-479C-97DC-4F21D7753883}" type="presOf" srcId="{2BB3BBF3-DB8F-4E1D-B96D-B9BF4BBE4032}" destId="{630EC13E-12C4-48AF-95B3-6032EB966E4C}" srcOrd="0" destOrd="0" presId="urn:microsoft.com/office/officeart/2005/8/layout/process4"/>
    <dgm:cxn modelId="{7A0C616A-E4FD-42B8-914D-51CF03B402C5}" type="presOf" srcId="{B325DA77-A8DA-450B-9507-2651FCD4D8A7}" destId="{AF1ED3B9-C7E4-40DC-92FF-419487538265}" srcOrd="0" destOrd="0" presId="urn:microsoft.com/office/officeart/2005/8/layout/process4"/>
    <dgm:cxn modelId="{A5FD3177-7002-46EC-B75F-7938C6814998}" srcId="{B325DA77-A8DA-450B-9507-2651FCD4D8A7}" destId="{66818548-7AF1-4F38-B9E2-0985D05D1A4D}" srcOrd="1" destOrd="0" parTransId="{7A847CD7-6E5C-4A31-8767-3ABDCA0F73C9}" sibTransId="{52F55561-55F8-40C0-AB6F-C494C37FC5F2}"/>
    <dgm:cxn modelId="{CD6C2FB8-9515-4867-9823-569EB59E9DB5}" srcId="{B325DA77-A8DA-450B-9507-2651FCD4D8A7}" destId="{1309B0A2-9B5F-49C7-AE28-BA75EE2099E6}" srcOrd="0" destOrd="0" parTransId="{609E5ECE-8FA5-4C14-B6D2-7550CEB34B0B}" sibTransId="{EB468AF1-B7D3-4AE4-845B-0BD2073BD63A}"/>
    <dgm:cxn modelId="{EDBBE3DE-FD51-4FC5-8879-B7FAB4B3B212}" type="presOf" srcId="{1309B0A2-9B5F-49C7-AE28-BA75EE2099E6}" destId="{18D767ED-31B1-4662-AA9B-6DF7DE468623}" srcOrd="0" destOrd="0" presId="urn:microsoft.com/office/officeart/2005/8/layout/process4"/>
    <dgm:cxn modelId="{B41DACFA-A947-40DE-985A-BE57E1902AA9}" srcId="{B325DA77-A8DA-450B-9507-2651FCD4D8A7}" destId="{2BB3BBF3-DB8F-4E1D-B96D-B9BF4BBE4032}" srcOrd="2" destOrd="0" parTransId="{969D31E3-C983-41BE-BFA2-05C719A8FCB9}" sibTransId="{5E22B062-33EC-458C-8BA6-C2B9E59A0DDD}"/>
    <dgm:cxn modelId="{9B1DF9A6-A5B6-40F4-891F-3368F88244B0}" type="presParOf" srcId="{AF1ED3B9-C7E4-40DC-92FF-419487538265}" destId="{91566CD5-D930-45AD-8BED-1DFABB653F5C}" srcOrd="0" destOrd="0" presId="urn:microsoft.com/office/officeart/2005/8/layout/process4"/>
    <dgm:cxn modelId="{991DA901-0A2A-4FED-8F8F-87C02DBBC96F}" type="presParOf" srcId="{91566CD5-D930-45AD-8BED-1DFABB653F5C}" destId="{630EC13E-12C4-48AF-95B3-6032EB966E4C}" srcOrd="0" destOrd="0" presId="urn:microsoft.com/office/officeart/2005/8/layout/process4"/>
    <dgm:cxn modelId="{B93557B6-BFD1-4BA9-B7CF-FF1890827EEB}" type="presParOf" srcId="{AF1ED3B9-C7E4-40DC-92FF-419487538265}" destId="{E945C42E-66F8-4DD9-8665-0240DD596F0B}" srcOrd="1" destOrd="0" presId="urn:microsoft.com/office/officeart/2005/8/layout/process4"/>
    <dgm:cxn modelId="{5C26B44F-E1E3-467D-B488-60BB3FA24B14}" type="presParOf" srcId="{AF1ED3B9-C7E4-40DC-92FF-419487538265}" destId="{3350979D-F729-4C86-8DC3-D7C71B7E6734}" srcOrd="2" destOrd="0" presId="urn:microsoft.com/office/officeart/2005/8/layout/process4"/>
    <dgm:cxn modelId="{D8A06B09-2886-4191-B415-C7A7B4369ADD}" type="presParOf" srcId="{3350979D-F729-4C86-8DC3-D7C71B7E6734}" destId="{2B61350E-4B69-46D0-A17E-9230CDD30F7C}" srcOrd="0" destOrd="0" presId="urn:microsoft.com/office/officeart/2005/8/layout/process4"/>
    <dgm:cxn modelId="{E05A803B-A522-4704-A975-3C4275A91CAF}" type="presParOf" srcId="{AF1ED3B9-C7E4-40DC-92FF-419487538265}" destId="{8746C2CD-3A33-465A-B1D1-BB74623430F2}" srcOrd="3" destOrd="0" presId="urn:microsoft.com/office/officeart/2005/8/layout/process4"/>
    <dgm:cxn modelId="{C2690D1A-FC1A-4657-99BB-39EED34B578A}" type="presParOf" srcId="{AF1ED3B9-C7E4-40DC-92FF-419487538265}" destId="{E0810BC4-FA0F-427E-B88A-05792B8C80FA}" srcOrd="4" destOrd="0" presId="urn:microsoft.com/office/officeart/2005/8/layout/process4"/>
    <dgm:cxn modelId="{384BAA84-4C1A-45EF-8E9F-A0FF672F174B}" type="presParOf" srcId="{E0810BC4-FA0F-427E-B88A-05792B8C80FA}" destId="{18D767ED-31B1-4662-AA9B-6DF7DE46862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BC7E8EA5-8350-4420-B7C2-0F13DE8AE9AC}"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1DA52E26-E800-4D2A-8F85-484302B62A45}">
      <dgm:prSet phldrT="[نص]" custT="1"/>
      <dgm:spPr/>
      <dgm:t>
        <a:bodyPr/>
        <a:lstStyle/>
        <a:p>
          <a:pPr rtl="1"/>
          <a:r>
            <a:rPr lang="ar-SA" sz="4000" dirty="0">
              <a:solidFill>
                <a:schemeClr val="tx1"/>
              </a:solidFill>
              <a:latin typeface="JF Flat" panose="02000500000000000000" pitchFamily="2" charset="-78"/>
              <a:cs typeface="JF Flat" panose="02000500000000000000" pitchFamily="2" charset="-78"/>
            </a:rPr>
            <a:t>التمويل الجماعي</a:t>
          </a:r>
        </a:p>
      </dgm:t>
    </dgm:pt>
    <dgm:pt modelId="{84FA5B3B-65DC-4218-9095-1DCA8B9EC86C}" type="par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557D6AA-6A8B-4812-96BB-27EB8ADC4C34}" type="sib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775AF16-62BA-4858-8B2E-C8D1EE1E5653}" type="pres">
      <dgm:prSet presAssocID="{BC7E8EA5-8350-4420-B7C2-0F13DE8AE9AC}" presName="diagram" presStyleCnt="0">
        <dgm:presLayoutVars>
          <dgm:dir/>
          <dgm:resizeHandles val="exact"/>
        </dgm:presLayoutVars>
      </dgm:prSet>
      <dgm:spPr/>
    </dgm:pt>
    <dgm:pt modelId="{2AA1C942-708B-4192-97DB-BB980B4132FA}" type="pres">
      <dgm:prSet presAssocID="{1DA52E26-E800-4D2A-8F85-484302B62A45}" presName="node" presStyleLbl="node1" presStyleIdx="0" presStyleCnt="1">
        <dgm:presLayoutVars>
          <dgm:bulletEnabled val="1"/>
        </dgm:presLayoutVars>
      </dgm:prSet>
      <dgm:spPr/>
    </dgm:pt>
  </dgm:ptLst>
  <dgm:cxnLst>
    <dgm:cxn modelId="{17055A04-1047-4211-986A-3A03525EAA6C}" type="presOf" srcId="{1DA52E26-E800-4D2A-8F85-484302B62A45}" destId="{2AA1C942-708B-4192-97DB-BB980B4132FA}" srcOrd="0" destOrd="0" presId="urn:microsoft.com/office/officeart/2005/8/layout/default"/>
    <dgm:cxn modelId="{FDACAD24-25E9-4369-8FA2-A49BA07A5D17}" srcId="{BC7E8EA5-8350-4420-B7C2-0F13DE8AE9AC}" destId="{1DA52E26-E800-4D2A-8F85-484302B62A45}" srcOrd="0" destOrd="0" parTransId="{84FA5B3B-65DC-4218-9095-1DCA8B9EC86C}" sibTransId="{6557D6AA-6A8B-4812-96BB-27EB8ADC4C34}"/>
    <dgm:cxn modelId="{E34627A5-8911-4285-99E7-426F4B6F8583}" type="presOf" srcId="{BC7E8EA5-8350-4420-B7C2-0F13DE8AE9AC}" destId="{6775AF16-62BA-4858-8B2E-C8D1EE1E5653}" srcOrd="0" destOrd="0" presId="urn:microsoft.com/office/officeart/2005/8/layout/default"/>
    <dgm:cxn modelId="{4344B06E-7801-4FF3-B099-8AC2F1BE29C7}" type="presParOf" srcId="{6775AF16-62BA-4858-8B2E-C8D1EE1E5653}" destId="{2AA1C942-708B-4192-97DB-BB980B4132F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516E434-DE08-4E42-B020-92205E0E3D4F}" type="doc">
      <dgm:prSet loTypeId="urn:microsoft.com/office/officeart/2008/layout/VerticalCurvedList" loCatId="list" qsTypeId="urn:microsoft.com/office/officeart/2005/8/quickstyle/simple5" qsCatId="simple" csTypeId="urn:microsoft.com/office/officeart/2005/8/colors/accent1_5" csCatId="accent1" phldr="1"/>
      <dgm:spPr/>
      <dgm:t>
        <a:bodyPr/>
        <a:lstStyle/>
        <a:p>
          <a:pPr rtl="1"/>
          <a:endParaRPr lang="ar-SA"/>
        </a:p>
      </dgm:t>
    </dgm:pt>
    <dgm:pt modelId="{6354E43F-B14D-4EA1-AEA4-5A075929A38A}">
      <dgm:prSet/>
      <dgm:spPr/>
      <dgm:t>
        <a:bodyPr/>
        <a:lstStyle/>
        <a:p>
          <a:pPr rtl="1"/>
          <a:r>
            <a:rPr lang="ar-SA" dirty="0">
              <a:solidFill>
                <a:schemeClr val="tx1"/>
              </a:solidFill>
              <a:latin typeface="JF Flat" panose="02000500000000000000" pitchFamily="2" charset="-78"/>
              <a:cs typeface="JF Flat" panose="02000500000000000000" pitchFamily="2" charset="-78"/>
            </a:rPr>
            <a:t>اشتراك مجموعة من الأِشخاص في تمويل مشترك بموجب أي من الصيغ الاستثمارية المشروعة</a:t>
          </a:r>
        </a:p>
      </dgm:t>
    </dgm:pt>
    <dgm:pt modelId="{406F462A-54E7-4986-97EE-4DFDDF990763}" type="parTrans" cxnId="{D9E72EA1-BC4D-4F74-AD55-660E92825F9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5C8C26CF-E56C-473F-9C65-C67A06CA645B}" type="sibTrans" cxnId="{D9E72EA1-BC4D-4F74-AD55-660E92825F9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3F020552-D54F-4511-972B-5EEEAA8D7244}">
      <dgm:prSet/>
      <dgm:spPr/>
      <dgm:t>
        <a:bodyPr/>
        <a:lstStyle/>
        <a:p>
          <a:pPr rtl="1"/>
          <a:r>
            <a:rPr lang="ar-SA" b="0" dirty="0">
              <a:solidFill>
                <a:schemeClr val="tx1"/>
              </a:solidFill>
              <a:latin typeface="JF Flat" panose="02000500000000000000" pitchFamily="2" charset="-78"/>
              <a:cs typeface="JF Flat" panose="02000500000000000000" pitchFamily="2" charset="-78"/>
            </a:rPr>
            <a:t>تمويل أنشطة استثمارية مشروعة لا تدخل فيها أنشطة وخدمات محرمة</a:t>
          </a:r>
        </a:p>
      </dgm:t>
    </dgm:pt>
    <dgm:pt modelId="{6845EF47-F721-4855-A70D-24B9F4ED3CC7}" type="parTrans" cxnId="{B06AE8EC-7CB6-40B6-B0A0-82C0D58F3407}">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071BFD2-8F33-4519-83A5-D86AD1C60D87}" type="sibTrans" cxnId="{B06AE8EC-7CB6-40B6-B0A0-82C0D58F3407}">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C8D93D40-2FFC-406D-B5FB-1FE9DD4BA638}" type="pres">
      <dgm:prSet presAssocID="{7516E434-DE08-4E42-B020-92205E0E3D4F}" presName="Name0" presStyleCnt="0">
        <dgm:presLayoutVars>
          <dgm:chMax val="7"/>
          <dgm:chPref val="7"/>
          <dgm:dir val="rev"/>
        </dgm:presLayoutVars>
      </dgm:prSet>
      <dgm:spPr/>
    </dgm:pt>
    <dgm:pt modelId="{A5AC25F3-CFAB-498A-984A-71E15B819A9C}" type="pres">
      <dgm:prSet presAssocID="{7516E434-DE08-4E42-B020-92205E0E3D4F}" presName="Name1" presStyleCnt="0"/>
      <dgm:spPr/>
    </dgm:pt>
    <dgm:pt modelId="{6B92AD55-55DA-4340-99D1-F8114EDEC387}" type="pres">
      <dgm:prSet presAssocID="{7516E434-DE08-4E42-B020-92205E0E3D4F}" presName="cycle" presStyleCnt="0"/>
      <dgm:spPr/>
    </dgm:pt>
    <dgm:pt modelId="{49DF40AE-A60B-44CB-B2AB-F2C97CCF56C7}" type="pres">
      <dgm:prSet presAssocID="{7516E434-DE08-4E42-B020-92205E0E3D4F}" presName="srcNode" presStyleLbl="node1" presStyleIdx="0" presStyleCnt="2"/>
      <dgm:spPr/>
    </dgm:pt>
    <dgm:pt modelId="{4FFD1929-1297-4BC1-B163-F4BF13C26EED}" type="pres">
      <dgm:prSet presAssocID="{7516E434-DE08-4E42-B020-92205E0E3D4F}" presName="conn" presStyleLbl="parChTrans1D2" presStyleIdx="0" presStyleCnt="1"/>
      <dgm:spPr/>
    </dgm:pt>
    <dgm:pt modelId="{B6903742-6872-4759-BF74-2785F010D444}" type="pres">
      <dgm:prSet presAssocID="{7516E434-DE08-4E42-B020-92205E0E3D4F}" presName="extraNode" presStyleLbl="node1" presStyleIdx="0" presStyleCnt="2"/>
      <dgm:spPr/>
    </dgm:pt>
    <dgm:pt modelId="{5957A32B-B58E-45C0-9951-93F1CDD0A958}" type="pres">
      <dgm:prSet presAssocID="{7516E434-DE08-4E42-B020-92205E0E3D4F}" presName="dstNode" presStyleLbl="node1" presStyleIdx="0" presStyleCnt="2"/>
      <dgm:spPr/>
    </dgm:pt>
    <dgm:pt modelId="{9789AEE6-6E3C-43F0-A7C2-3A7E605FCD22}" type="pres">
      <dgm:prSet presAssocID="{6354E43F-B14D-4EA1-AEA4-5A075929A38A}" presName="text_1" presStyleLbl="node1" presStyleIdx="0" presStyleCnt="2">
        <dgm:presLayoutVars>
          <dgm:bulletEnabled val="1"/>
        </dgm:presLayoutVars>
      </dgm:prSet>
      <dgm:spPr/>
    </dgm:pt>
    <dgm:pt modelId="{AF54EC8E-4F88-4D32-B087-9CB124FF9A97}" type="pres">
      <dgm:prSet presAssocID="{6354E43F-B14D-4EA1-AEA4-5A075929A38A}" presName="accent_1" presStyleCnt="0"/>
      <dgm:spPr/>
    </dgm:pt>
    <dgm:pt modelId="{DBDFE4A8-4196-45EE-B623-78B025863894}" type="pres">
      <dgm:prSet presAssocID="{6354E43F-B14D-4EA1-AEA4-5A075929A38A}" presName="accentRepeatNode" presStyleLbl="solidFgAcc1" presStyleIdx="0" presStyleCnt="2"/>
      <dgm:spPr/>
    </dgm:pt>
    <dgm:pt modelId="{C4356886-94E9-4D4E-87F2-DA69DEF8718C}" type="pres">
      <dgm:prSet presAssocID="{3F020552-D54F-4511-972B-5EEEAA8D7244}" presName="text_2" presStyleLbl="node1" presStyleIdx="1" presStyleCnt="2">
        <dgm:presLayoutVars>
          <dgm:bulletEnabled val="1"/>
        </dgm:presLayoutVars>
      </dgm:prSet>
      <dgm:spPr/>
    </dgm:pt>
    <dgm:pt modelId="{6E215FCB-BD1B-4C81-AAD6-569EE5F69E3A}" type="pres">
      <dgm:prSet presAssocID="{3F020552-D54F-4511-972B-5EEEAA8D7244}" presName="accent_2" presStyleCnt="0"/>
      <dgm:spPr/>
    </dgm:pt>
    <dgm:pt modelId="{2E55D899-1D4A-4438-8527-3F7FFFB1EAE8}" type="pres">
      <dgm:prSet presAssocID="{3F020552-D54F-4511-972B-5EEEAA8D7244}" presName="accentRepeatNode" presStyleLbl="solidFgAcc1" presStyleIdx="1" presStyleCnt="2"/>
      <dgm:spPr/>
    </dgm:pt>
  </dgm:ptLst>
  <dgm:cxnLst>
    <dgm:cxn modelId="{7CF28B06-DB34-43C2-BEB9-FFB356310EA8}" type="presOf" srcId="{3F020552-D54F-4511-972B-5EEEAA8D7244}" destId="{C4356886-94E9-4D4E-87F2-DA69DEF8718C}" srcOrd="0" destOrd="0" presId="urn:microsoft.com/office/officeart/2008/layout/VerticalCurvedList"/>
    <dgm:cxn modelId="{215AC35D-C977-409D-AD5B-94D05D4EDC5C}" type="presOf" srcId="{5C8C26CF-E56C-473F-9C65-C67A06CA645B}" destId="{4FFD1929-1297-4BC1-B163-F4BF13C26EED}" srcOrd="0" destOrd="0" presId="urn:microsoft.com/office/officeart/2008/layout/VerticalCurvedList"/>
    <dgm:cxn modelId="{46CAED5F-A4BC-4F00-B59D-41F28B126975}" type="presOf" srcId="{7516E434-DE08-4E42-B020-92205E0E3D4F}" destId="{C8D93D40-2FFC-406D-B5FB-1FE9DD4BA638}" srcOrd="0" destOrd="0" presId="urn:microsoft.com/office/officeart/2008/layout/VerticalCurvedList"/>
    <dgm:cxn modelId="{D9E72EA1-BC4D-4F74-AD55-660E92825F9C}" srcId="{7516E434-DE08-4E42-B020-92205E0E3D4F}" destId="{6354E43F-B14D-4EA1-AEA4-5A075929A38A}" srcOrd="0" destOrd="0" parTransId="{406F462A-54E7-4986-97EE-4DFDDF990763}" sibTransId="{5C8C26CF-E56C-473F-9C65-C67A06CA645B}"/>
    <dgm:cxn modelId="{932112CB-4BD5-4271-AD04-4E274E563291}" type="presOf" srcId="{6354E43F-B14D-4EA1-AEA4-5A075929A38A}" destId="{9789AEE6-6E3C-43F0-A7C2-3A7E605FCD22}" srcOrd="0" destOrd="0" presId="urn:microsoft.com/office/officeart/2008/layout/VerticalCurvedList"/>
    <dgm:cxn modelId="{B06AE8EC-7CB6-40B6-B0A0-82C0D58F3407}" srcId="{7516E434-DE08-4E42-B020-92205E0E3D4F}" destId="{3F020552-D54F-4511-972B-5EEEAA8D7244}" srcOrd="1" destOrd="0" parTransId="{6845EF47-F721-4855-A70D-24B9F4ED3CC7}" sibTransId="{8071BFD2-8F33-4519-83A5-D86AD1C60D87}"/>
    <dgm:cxn modelId="{7A63A237-29BF-4FEC-9ECC-DEBB3FDB0BA7}" type="presParOf" srcId="{C8D93D40-2FFC-406D-B5FB-1FE9DD4BA638}" destId="{A5AC25F3-CFAB-498A-984A-71E15B819A9C}" srcOrd="0" destOrd="0" presId="urn:microsoft.com/office/officeart/2008/layout/VerticalCurvedList"/>
    <dgm:cxn modelId="{B48DF5D9-8E4A-45B6-9F0C-71C57A78061A}" type="presParOf" srcId="{A5AC25F3-CFAB-498A-984A-71E15B819A9C}" destId="{6B92AD55-55DA-4340-99D1-F8114EDEC387}" srcOrd="0" destOrd="0" presId="urn:microsoft.com/office/officeart/2008/layout/VerticalCurvedList"/>
    <dgm:cxn modelId="{F4E4C08F-CA6D-4A3A-84E4-4FA125DECE43}" type="presParOf" srcId="{6B92AD55-55DA-4340-99D1-F8114EDEC387}" destId="{49DF40AE-A60B-44CB-B2AB-F2C97CCF56C7}" srcOrd="0" destOrd="0" presId="urn:microsoft.com/office/officeart/2008/layout/VerticalCurvedList"/>
    <dgm:cxn modelId="{F8AFD192-0122-42FC-B982-A224D2121EE6}" type="presParOf" srcId="{6B92AD55-55DA-4340-99D1-F8114EDEC387}" destId="{4FFD1929-1297-4BC1-B163-F4BF13C26EED}" srcOrd="1" destOrd="0" presId="urn:microsoft.com/office/officeart/2008/layout/VerticalCurvedList"/>
    <dgm:cxn modelId="{028810CF-EE93-4B11-8C33-ED70FD4D5EA9}" type="presParOf" srcId="{6B92AD55-55DA-4340-99D1-F8114EDEC387}" destId="{B6903742-6872-4759-BF74-2785F010D444}" srcOrd="2" destOrd="0" presId="urn:microsoft.com/office/officeart/2008/layout/VerticalCurvedList"/>
    <dgm:cxn modelId="{A9E58B38-A6AD-40EA-8EBB-B88F088854B6}" type="presParOf" srcId="{6B92AD55-55DA-4340-99D1-F8114EDEC387}" destId="{5957A32B-B58E-45C0-9951-93F1CDD0A958}" srcOrd="3" destOrd="0" presId="urn:microsoft.com/office/officeart/2008/layout/VerticalCurvedList"/>
    <dgm:cxn modelId="{FD038157-5A1B-46BE-9A35-5BCEAC2E03ED}" type="presParOf" srcId="{A5AC25F3-CFAB-498A-984A-71E15B819A9C}" destId="{9789AEE6-6E3C-43F0-A7C2-3A7E605FCD22}" srcOrd="1" destOrd="0" presId="urn:microsoft.com/office/officeart/2008/layout/VerticalCurvedList"/>
    <dgm:cxn modelId="{162EB4E9-6871-46E1-9E77-B7616475C41D}" type="presParOf" srcId="{A5AC25F3-CFAB-498A-984A-71E15B819A9C}" destId="{AF54EC8E-4F88-4D32-B087-9CB124FF9A97}" srcOrd="2" destOrd="0" presId="urn:microsoft.com/office/officeart/2008/layout/VerticalCurvedList"/>
    <dgm:cxn modelId="{EA823909-1B32-436E-927C-BB47694D5BE0}" type="presParOf" srcId="{AF54EC8E-4F88-4D32-B087-9CB124FF9A97}" destId="{DBDFE4A8-4196-45EE-B623-78B025863894}" srcOrd="0" destOrd="0" presId="urn:microsoft.com/office/officeart/2008/layout/VerticalCurvedList"/>
    <dgm:cxn modelId="{AD0E5F31-39C4-4E22-82E5-FBD50FEB6929}" type="presParOf" srcId="{A5AC25F3-CFAB-498A-984A-71E15B819A9C}" destId="{C4356886-94E9-4D4E-87F2-DA69DEF8718C}" srcOrd="3" destOrd="0" presId="urn:microsoft.com/office/officeart/2008/layout/VerticalCurvedList"/>
    <dgm:cxn modelId="{0E294973-8D00-4BFA-A01A-99E8159CBCEA}" type="presParOf" srcId="{A5AC25F3-CFAB-498A-984A-71E15B819A9C}" destId="{6E215FCB-BD1B-4C81-AAD6-569EE5F69E3A}" srcOrd="4" destOrd="0" presId="urn:microsoft.com/office/officeart/2008/layout/VerticalCurvedList"/>
    <dgm:cxn modelId="{10236F0E-89FC-4B08-A33B-FB58A260722C}" type="presParOf" srcId="{6E215FCB-BD1B-4C81-AAD6-569EE5F69E3A}" destId="{2E55D899-1D4A-4438-8527-3F7FFFB1EA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BC7E8EA5-8350-4420-B7C2-0F13DE8AE9AC}"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pPr rtl="1"/>
          <a:endParaRPr lang="ar-SA"/>
        </a:p>
      </dgm:t>
    </dgm:pt>
    <dgm:pt modelId="{1DA52E26-E800-4D2A-8F85-484302B62A45}">
      <dgm:prSet phldrT="[نص]" custT="1"/>
      <dgm:spPr/>
      <dgm:t>
        <a:bodyPr/>
        <a:lstStyle/>
        <a:p>
          <a:pPr rtl="1"/>
          <a:r>
            <a:rPr lang="ar-SA" sz="3200" dirty="0">
              <a:solidFill>
                <a:schemeClr val="accent6">
                  <a:lumMod val="50000"/>
                </a:schemeClr>
              </a:solidFill>
              <a:cs typeface="Khalid Art bold" pitchFamily="2" charset="-78"/>
            </a:rPr>
            <a:t>أنواع التمويل الجماعي</a:t>
          </a:r>
          <a:endParaRPr lang="ar-SA" sz="3200" dirty="0">
            <a:solidFill>
              <a:schemeClr val="accent6">
                <a:lumMod val="50000"/>
              </a:schemeClr>
            </a:solidFill>
          </a:endParaRPr>
        </a:p>
      </dgm:t>
    </dgm:pt>
    <dgm:pt modelId="{84FA5B3B-65DC-4218-9095-1DCA8B9EC86C}" type="parTrans" cxnId="{FDACAD24-25E9-4369-8FA2-A49BA07A5D17}">
      <dgm:prSet/>
      <dgm:spPr/>
      <dgm:t>
        <a:bodyPr/>
        <a:lstStyle/>
        <a:p>
          <a:pPr rtl="1"/>
          <a:endParaRPr lang="ar-SA" sz="2000">
            <a:solidFill>
              <a:schemeClr val="accent6">
                <a:lumMod val="50000"/>
              </a:schemeClr>
            </a:solidFill>
          </a:endParaRPr>
        </a:p>
      </dgm:t>
    </dgm:pt>
    <dgm:pt modelId="{6557D6AA-6A8B-4812-96BB-27EB8ADC4C34}" type="sibTrans" cxnId="{FDACAD24-25E9-4369-8FA2-A49BA07A5D17}">
      <dgm:prSet/>
      <dgm:spPr/>
      <dgm:t>
        <a:bodyPr/>
        <a:lstStyle/>
        <a:p>
          <a:pPr rtl="1"/>
          <a:endParaRPr lang="ar-SA" sz="2000">
            <a:solidFill>
              <a:schemeClr val="accent6">
                <a:lumMod val="50000"/>
              </a:schemeClr>
            </a:solidFill>
          </a:endParaRPr>
        </a:p>
      </dgm:t>
    </dgm:pt>
    <dgm:pt modelId="{0D043EC0-27DC-4FD4-9B95-2A33B2BF81C0}">
      <dgm:prSet custT="1"/>
      <dgm:spPr/>
      <dgm:t>
        <a:bodyPr/>
        <a:lstStyle/>
        <a:p>
          <a:pPr rtl="1"/>
          <a:r>
            <a:rPr lang="ar-SA" sz="2000" dirty="0">
              <a:solidFill>
                <a:schemeClr val="accent6">
                  <a:lumMod val="50000"/>
                </a:schemeClr>
              </a:solidFill>
              <a:cs typeface="Khalid Art bold" pitchFamily="2" charset="-78"/>
            </a:rPr>
            <a:t>التمويل الجماعي عبر البنوك</a:t>
          </a:r>
          <a:endParaRPr lang="ar-SA" sz="2000" dirty="0">
            <a:solidFill>
              <a:schemeClr val="accent6">
                <a:lumMod val="50000"/>
              </a:schemeClr>
            </a:solidFill>
            <a:latin typeface="Expo Arabic Light" panose="00000400000000000000" pitchFamily="2" charset="-78"/>
            <a:cs typeface="Khalid Art bold" pitchFamily="2" charset="-78"/>
          </a:endParaRPr>
        </a:p>
      </dgm:t>
    </dgm:pt>
    <dgm:pt modelId="{DCE4E368-3540-4927-9B0A-C4DDAA1AAA3C}" type="parTrans" cxnId="{91AD28BE-9898-4E98-8152-CDBF0EC6506F}">
      <dgm:prSet/>
      <dgm:spPr/>
      <dgm:t>
        <a:bodyPr/>
        <a:lstStyle/>
        <a:p>
          <a:pPr rtl="1"/>
          <a:endParaRPr lang="ar-SA" sz="2000">
            <a:solidFill>
              <a:schemeClr val="accent6">
                <a:lumMod val="50000"/>
              </a:schemeClr>
            </a:solidFill>
          </a:endParaRPr>
        </a:p>
      </dgm:t>
    </dgm:pt>
    <dgm:pt modelId="{7041BE93-AE67-4957-847E-B5B04820B034}" type="sibTrans" cxnId="{91AD28BE-9898-4E98-8152-CDBF0EC6506F}">
      <dgm:prSet/>
      <dgm:spPr/>
      <dgm:t>
        <a:bodyPr/>
        <a:lstStyle/>
        <a:p>
          <a:pPr rtl="1"/>
          <a:endParaRPr lang="ar-SA" sz="2000">
            <a:solidFill>
              <a:schemeClr val="accent6">
                <a:lumMod val="50000"/>
              </a:schemeClr>
            </a:solidFill>
          </a:endParaRPr>
        </a:p>
      </dgm:t>
    </dgm:pt>
    <dgm:pt modelId="{7D79C14A-CC9B-4FF0-ABC8-1B4BB5D6A9CB}">
      <dgm:prSet custT="1"/>
      <dgm:spPr/>
      <dgm:t>
        <a:bodyPr/>
        <a:lstStyle/>
        <a:p>
          <a:pPr rtl="1"/>
          <a:r>
            <a:rPr lang="ar-SA" sz="2000" dirty="0">
              <a:solidFill>
                <a:schemeClr val="accent6">
                  <a:lumMod val="50000"/>
                </a:schemeClr>
              </a:solidFill>
              <a:latin typeface="Expo Arabic Light" panose="00000400000000000000" pitchFamily="2" charset="-78"/>
              <a:cs typeface="Khalid Art bold" pitchFamily="2" charset="-78"/>
            </a:rPr>
            <a:t>التمويل الجماعي عبر شركات التقنية المالية</a:t>
          </a:r>
        </a:p>
      </dgm:t>
    </dgm:pt>
    <dgm:pt modelId="{C791C4C8-6C65-4566-A482-F9E6E774FACB}" type="parTrans" cxnId="{8F5E6FEF-C394-4394-8794-F9FDE81C4181}">
      <dgm:prSet/>
      <dgm:spPr/>
      <dgm:t>
        <a:bodyPr/>
        <a:lstStyle/>
        <a:p>
          <a:pPr rtl="1"/>
          <a:endParaRPr lang="ar-SA" sz="2000">
            <a:solidFill>
              <a:schemeClr val="accent6">
                <a:lumMod val="50000"/>
              </a:schemeClr>
            </a:solidFill>
          </a:endParaRPr>
        </a:p>
      </dgm:t>
    </dgm:pt>
    <dgm:pt modelId="{6C4DE873-E6E8-41CB-AAEE-4017DA53E8AE}" type="sibTrans" cxnId="{8F5E6FEF-C394-4394-8794-F9FDE81C4181}">
      <dgm:prSet/>
      <dgm:spPr/>
      <dgm:t>
        <a:bodyPr/>
        <a:lstStyle/>
        <a:p>
          <a:pPr rtl="1"/>
          <a:endParaRPr lang="ar-SA" sz="2000">
            <a:solidFill>
              <a:schemeClr val="accent6">
                <a:lumMod val="50000"/>
              </a:schemeClr>
            </a:solidFill>
          </a:endParaRPr>
        </a:p>
      </dgm:t>
    </dgm:pt>
    <dgm:pt modelId="{65C120AD-0501-4DB5-B407-828F8DF06D87}" type="pres">
      <dgm:prSet presAssocID="{BC7E8EA5-8350-4420-B7C2-0F13DE8AE9AC}" presName="hierChild1" presStyleCnt="0">
        <dgm:presLayoutVars>
          <dgm:orgChart val="1"/>
          <dgm:chPref val="1"/>
          <dgm:dir val="rev"/>
          <dgm:animOne val="branch"/>
          <dgm:animLvl val="lvl"/>
          <dgm:resizeHandles/>
        </dgm:presLayoutVars>
      </dgm:prSet>
      <dgm:spPr/>
    </dgm:pt>
    <dgm:pt modelId="{E57A5D6C-3A91-4B0F-B15D-F459B6752743}" type="pres">
      <dgm:prSet presAssocID="{1DA52E26-E800-4D2A-8F85-484302B62A45}" presName="hierRoot1" presStyleCnt="0">
        <dgm:presLayoutVars>
          <dgm:hierBranch val="init"/>
        </dgm:presLayoutVars>
      </dgm:prSet>
      <dgm:spPr/>
    </dgm:pt>
    <dgm:pt modelId="{CEF16BF6-D52A-4B6A-A786-CFBB2109E88D}" type="pres">
      <dgm:prSet presAssocID="{1DA52E26-E800-4D2A-8F85-484302B62A45}" presName="rootComposite1" presStyleCnt="0"/>
      <dgm:spPr/>
    </dgm:pt>
    <dgm:pt modelId="{971047F1-2239-4F5C-B204-6470F9BD61A0}" type="pres">
      <dgm:prSet presAssocID="{1DA52E26-E800-4D2A-8F85-484302B62A45}" presName="rootText1" presStyleLbl="node0" presStyleIdx="0" presStyleCnt="1" custScaleX="200629" custScaleY="88389">
        <dgm:presLayoutVars>
          <dgm:chPref val="3"/>
        </dgm:presLayoutVars>
      </dgm:prSet>
      <dgm:spPr/>
    </dgm:pt>
    <dgm:pt modelId="{CFFF1998-F903-4E27-8F7E-5687CC2E7A6D}" type="pres">
      <dgm:prSet presAssocID="{1DA52E26-E800-4D2A-8F85-484302B62A45}" presName="rootConnector1" presStyleLbl="node1" presStyleIdx="0" presStyleCnt="0"/>
      <dgm:spPr/>
    </dgm:pt>
    <dgm:pt modelId="{7AF44C54-EEFA-4B04-ABD4-8534F01ECAE8}" type="pres">
      <dgm:prSet presAssocID="{1DA52E26-E800-4D2A-8F85-484302B62A45}" presName="hierChild2" presStyleCnt="0"/>
      <dgm:spPr/>
    </dgm:pt>
    <dgm:pt modelId="{759E54E6-F85B-448E-812B-5EB656EEDB77}" type="pres">
      <dgm:prSet presAssocID="{DCE4E368-3540-4927-9B0A-C4DDAA1AAA3C}" presName="Name37" presStyleLbl="parChTrans1D2" presStyleIdx="0" presStyleCnt="2"/>
      <dgm:spPr/>
    </dgm:pt>
    <dgm:pt modelId="{33C27243-686A-4C8B-9E1D-AAAF6A870591}" type="pres">
      <dgm:prSet presAssocID="{0D043EC0-27DC-4FD4-9B95-2A33B2BF81C0}" presName="hierRoot2" presStyleCnt="0">
        <dgm:presLayoutVars>
          <dgm:hierBranch val="init"/>
        </dgm:presLayoutVars>
      </dgm:prSet>
      <dgm:spPr/>
    </dgm:pt>
    <dgm:pt modelId="{CB77A6D3-C930-459D-82A5-C7D7B4879A52}" type="pres">
      <dgm:prSet presAssocID="{0D043EC0-27DC-4FD4-9B95-2A33B2BF81C0}" presName="rootComposite" presStyleCnt="0"/>
      <dgm:spPr/>
    </dgm:pt>
    <dgm:pt modelId="{9417B2BA-AE6F-4920-BC10-801E20C63E5F}" type="pres">
      <dgm:prSet presAssocID="{0D043EC0-27DC-4FD4-9B95-2A33B2BF81C0}" presName="rootText" presStyleLbl="node2" presStyleIdx="0" presStyleCnt="2">
        <dgm:presLayoutVars>
          <dgm:chPref val="3"/>
        </dgm:presLayoutVars>
      </dgm:prSet>
      <dgm:spPr/>
    </dgm:pt>
    <dgm:pt modelId="{F558B2E1-2202-484E-991D-265821AC157E}" type="pres">
      <dgm:prSet presAssocID="{0D043EC0-27DC-4FD4-9B95-2A33B2BF81C0}" presName="rootConnector" presStyleLbl="node2" presStyleIdx="0" presStyleCnt="2"/>
      <dgm:spPr/>
    </dgm:pt>
    <dgm:pt modelId="{18739B20-45EC-425F-B8F6-27BF6F3C1563}" type="pres">
      <dgm:prSet presAssocID="{0D043EC0-27DC-4FD4-9B95-2A33B2BF81C0}" presName="hierChild4" presStyleCnt="0"/>
      <dgm:spPr/>
    </dgm:pt>
    <dgm:pt modelId="{20F40B73-4390-4D2F-8B5A-C608EE11A961}" type="pres">
      <dgm:prSet presAssocID="{0D043EC0-27DC-4FD4-9B95-2A33B2BF81C0}" presName="hierChild5" presStyleCnt="0"/>
      <dgm:spPr/>
    </dgm:pt>
    <dgm:pt modelId="{65046C46-2FEE-47EB-8C3C-862596846D38}" type="pres">
      <dgm:prSet presAssocID="{C791C4C8-6C65-4566-A482-F9E6E774FACB}" presName="Name37" presStyleLbl="parChTrans1D2" presStyleIdx="1" presStyleCnt="2"/>
      <dgm:spPr/>
    </dgm:pt>
    <dgm:pt modelId="{E39E59C1-85B5-4095-81EC-964900EBCB0F}" type="pres">
      <dgm:prSet presAssocID="{7D79C14A-CC9B-4FF0-ABC8-1B4BB5D6A9CB}" presName="hierRoot2" presStyleCnt="0">
        <dgm:presLayoutVars>
          <dgm:hierBranch val="init"/>
        </dgm:presLayoutVars>
      </dgm:prSet>
      <dgm:spPr/>
    </dgm:pt>
    <dgm:pt modelId="{55566839-51E7-435D-A644-1E726137D423}" type="pres">
      <dgm:prSet presAssocID="{7D79C14A-CC9B-4FF0-ABC8-1B4BB5D6A9CB}" presName="rootComposite" presStyleCnt="0"/>
      <dgm:spPr/>
    </dgm:pt>
    <dgm:pt modelId="{7D08ACC6-EBEB-4F29-A815-50C4D895987B}" type="pres">
      <dgm:prSet presAssocID="{7D79C14A-CC9B-4FF0-ABC8-1B4BB5D6A9CB}" presName="rootText" presStyleLbl="node2" presStyleIdx="1" presStyleCnt="2">
        <dgm:presLayoutVars>
          <dgm:chPref val="3"/>
        </dgm:presLayoutVars>
      </dgm:prSet>
      <dgm:spPr/>
    </dgm:pt>
    <dgm:pt modelId="{81AEDFD2-F7CE-4065-ABB4-8D40DE3A95FF}" type="pres">
      <dgm:prSet presAssocID="{7D79C14A-CC9B-4FF0-ABC8-1B4BB5D6A9CB}" presName="rootConnector" presStyleLbl="node2" presStyleIdx="1" presStyleCnt="2"/>
      <dgm:spPr/>
    </dgm:pt>
    <dgm:pt modelId="{4D793DE8-BBAA-4994-97AB-2A514755C6B8}" type="pres">
      <dgm:prSet presAssocID="{7D79C14A-CC9B-4FF0-ABC8-1B4BB5D6A9CB}" presName="hierChild4" presStyleCnt="0"/>
      <dgm:spPr/>
    </dgm:pt>
    <dgm:pt modelId="{4E51FC3F-990D-48B8-8BD1-8A1A3207D494}" type="pres">
      <dgm:prSet presAssocID="{7D79C14A-CC9B-4FF0-ABC8-1B4BB5D6A9CB}" presName="hierChild5" presStyleCnt="0"/>
      <dgm:spPr/>
    </dgm:pt>
    <dgm:pt modelId="{02B3B68B-BF28-4ABA-B163-A667C1CB2284}" type="pres">
      <dgm:prSet presAssocID="{1DA52E26-E800-4D2A-8F85-484302B62A45}" presName="hierChild3" presStyleCnt="0"/>
      <dgm:spPr/>
    </dgm:pt>
  </dgm:ptLst>
  <dgm:cxnLst>
    <dgm:cxn modelId="{2A905415-2DA7-4B38-BF30-1EDC422FB6A4}" type="presOf" srcId="{C791C4C8-6C65-4566-A482-F9E6E774FACB}" destId="{65046C46-2FEE-47EB-8C3C-862596846D38}" srcOrd="0" destOrd="0" presId="urn:microsoft.com/office/officeart/2005/8/layout/orgChart1"/>
    <dgm:cxn modelId="{74C6AD1B-C920-4E7C-A7B9-34EE7658FAA2}" type="presOf" srcId="{BC7E8EA5-8350-4420-B7C2-0F13DE8AE9AC}" destId="{65C120AD-0501-4DB5-B407-828F8DF06D87}" srcOrd="0" destOrd="0" presId="urn:microsoft.com/office/officeart/2005/8/layout/orgChart1"/>
    <dgm:cxn modelId="{FDACAD24-25E9-4369-8FA2-A49BA07A5D17}" srcId="{BC7E8EA5-8350-4420-B7C2-0F13DE8AE9AC}" destId="{1DA52E26-E800-4D2A-8F85-484302B62A45}" srcOrd="0" destOrd="0" parTransId="{84FA5B3B-65DC-4218-9095-1DCA8B9EC86C}" sibTransId="{6557D6AA-6A8B-4812-96BB-27EB8ADC4C34}"/>
    <dgm:cxn modelId="{9083133E-0DBD-4F02-9D10-CAB7484A166E}" type="presOf" srcId="{7D79C14A-CC9B-4FF0-ABC8-1B4BB5D6A9CB}" destId="{81AEDFD2-F7CE-4065-ABB4-8D40DE3A95FF}" srcOrd="1" destOrd="0" presId="urn:microsoft.com/office/officeart/2005/8/layout/orgChart1"/>
    <dgm:cxn modelId="{1A9F7A3F-546E-4E2F-8895-E4DFB4CFD990}" type="presOf" srcId="{0D043EC0-27DC-4FD4-9B95-2A33B2BF81C0}" destId="{F558B2E1-2202-484E-991D-265821AC157E}" srcOrd="1" destOrd="0" presId="urn:microsoft.com/office/officeart/2005/8/layout/orgChart1"/>
    <dgm:cxn modelId="{995E9D94-2012-4103-A290-6C827E26795A}" type="presOf" srcId="{1DA52E26-E800-4D2A-8F85-484302B62A45}" destId="{CFFF1998-F903-4E27-8F7E-5687CC2E7A6D}" srcOrd="1" destOrd="0" presId="urn:microsoft.com/office/officeart/2005/8/layout/orgChart1"/>
    <dgm:cxn modelId="{8B6F7B99-F1E5-4EED-A52F-DCA045BD525D}" type="presOf" srcId="{1DA52E26-E800-4D2A-8F85-484302B62A45}" destId="{971047F1-2239-4F5C-B204-6470F9BD61A0}" srcOrd="0" destOrd="0" presId="urn:microsoft.com/office/officeart/2005/8/layout/orgChart1"/>
    <dgm:cxn modelId="{79AFFBAE-19DF-48A2-A627-1C62AD321EF3}" type="presOf" srcId="{0D043EC0-27DC-4FD4-9B95-2A33B2BF81C0}" destId="{9417B2BA-AE6F-4920-BC10-801E20C63E5F}" srcOrd="0" destOrd="0" presId="urn:microsoft.com/office/officeart/2005/8/layout/orgChart1"/>
    <dgm:cxn modelId="{91AD28BE-9898-4E98-8152-CDBF0EC6506F}" srcId="{1DA52E26-E800-4D2A-8F85-484302B62A45}" destId="{0D043EC0-27DC-4FD4-9B95-2A33B2BF81C0}" srcOrd="0" destOrd="0" parTransId="{DCE4E368-3540-4927-9B0A-C4DDAA1AAA3C}" sibTransId="{7041BE93-AE67-4957-847E-B5B04820B034}"/>
    <dgm:cxn modelId="{41D057CD-96FE-47DD-B8A1-9D19881C85E7}" type="presOf" srcId="{7D79C14A-CC9B-4FF0-ABC8-1B4BB5D6A9CB}" destId="{7D08ACC6-EBEB-4F29-A815-50C4D895987B}" srcOrd="0" destOrd="0" presId="urn:microsoft.com/office/officeart/2005/8/layout/orgChart1"/>
    <dgm:cxn modelId="{3E9E58EE-BE73-42D9-8674-1DA7E3F4A0F0}" type="presOf" srcId="{DCE4E368-3540-4927-9B0A-C4DDAA1AAA3C}" destId="{759E54E6-F85B-448E-812B-5EB656EEDB77}" srcOrd="0" destOrd="0" presId="urn:microsoft.com/office/officeart/2005/8/layout/orgChart1"/>
    <dgm:cxn modelId="{8F5E6FEF-C394-4394-8794-F9FDE81C4181}" srcId="{1DA52E26-E800-4D2A-8F85-484302B62A45}" destId="{7D79C14A-CC9B-4FF0-ABC8-1B4BB5D6A9CB}" srcOrd="1" destOrd="0" parTransId="{C791C4C8-6C65-4566-A482-F9E6E774FACB}" sibTransId="{6C4DE873-E6E8-41CB-AAEE-4017DA53E8AE}"/>
    <dgm:cxn modelId="{03AC3F2D-49FA-4B84-9F4F-DA50A3FD9196}" type="presParOf" srcId="{65C120AD-0501-4DB5-B407-828F8DF06D87}" destId="{E57A5D6C-3A91-4B0F-B15D-F459B6752743}" srcOrd="0" destOrd="0" presId="urn:microsoft.com/office/officeart/2005/8/layout/orgChart1"/>
    <dgm:cxn modelId="{18695EE8-2EA4-4CD3-B443-D8DCB5BC1AF9}" type="presParOf" srcId="{E57A5D6C-3A91-4B0F-B15D-F459B6752743}" destId="{CEF16BF6-D52A-4B6A-A786-CFBB2109E88D}" srcOrd="0" destOrd="0" presId="urn:microsoft.com/office/officeart/2005/8/layout/orgChart1"/>
    <dgm:cxn modelId="{F4D125BB-CD62-445C-90B7-49331B5191EE}" type="presParOf" srcId="{CEF16BF6-D52A-4B6A-A786-CFBB2109E88D}" destId="{971047F1-2239-4F5C-B204-6470F9BD61A0}" srcOrd="0" destOrd="0" presId="urn:microsoft.com/office/officeart/2005/8/layout/orgChart1"/>
    <dgm:cxn modelId="{4F5D8172-E827-432B-88CE-EA14870ADD07}" type="presParOf" srcId="{CEF16BF6-D52A-4B6A-A786-CFBB2109E88D}" destId="{CFFF1998-F903-4E27-8F7E-5687CC2E7A6D}" srcOrd="1" destOrd="0" presId="urn:microsoft.com/office/officeart/2005/8/layout/orgChart1"/>
    <dgm:cxn modelId="{02E35BA1-DD96-4ADF-B9AD-2749B5628613}" type="presParOf" srcId="{E57A5D6C-3A91-4B0F-B15D-F459B6752743}" destId="{7AF44C54-EEFA-4B04-ABD4-8534F01ECAE8}" srcOrd="1" destOrd="0" presId="urn:microsoft.com/office/officeart/2005/8/layout/orgChart1"/>
    <dgm:cxn modelId="{56538E84-62BC-4F64-9405-6A58A9A98CF4}" type="presParOf" srcId="{7AF44C54-EEFA-4B04-ABD4-8534F01ECAE8}" destId="{759E54E6-F85B-448E-812B-5EB656EEDB77}" srcOrd="0" destOrd="0" presId="urn:microsoft.com/office/officeart/2005/8/layout/orgChart1"/>
    <dgm:cxn modelId="{8450A391-FBFB-4490-A922-9EEECFEC86E7}" type="presParOf" srcId="{7AF44C54-EEFA-4B04-ABD4-8534F01ECAE8}" destId="{33C27243-686A-4C8B-9E1D-AAAF6A870591}" srcOrd="1" destOrd="0" presId="urn:microsoft.com/office/officeart/2005/8/layout/orgChart1"/>
    <dgm:cxn modelId="{DCFD83D7-656E-4FC7-B3CB-3E3B2E977E18}" type="presParOf" srcId="{33C27243-686A-4C8B-9E1D-AAAF6A870591}" destId="{CB77A6D3-C930-459D-82A5-C7D7B4879A52}" srcOrd="0" destOrd="0" presId="urn:microsoft.com/office/officeart/2005/8/layout/orgChart1"/>
    <dgm:cxn modelId="{6781F9A4-7BFA-420C-BE7F-67954737E0FA}" type="presParOf" srcId="{CB77A6D3-C930-459D-82A5-C7D7B4879A52}" destId="{9417B2BA-AE6F-4920-BC10-801E20C63E5F}" srcOrd="0" destOrd="0" presId="urn:microsoft.com/office/officeart/2005/8/layout/orgChart1"/>
    <dgm:cxn modelId="{1EB22061-0D22-4B83-A267-14D73EBCB94D}" type="presParOf" srcId="{CB77A6D3-C930-459D-82A5-C7D7B4879A52}" destId="{F558B2E1-2202-484E-991D-265821AC157E}" srcOrd="1" destOrd="0" presId="urn:microsoft.com/office/officeart/2005/8/layout/orgChart1"/>
    <dgm:cxn modelId="{3B27CD36-D2F7-49FF-9C53-17931E95AC2D}" type="presParOf" srcId="{33C27243-686A-4C8B-9E1D-AAAF6A870591}" destId="{18739B20-45EC-425F-B8F6-27BF6F3C1563}" srcOrd="1" destOrd="0" presId="urn:microsoft.com/office/officeart/2005/8/layout/orgChart1"/>
    <dgm:cxn modelId="{DB39F84C-F978-4A47-90D4-D4BCB1024047}" type="presParOf" srcId="{33C27243-686A-4C8B-9E1D-AAAF6A870591}" destId="{20F40B73-4390-4D2F-8B5A-C608EE11A961}" srcOrd="2" destOrd="0" presId="urn:microsoft.com/office/officeart/2005/8/layout/orgChart1"/>
    <dgm:cxn modelId="{A3ADBE63-FD7F-4942-A187-DD4D15552F71}" type="presParOf" srcId="{7AF44C54-EEFA-4B04-ABD4-8534F01ECAE8}" destId="{65046C46-2FEE-47EB-8C3C-862596846D38}" srcOrd="2" destOrd="0" presId="urn:microsoft.com/office/officeart/2005/8/layout/orgChart1"/>
    <dgm:cxn modelId="{FEB0A4F2-5563-4628-85A3-4943AF6678E0}" type="presParOf" srcId="{7AF44C54-EEFA-4B04-ABD4-8534F01ECAE8}" destId="{E39E59C1-85B5-4095-81EC-964900EBCB0F}" srcOrd="3" destOrd="0" presId="urn:microsoft.com/office/officeart/2005/8/layout/orgChart1"/>
    <dgm:cxn modelId="{135FA83F-C735-46F8-A9F8-EC517D0FDE0A}" type="presParOf" srcId="{E39E59C1-85B5-4095-81EC-964900EBCB0F}" destId="{55566839-51E7-435D-A644-1E726137D423}" srcOrd="0" destOrd="0" presId="urn:microsoft.com/office/officeart/2005/8/layout/orgChart1"/>
    <dgm:cxn modelId="{172BA02F-2938-45C0-8FE9-2A5DDD7D20A1}" type="presParOf" srcId="{55566839-51E7-435D-A644-1E726137D423}" destId="{7D08ACC6-EBEB-4F29-A815-50C4D895987B}" srcOrd="0" destOrd="0" presId="urn:microsoft.com/office/officeart/2005/8/layout/orgChart1"/>
    <dgm:cxn modelId="{A110A675-4632-4774-8C05-E38149623096}" type="presParOf" srcId="{55566839-51E7-435D-A644-1E726137D423}" destId="{81AEDFD2-F7CE-4065-ABB4-8D40DE3A95FF}" srcOrd="1" destOrd="0" presId="urn:microsoft.com/office/officeart/2005/8/layout/orgChart1"/>
    <dgm:cxn modelId="{BF1D665A-37D9-49A4-982F-8C329AB1B663}" type="presParOf" srcId="{E39E59C1-85B5-4095-81EC-964900EBCB0F}" destId="{4D793DE8-BBAA-4994-97AB-2A514755C6B8}" srcOrd="1" destOrd="0" presId="urn:microsoft.com/office/officeart/2005/8/layout/orgChart1"/>
    <dgm:cxn modelId="{1C67CAEE-FBD9-44E4-80B3-0FC540EDA89F}" type="presParOf" srcId="{E39E59C1-85B5-4095-81EC-964900EBCB0F}" destId="{4E51FC3F-990D-48B8-8BD1-8A1A3207D494}" srcOrd="2" destOrd="0" presId="urn:microsoft.com/office/officeart/2005/8/layout/orgChart1"/>
    <dgm:cxn modelId="{2F088FCB-1A5E-4456-8CE7-4ACE1E3BEB1D}" type="presParOf" srcId="{E57A5D6C-3A91-4B0F-B15D-F459B6752743}" destId="{02B3B68B-BF28-4ABA-B163-A667C1CB22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DCCF77B4-3808-4497-A029-07806C57616C}"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AD60BB4D-CD62-4C22-B87A-D637BEF5A6D5}">
      <dgm:prSet/>
      <dgm:spPr/>
      <dgm:t>
        <a:bodyPr/>
        <a:lstStyle/>
        <a:p>
          <a:pPr rtl="1"/>
          <a:r>
            <a:rPr lang="ar-SA" dirty="0">
              <a:solidFill>
                <a:schemeClr val="tx1"/>
              </a:solidFill>
              <a:latin typeface="JF Flat" panose="02000500000000000000" pitchFamily="2" charset="-78"/>
              <a:cs typeface="JF Flat" panose="02000500000000000000" pitchFamily="2" charset="-78"/>
            </a:rPr>
            <a:t>الصكوك الاستثمارية</a:t>
          </a:r>
        </a:p>
      </dgm:t>
    </dgm:pt>
    <dgm:pt modelId="{77871E47-AFD8-4068-B593-6EACA351C005}" type="parTrans" cxnId="{8739C183-383A-4021-AF03-46A746664F4E}">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DE4B50BB-8AD4-4F32-895A-D349A26EB285}" type="sibTrans" cxnId="{8739C183-383A-4021-AF03-46A746664F4E}">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4AC317F5-73CF-4E16-9968-1A2B95E7240A}">
      <dgm:prSet phldrT="[نص]"/>
      <dgm:spPr/>
      <dgm:t>
        <a:bodyPr/>
        <a:lstStyle/>
        <a:p>
          <a:pPr rtl="1"/>
          <a:r>
            <a:rPr lang="ar-SA" dirty="0">
              <a:solidFill>
                <a:schemeClr val="tx1"/>
              </a:solidFill>
              <a:latin typeface="JF Flat" panose="02000500000000000000" pitchFamily="2" charset="-78"/>
              <a:cs typeface="JF Flat" panose="02000500000000000000" pitchFamily="2" charset="-78"/>
            </a:rPr>
            <a:t>المزارعة أو المساقاة أو المغارسة</a:t>
          </a:r>
        </a:p>
      </dgm:t>
    </dgm:pt>
    <dgm:pt modelId="{3D66F5F4-1BB3-457B-A939-D36A77BDE174}" type="parTrans" cxnId="{BEF76DF7-0DAA-4DE0-9E5D-B591FD09F2CF}">
      <dgm:prSet custSzY="481999"/>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C9306BE-7109-4F1C-8315-C8518E12F671}" type="sibTrans" cxnId="{BEF76DF7-0DAA-4DE0-9E5D-B591FD09F2CF}">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326140B3-1325-43D1-99CF-4FA031589291}">
      <dgm:prSet/>
      <dgm:spPr/>
      <dgm:t>
        <a:bodyPr/>
        <a:lstStyle/>
        <a:p>
          <a:pPr rtl="1"/>
          <a:r>
            <a:rPr lang="ar-SA" dirty="0">
              <a:solidFill>
                <a:schemeClr val="tx1"/>
              </a:solidFill>
              <a:latin typeface="JF Flat" panose="02000500000000000000" pitchFamily="2" charset="-78"/>
              <a:cs typeface="JF Flat" panose="02000500000000000000" pitchFamily="2" charset="-78"/>
            </a:rPr>
            <a:t>المشاركة الثابتة أو المتناقصة</a:t>
          </a:r>
        </a:p>
      </dgm:t>
    </dgm:pt>
    <dgm:pt modelId="{073B46F9-9D4A-4CD3-9B2A-1C9723FD246A}" type="parTrans" cxnId="{CE80F260-611C-4EE9-8513-0A20A1C440DD}">
      <dgm:prSet custSzY="481999"/>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00533FF0-CC20-412E-A9B4-95D3E5663BCC}" type="sibTrans" cxnId="{CE80F260-611C-4EE9-8513-0A20A1C440DD}">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28945923-4C76-4DB4-8D6F-2074FB080BF6}">
      <dgm:prSet/>
      <dgm:spPr/>
      <dgm:t>
        <a:bodyPr/>
        <a:lstStyle/>
        <a:p>
          <a:pPr rtl="1"/>
          <a:r>
            <a:rPr lang="ar-SA" dirty="0">
              <a:solidFill>
                <a:schemeClr val="tx1"/>
              </a:solidFill>
              <a:latin typeface="JF Flat" panose="02000500000000000000" pitchFamily="2" charset="-78"/>
              <a:cs typeface="JF Flat" panose="02000500000000000000" pitchFamily="2" charset="-78"/>
            </a:rPr>
            <a:t>المضاربة</a:t>
          </a:r>
        </a:p>
      </dgm:t>
    </dgm:pt>
    <dgm:pt modelId="{9D5D23F9-58AD-4AB4-94D9-5D617535C343}" type="parTrans" cxnId="{09A83800-EB40-4B7C-B5D4-A3C9F2C7B5EC}">
      <dgm:prSet custSzY="481999"/>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C1AD8582-03AD-41FB-93A2-083E6B858F13}" type="sibTrans" cxnId="{09A83800-EB40-4B7C-B5D4-A3C9F2C7B5E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5FEB7F4C-5022-44F6-AC70-55CE2CB60A7A}">
      <dgm:prSet/>
      <dgm:spPr/>
      <dgm:t>
        <a:bodyPr/>
        <a:lstStyle/>
        <a:p>
          <a:pPr rtl="1"/>
          <a:r>
            <a:rPr lang="ar-SA" dirty="0">
              <a:solidFill>
                <a:schemeClr val="tx1"/>
              </a:solidFill>
              <a:latin typeface="JF Flat" panose="02000500000000000000" pitchFamily="2" charset="-78"/>
              <a:cs typeface="JF Flat" panose="02000500000000000000" pitchFamily="2" charset="-78"/>
            </a:rPr>
            <a:t>الاستصناع أو الاستصناع الموازي</a:t>
          </a:r>
        </a:p>
      </dgm:t>
    </dgm:pt>
    <dgm:pt modelId="{A1F57F5B-B625-4E27-87E7-BD38DC445E78}" type="parTrans" cxnId="{A23ED2CE-B1F0-4DF1-9FB8-E228843CA607}">
      <dgm:prSet custSzY="481999"/>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81D0187-958F-434D-9968-26CE3CB315D8}" type="sibTrans" cxnId="{A23ED2CE-B1F0-4DF1-9FB8-E228843CA607}">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0140C898-FAB0-453D-B014-9D59384215C2}">
      <dgm:prSet/>
      <dgm:spPr/>
      <dgm:t>
        <a:bodyPr/>
        <a:lstStyle/>
        <a:p>
          <a:pPr rtl="1"/>
          <a:r>
            <a:rPr lang="ar-SA" dirty="0">
              <a:solidFill>
                <a:schemeClr val="tx1"/>
              </a:solidFill>
              <a:latin typeface="JF Flat" panose="02000500000000000000" pitchFamily="2" charset="-78"/>
              <a:cs typeface="JF Flat" panose="02000500000000000000" pitchFamily="2" charset="-78"/>
            </a:rPr>
            <a:t>السلم أو السلم الموازي</a:t>
          </a:r>
        </a:p>
      </dgm:t>
    </dgm:pt>
    <dgm:pt modelId="{045EC803-4C3F-4F2C-89AC-DE4119BA3057}" type="parTrans" cxnId="{54E192D1-7863-4904-B982-F665BC351920}">
      <dgm:prSet custSzY="481999"/>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7C8C6FF1-882A-4B45-89AA-052E0068CE18}" type="sibTrans" cxnId="{54E192D1-7863-4904-B982-F665BC351920}">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F999713D-2D68-4F2C-A0D1-F87D81E0E289}">
      <dgm:prSet phldrT="[نص]"/>
      <dgm:spPr/>
      <dgm:t>
        <a:bodyPr/>
        <a:lstStyle/>
        <a:p>
          <a:pPr rtl="1"/>
          <a:r>
            <a:rPr lang="ar-SA" dirty="0">
              <a:solidFill>
                <a:schemeClr val="tx1"/>
              </a:solidFill>
              <a:latin typeface="JF Flat" panose="02000500000000000000" pitchFamily="2" charset="-78"/>
              <a:cs typeface="JF Flat" panose="02000500000000000000" pitchFamily="2" charset="-78"/>
            </a:rPr>
            <a:t>الإجارة أو الإجارة المنتهية بالتمليك</a:t>
          </a:r>
        </a:p>
      </dgm:t>
    </dgm:pt>
    <dgm:pt modelId="{D94C8FF8-B91F-486A-A382-25AE990493C8}" type="parTrans" cxnId="{712C676B-5BA5-4CE2-86CB-A096DB96C8A6}">
      <dgm:prSet custSzY="481999"/>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B4502F0A-3234-49FE-A99B-3ED35276EE1D}" type="sibTrans" cxnId="{712C676B-5BA5-4CE2-86CB-A096DB96C8A6}">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910B73EB-65E5-4291-868B-86115BACDFF3}">
      <dgm:prSet phldrT="[نص]"/>
      <dgm:spPr/>
      <dgm:t>
        <a:bodyPr/>
        <a:lstStyle/>
        <a:p>
          <a:pPr rtl="1"/>
          <a:r>
            <a:rPr lang="ar-SA" dirty="0">
              <a:solidFill>
                <a:schemeClr val="tx1"/>
              </a:solidFill>
              <a:latin typeface="JF Flat" panose="02000500000000000000" pitchFamily="2" charset="-78"/>
              <a:cs typeface="JF Flat" panose="02000500000000000000" pitchFamily="2" charset="-78"/>
            </a:rPr>
            <a:t>البيع مساومة أو مرابحة بالأجل أو بالتقسيط</a:t>
          </a:r>
        </a:p>
      </dgm:t>
    </dgm:pt>
    <dgm:pt modelId="{B734A5C1-44E3-40A5-B7DF-F46DCD1CE0E5}" type="parTrans" cxnId="{BF3EB6EB-A342-4791-8E82-D6117A5A4BBB}">
      <dgm:prSet custSzY="481999"/>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85512622-12DF-4B22-B9C6-9F398F48E5D0}" type="sibTrans" cxnId="{BF3EB6EB-A342-4791-8E82-D6117A5A4BBB}">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F4486705-1DB0-476D-B59E-8554A05F6D8A}" type="pres">
      <dgm:prSet presAssocID="{DCCF77B4-3808-4497-A029-07806C57616C}" presName="diagram" presStyleCnt="0">
        <dgm:presLayoutVars>
          <dgm:dir/>
          <dgm:resizeHandles val="exact"/>
        </dgm:presLayoutVars>
      </dgm:prSet>
      <dgm:spPr/>
    </dgm:pt>
    <dgm:pt modelId="{9C175CA8-AF8F-419A-8938-BAB1B3F7FD1C}" type="pres">
      <dgm:prSet presAssocID="{AD60BB4D-CD62-4C22-B87A-D637BEF5A6D5}" presName="node" presStyleLbl="node1" presStyleIdx="0" presStyleCnt="8" custScaleY="96377">
        <dgm:presLayoutVars>
          <dgm:bulletEnabled val="1"/>
        </dgm:presLayoutVars>
      </dgm:prSet>
      <dgm:spPr/>
    </dgm:pt>
    <dgm:pt modelId="{0CE7B0AE-6FBD-4832-AE63-EB399E3B44F2}" type="pres">
      <dgm:prSet presAssocID="{DE4B50BB-8AD4-4F32-895A-D349A26EB285}" presName="sibTrans" presStyleCnt="0"/>
      <dgm:spPr/>
    </dgm:pt>
    <dgm:pt modelId="{3B9D0490-14BF-40A0-AA23-2439D06F57A3}" type="pres">
      <dgm:prSet presAssocID="{4AC317F5-73CF-4E16-9968-1A2B95E7240A}" presName="node" presStyleLbl="node1" presStyleIdx="1" presStyleCnt="8">
        <dgm:presLayoutVars>
          <dgm:bulletEnabled val="1"/>
        </dgm:presLayoutVars>
      </dgm:prSet>
      <dgm:spPr/>
    </dgm:pt>
    <dgm:pt modelId="{91CD793A-85E1-49A4-B744-1D9BCC16A79F}" type="pres">
      <dgm:prSet presAssocID="{8C9306BE-7109-4F1C-8315-C8518E12F671}" presName="sibTrans" presStyleCnt="0"/>
      <dgm:spPr/>
    </dgm:pt>
    <dgm:pt modelId="{538010A0-9823-4041-AAE1-36469AD8F487}" type="pres">
      <dgm:prSet presAssocID="{326140B3-1325-43D1-99CF-4FA031589291}" presName="node" presStyleLbl="node1" presStyleIdx="2" presStyleCnt="8">
        <dgm:presLayoutVars>
          <dgm:bulletEnabled val="1"/>
        </dgm:presLayoutVars>
      </dgm:prSet>
      <dgm:spPr/>
    </dgm:pt>
    <dgm:pt modelId="{D09B8A21-CA81-4F37-A0E4-7745DE524F7D}" type="pres">
      <dgm:prSet presAssocID="{00533FF0-CC20-412E-A9B4-95D3E5663BCC}" presName="sibTrans" presStyleCnt="0"/>
      <dgm:spPr/>
    </dgm:pt>
    <dgm:pt modelId="{21B41497-1682-437A-9594-ECB08C439069}" type="pres">
      <dgm:prSet presAssocID="{28945923-4C76-4DB4-8D6F-2074FB080BF6}" presName="node" presStyleLbl="node1" presStyleIdx="3" presStyleCnt="8">
        <dgm:presLayoutVars>
          <dgm:bulletEnabled val="1"/>
        </dgm:presLayoutVars>
      </dgm:prSet>
      <dgm:spPr/>
    </dgm:pt>
    <dgm:pt modelId="{422237F4-7B28-4B02-B788-8D493BF08134}" type="pres">
      <dgm:prSet presAssocID="{C1AD8582-03AD-41FB-93A2-083E6B858F13}" presName="sibTrans" presStyleCnt="0"/>
      <dgm:spPr/>
    </dgm:pt>
    <dgm:pt modelId="{174B7F67-E751-47C6-A7D7-ED6D463C1F7E}" type="pres">
      <dgm:prSet presAssocID="{5FEB7F4C-5022-44F6-AC70-55CE2CB60A7A}" presName="node" presStyleLbl="node1" presStyleIdx="4" presStyleCnt="8">
        <dgm:presLayoutVars>
          <dgm:bulletEnabled val="1"/>
        </dgm:presLayoutVars>
      </dgm:prSet>
      <dgm:spPr/>
    </dgm:pt>
    <dgm:pt modelId="{0E5AA5D9-385E-41EC-9661-819CABF82EBC}" type="pres">
      <dgm:prSet presAssocID="{881D0187-958F-434D-9968-26CE3CB315D8}" presName="sibTrans" presStyleCnt="0"/>
      <dgm:spPr/>
    </dgm:pt>
    <dgm:pt modelId="{247E78BD-7E1B-4A6C-ABC9-060CC189E279}" type="pres">
      <dgm:prSet presAssocID="{0140C898-FAB0-453D-B014-9D59384215C2}" presName="node" presStyleLbl="node1" presStyleIdx="5" presStyleCnt="8">
        <dgm:presLayoutVars>
          <dgm:bulletEnabled val="1"/>
        </dgm:presLayoutVars>
      </dgm:prSet>
      <dgm:spPr/>
    </dgm:pt>
    <dgm:pt modelId="{AFDBA49F-8948-4C30-B848-9978B478CC75}" type="pres">
      <dgm:prSet presAssocID="{7C8C6FF1-882A-4B45-89AA-052E0068CE18}" presName="sibTrans" presStyleCnt="0"/>
      <dgm:spPr/>
    </dgm:pt>
    <dgm:pt modelId="{92E6B8C2-7D6D-4034-87B9-C67E85370EBA}" type="pres">
      <dgm:prSet presAssocID="{F999713D-2D68-4F2C-A0D1-F87D81E0E289}" presName="node" presStyleLbl="node1" presStyleIdx="6" presStyleCnt="8">
        <dgm:presLayoutVars>
          <dgm:bulletEnabled val="1"/>
        </dgm:presLayoutVars>
      </dgm:prSet>
      <dgm:spPr/>
    </dgm:pt>
    <dgm:pt modelId="{CCB9AC6F-3860-4C0B-A19B-D52E226F620A}" type="pres">
      <dgm:prSet presAssocID="{B4502F0A-3234-49FE-A99B-3ED35276EE1D}" presName="sibTrans" presStyleCnt="0"/>
      <dgm:spPr/>
    </dgm:pt>
    <dgm:pt modelId="{206C360B-76B6-4A79-BC3E-12D1313C3312}" type="pres">
      <dgm:prSet presAssocID="{910B73EB-65E5-4291-868B-86115BACDFF3}" presName="node" presStyleLbl="node1" presStyleIdx="7" presStyleCnt="8" custScaleX="130065">
        <dgm:presLayoutVars>
          <dgm:bulletEnabled val="1"/>
        </dgm:presLayoutVars>
      </dgm:prSet>
      <dgm:spPr/>
    </dgm:pt>
  </dgm:ptLst>
  <dgm:cxnLst>
    <dgm:cxn modelId="{09A83800-EB40-4B7C-B5D4-A3C9F2C7B5EC}" srcId="{DCCF77B4-3808-4497-A029-07806C57616C}" destId="{28945923-4C76-4DB4-8D6F-2074FB080BF6}" srcOrd="3" destOrd="0" parTransId="{9D5D23F9-58AD-4AB4-94D9-5D617535C343}" sibTransId="{C1AD8582-03AD-41FB-93A2-083E6B858F13}"/>
    <dgm:cxn modelId="{474A7A0C-A8E3-47EE-B2A6-116D60C3D7C2}" type="presOf" srcId="{F999713D-2D68-4F2C-A0D1-F87D81E0E289}" destId="{92E6B8C2-7D6D-4034-87B9-C67E85370EBA}" srcOrd="0" destOrd="0" presId="urn:microsoft.com/office/officeart/2005/8/layout/default"/>
    <dgm:cxn modelId="{43BA175B-B471-4091-A14D-413F0D79B1D8}" type="presOf" srcId="{DCCF77B4-3808-4497-A029-07806C57616C}" destId="{F4486705-1DB0-476D-B59E-8554A05F6D8A}" srcOrd="0" destOrd="0" presId="urn:microsoft.com/office/officeart/2005/8/layout/default"/>
    <dgm:cxn modelId="{87F05A60-89A2-4ED5-A37F-0ACD5FA1264E}" type="presOf" srcId="{326140B3-1325-43D1-99CF-4FA031589291}" destId="{538010A0-9823-4041-AAE1-36469AD8F487}" srcOrd="0" destOrd="0" presId="urn:microsoft.com/office/officeart/2005/8/layout/default"/>
    <dgm:cxn modelId="{CE80F260-611C-4EE9-8513-0A20A1C440DD}" srcId="{DCCF77B4-3808-4497-A029-07806C57616C}" destId="{326140B3-1325-43D1-99CF-4FA031589291}" srcOrd="2" destOrd="0" parTransId="{073B46F9-9D4A-4CD3-9B2A-1C9723FD246A}" sibTransId="{00533FF0-CC20-412E-A9B4-95D3E5663BCC}"/>
    <dgm:cxn modelId="{712C676B-5BA5-4CE2-86CB-A096DB96C8A6}" srcId="{DCCF77B4-3808-4497-A029-07806C57616C}" destId="{F999713D-2D68-4F2C-A0D1-F87D81E0E289}" srcOrd="6" destOrd="0" parTransId="{D94C8FF8-B91F-486A-A382-25AE990493C8}" sibTransId="{B4502F0A-3234-49FE-A99B-3ED35276EE1D}"/>
    <dgm:cxn modelId="{8739C183-383A-4021-AF03-46A746664F4E}" srcId="{DCCF77B4-3808-4497-A029-07806C57616C}" destId="{AD60BB4D-CD62-4C22-B87A-D637BEF5A6D5}" srcOrd="0" destOrd="0" parTransId="{77871E47-AFD8-4068-B593-6EACA351C005}" sibTransId="{DE4B50BB-8AD4-4F32-895A-D349A26EB285}"/>
    <dgm:cxn modelId="{1CE1CA91-5CF4-45A7-9F39-BAA95FF87875}" type="presOf" srcId="{910B73EB-65E5-4291-868B-86115BACDFF3}" destId="{206C360B-76B6-4A79-BC3E-12D1313C3312}" srcOrd="0" destOrd="0" presId="urn:microsoft.com/office/officeart/2005/8/layout/default"/>
    <dgm:cxn modelId="{D91F9CA3-F340-4C10-B62E-33081703CD3F}" type="presOf" srcId="{4AC317F5-73CF-4E16-9968-1A2B95E7240A}" destId="{3B9D0490-14BF-40A0-AA23-2439D06F57A3}" srcOrd="0" destOrd="0" presId="urn:microsoft.com/office/officeart/2005/8/layout/default"/>
    <dgm:cxn modelId="{10E29BB0-6038-43DC-AF9B-A4046DDA43C2}" type="presOf" srcId="{AD60BB4D-CD62-4C22-B87A-D637BEF5A6D5}" destId="{9C175CA8-AF8F-419A-8938-BAB1B3F7FD1C}" srcOrd="0" destOrd="0" presId="urn:microsoft.com/office/officeart/2005/8/layout/default"/>
    <dgm:cxn modelId="{45B9A3C6-D480-4627-897D-E15049054AA6}" type="presOf" srcId="{28945923-4C76-4DB4-8D6F-2074FB080BF6}" destId="{21B41497-1682-437A-9594-ECB08C439069}" srcOrd="0" destOrd="0" presId="urn:microsoft.com/office/officeart/2005/8/layout/default"/>
    <dgm:cxn modelId="{A23ED2CE-B1F0-4DF1-9FB8-E228843CA607}" srcId="{DCCF77B4-3808-4497-A029-07806C57616C}" destId="{5FEB7F4C-5022-44F6-AC70-55CE2CB60A7A}" srcOrd="4" destOrd="0" parTransId="{A1F57F5B-B625-4E27-87E7-BD38DC445E78}" sibTransId="{881D0187-958F-434D-9968-26CE3CB315D8}"/>
    <dgm:cxn modelId="{54E192D1-7863-4904-B982-F665BC351920}" srcId="{DCCF77B4-3808-4497-A029-07806C57616C}" destId="{0140C898-FAB0-453D-B014-9D59384215C2}" srcOrd="5" destOrd="0" parTransId="{045EC803-4C3F-4F2C-89AC-DE4119BA3057}" sibTransId="{7C8C6FF1-882A-4B45-89AA-052E0068CE18}"/>
    <dgm:cxn modelId="{053C0BE1-3667-42B6-9DB5-768B9DE56559}" type="presOf" srcId="{0140C898-FAB0-453D-B014-9D59384215C2}" destId="{247E78BD-7E1B-4A6C-ABC9-060CC189E279}" srcOrd="0" destOrd="0" presId="urn:microsoft.com/office/officeart/2005/8/layout/default"/>
    <dgm:cxn modelId="{A8E72BEA-5F95-40E3-8B4B-D1129A6318BC}" type="presOf" srcId="{5FEB7F4C-5022-44F6-AC70-55CE2CB60A7A}" destId="{174B7F67-E751-47C6-A7D7-ED6D463C1F7E}" srcOrd="0" destOrd="0" presId="urn:microsoft.com/office/officeart/2005/8/layout/default"/>
    <dgm:cxn modelId="{BF3EB6EB-A342-4791-8E82-D6117A5A4BBB}" srcId="{DCCF77B4-3808-4497-A029-07806C57616C}" destId="{910B73EB-65E5-4291-868B-86115BACDFF3}" srcOrd="7" destOrd="0" parTransId="{B734A5C1-44E3-40A5-B7DF-F46DCD1CE0E5}" sibTransId="{85512622-12DF-4B22-B9C6-9F398F48E5D0}"/>
    <dgm:cxn modelId="{BEF76DF7-0DAA-4DE0-9E5D-B591FD09F2CF}" srcId="{DCCF77B4-3808-4497-A029-07806C57616C}" destId="{4AC317F5-73CF-4E16-9968-1A2B95E7240A}" srcOrd="1" destOrd="0" parTransId="{3D66F5F4-1BB3-457B-A939-D36A77BDE174}" sibTransId="{8C9306BE-7109-4F1C-8315-C8518E12F671}"/>
    <dgm:cxn modelId="{5EB9D1F3-6B50-4CE9-9804-F2D913E024E6}" type="presParOf" srcId="{F4486705-1DB0-476D-B59E-8554A05F6D8A}" destId="{9C175CA8-AF8F-419A-8938-BAB1B3F7FD1C}" srcOrd="0" destOrd="0" presId="urn:microsoft.com/office/officeart/2005/8/layout/default"/>
    <dgm:cxn modelId="{2CAF78D7-8242-48DE-AFAD-02276378037B}" type="presParOf" srcId="{F4486705-1DB0-476D-B59E-8554A05F6D8A}" destId="{0CE7B0AE-6FBD-4832-AE63-EB399E3B44F2}" srcOrd="1" destOrd="0" presId="urn:microsoft.com/office/officeart/2005/8/layout/default"/>
    <dgm:cxn modelId="{1273362D-0C60-4302-B97F-3AE54E31AB3C}" type="presParOf" srcId="{F4486705-1DB0-476D-B59E-8554A05F6D8A}" destId="{3B9D0490-14BF-40A0-AA23-2439D06F57A3}" srcOrd="2" destOrd="0" presId="urn:microsoft.com/office/officeart/2005/8/layout/default"/>
    <dgm:cxn modelId="{72284982-55BA-4E59-A134-3FABEDE4C454}" type="presParOf" srcId="{F4486705-1DB0-476D-B59E-8554A05F6D8A}" destId="{91CD793A-85E1-49A4-B744-1D9BCC16A79F}" srcOrd="3" destOrd="0" presId="urn:microsoft.com/office/officeart/2005/8/layout/default"/>
    <dgm:cxn modelId="{F9E2BD6C-661B-4E72-B881-B815C499D722}" type="presParOf" srcId="{F4486705-1DB0-476D-B59E-8554A05F6D8A}" destId="{538010A0-9823-4041-AAE1-36469AD8F487}" srcOrd="4" destOrd="0" presId="urn:microsoft.com/office/officeart/2005/8/layout/default"/>
    <dgm:cxn modelId="{E5B2CDD7-D2E9-49B1-9EC0-B058E0C0C4D2}" type="presParOf" srcId="{F4486705-1DB0-476D-B59E-8554A05F6D8A}" destId="{D09B8A21-CA81-4F37-A0E4-7745DE524F7D}" srcOrd="5" destOrd="0" presId="urn:microsoft.com/office/officeart/2005/8/layout/default"/>
    <dgm:cxn modelId="{2C4A368B-3D18-4035-A8E6-DC2CB3E06BE7}" type="presParOf" srcId="{F4486705-1DB0-476D-B59E-8554A05F6D8A}" destId="{21B41497-1682-437A-9594-ECB08C439069}" srcOrd="6" destOrd="0" presId="urn:microsoft.com/office/officeart/2005/8/layout/default"/>
    <dgm:cxn modelId="{2B0F2489-573D-4D59-A36D-5A3FC3735F3F}" type="presParOf" srcId="{F4486705-1DB0-476D-B59E-8554A05F6D8A}" destId="{422237F4-7B28-4B02-B788-8D493BF08134}" srcOrd="7" destOrd="0" presId="urn:microsoft.com/office/officeart/2005/8/layout/default"/>
    <dgm:cxn modelId="{E66C0B41-571B-4CCB-8DF0-860E96AB5FA3}" type="presParOf" srcId="{F4486705-1DB0-476D-B59E-8554A05F6D8A}" destId="{174B7F67-E751-47C6-A7D7-ED6D463C1F7E}" srcOrd="8" destOrd="0" presId="urn:microsoft.com/office/officeart/2005/8/layout/default"/>
    <dgm:cxn modelId="{7A8F1E95-B45E-41A3-8B9A-D7EA92DD0CD2}" type="presParOf" srcId="{F4486705-1DB0-476D-B59E-8554A05F6D8A}" destId="{0E5AA5D9-385E-41EC-9661-819CABF82EBC}" srcOrd="9" destOrd="0" presId="urn:microsoft.com/office/officeart/2005/8/layout/default"/>
    <dgm:cxn modelId="{5DB0948E-2DAC-447C-BFF6-7A127AB58180}" type="presParOf" srcId="{F4486705-1DB0-476D-B59E-8554A05F6D8A}" destId="{247E78BD-7E1B-4A6C-ABC9-060CC189E279}" srcOrd="10" destOrd="0" presId="urn:microsoft.com/office/officeart/2005/8/layout/default"/>
    <dgm:cxn modelId="{011FD1DB-CC15-4444-9FF5-F45051130030}" type="presParOf" srcId="{F4486705-1DB0-476D-B59E-8554A05F6D8A}" destId="{AFDBA49F-8948-4C30-B848-9978B478CC75}" srcOrd="11" destOrd="0" presId="urn:microsoft.com/office/officeart/2005/8/layout/default"/>
    <dgm:cxn modelId="{8D3319CA-FEF4-4DD6-9645-755CBB4CED6F}" type="presParOf" srcId="{F4486705-1DB0-476D-B59E-8554A05F6D8A}" destId="{92E6B8C2-7D6D-4034-87B9-C67E85370EBA}" srcOrd="12" destOrd="0" presId="urn:microsoft.com/office/officeart/2005/8/layout/default"/>
    <dgm:cxn modelId="{D682D570-9834-4DAD-9980-80DDCE536D7F}" type="presParOf" srcId="{F4486705-1DB0-476D-B59E-8554A05F6D8A}" destId="{CCB9AC6F-3860-4C0B-A19B-D52E226F620A}" srcOrd="13" destOrd="0" presId="urn:microsoft.com/office/officeart/2005/8/layout/default"/>
    <dgm:cxn modelId="{4493FA4A-8569-4C2E-B6EF-BA1247B0CA6B}" type="presParOf" srcId="{F4486705-1DB0-476D-B59E-8554A05F6D8A}" destId="{206C360B-76B6-4A79-BC3E-12D1313C331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5EA615-AFBD-49D2-A876-4604ED9284B3}"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pPr rtl="1"/>
          <a:endParaRPr lang="ar-SA"/>
        </a:p>
      </dgm:t>
    </dgm:pt>
    <dgm:pt modelId="{C4043C81-98BE-4493-B6A4-C6AA6F573A9A}">
      <dgm:prSet phldrT="[Text]" custT="1"/>
      <dgm:spPr/>
      <dgm:t>
        <a:bodyPr/>
        <a:lstStyle/>
        <a:p>
          <a:pPr rtl="1"/>
          <a:r>
            <a:rPr lang="ar-SA" sz="2500" b="1">
              <a:solidFill>
                <a:schemeClr val="tx1"/>
              </a:solidFill>
              <a:latin typeface="JF Flat" panose="02000500000000000000" pitchFamily="2" charset="-78"/>
              <a:cs typeface="JF Flat" panose="02000500000000000000" pitchFamily="2" charset="-78"/>
            </a:rPr>
            <a:t>القسم الثالث: التمويل الاستثماري بالإجارة</a:t>
          </a:r>
          <a:endParaRPr lang="ar-SA" sz="2500" dirty="0">
            <a:solidFill>
              <a:schemeClr val="tx1"/>
            </a:solidFill>
            <a:latin typeface="JF Flat" panose="02000500000000000000" pitchFamily="2" charset="-78"/>
            <a:cs typeface="JF Flat" panose="02000500000000000000" pitchFamily="2" charset="-78"/>
          </a:endParaRPr>
        </a:p>
      </dgm:t>
    </dgm:pt>
    <dgm:pt modelId="{D8E9525B-5F32-4013-93AD-F18272A27BA5}" type="parTrans" cxnId="{D7FE3ABE-2837-4381-AB93-96A6B578BD26}">
      <dgm:prSet/>
      <dgm:spPr/>
      <dgm:t>
        <a:bodyPr/>
        <a:lstStyle/>
        <a:p>
          <a:pPr rtl="1"/>
          <a:endParaRPr lang="ar-SA" sz="2500">
            <a:solidFill>
              <a:schemeClr val="tx1"/>
            </a:solidFill>
            <a:latin typeface="JF Flat" panose="02000500000000000000" pitchFamily="2" charset="-78"/>
            <a:cs typeface="JF Flat" panose="02000500000000000000" pitchFamily="2" charset="-78"/>
          </a:endParaRPr>
        </a:p>
      </dgm:t>
    </dgm:pt>
    <dgm:pt modelId="{0175F845-10C0-49F7-B9ED-E4FAE80A6146}" type="sibTrans" cxnId="{D7FE3ABE-2837-4381-AB93-96A6B578BD26}">
      <dgm:prSet/>
      <dgm:spPr/>
      <dgm:t>
        <a:bodyPr/>
        <a:lstStyle/>
        <a:p>
          <a:pPr rtl="1"/>
          <a:endParaRPr lang="ar-SA" sz="2500">
            <a:solidFill>
              <a:schemeClr val="tx1"/>
            </a:solidFill>
            <a:latin typeface="JF Flat" panose="02000500000000000000" pitchFamily="2" charset="-78"/>
            <a:cs typeface="JF Flat" panose="02000500000000000000" pitchFamily="2" charset="-78"/>
          </a:endParaRPr>
        </a:p>
      </dgm:t>
    </dgm:pt>
    <dgm:pt modelId="{6B984C5A-E1C3-4710-A32B-169037A55F64}">
      <dgm:prSet phldrT="[Text]" custT="1"/>
      <dgm:spPr/>
      <dgm:t>
        <a:bodyPr/>
        <a:lstStyle/>
        <a:p>
          <a:pPr rtl="1"/>
          <a:r>
            <a:rPr lang="ar-SA" sz="2500">
              <a:solidFill>
                <a:schemeClr val="tx1"/>
              </a:solidFill>
              <a:latin typeface="JF Flat" panose="02000500000000000000" pitchFamily="2" charset="-78"/>
              <a:cs typeface="JF Flat" panose="02000500000000000000" pitchFamily="2" charset="-78"/>
            </a:rPr>
            <a:t>الإجارة التشغيلية</a:t>
          </a:r>
          <a:endParaRPr lang="ar-SA" sz="2500" dirty="0">
            <a:solidFill>
              <a:schemeClr val="tx1"/>
            </a:solidFill>
            <a:latin typeface="JF Flat" panose="02000500000000000000" pitchFamily="2" charset="-78"/>
            <a:cs typeface="JF Flat" panose="02000500000000000000" pitchFamily="2" charset="-78"/>
          </a:endParaRPr>
        </a:p>
      </dgm:t>
    </dgm:pt>
    <dgm:pt modelId="{54259991-F1D0-4A42-A34C-676F695644F1}" type="parTrans" cxnId="{C8A0BFD5-D3AA-49B5-A7BF-FA1823DB05F1}">
      <dgm:prSet/>
      <dgm:spPr/>
      <dgm:t>
        <a:bodyPr/>
        <a:lstStyle/>
        <a:p>
          <a:pPr rtl="1"/>
          <a:endParaRPr lang="ar-SA" sz="2500">
            <a:solidFill>
              <a:schemeClr val="tx1"/>
            </a:solidFill>
            <a:latin typeface="JF Flat" panose="02000500000000000000" pitchFamily="2" charset="-78"/>
            <a:cs typeface="JF Flat" panose="02000500000000000000" pitchFamily="2" charset="-78"/>
          </a:endParaRPr>
        </a:p>
      </dgm:t>
    </dgm:pt>
    <dgm:pt modelId="{88561B97-246E-480E-9676-E887BAFD8D57}" type="sibTrans" cxnId="{C8A0BFD5-D3AA-49B5-A7BF-FA1823DB05F1}">
      <dgm:prSet/>
      <dgm:spPr/>
      <dgm:t>
        <a:bodyPr/>
        <a:lstStyle/>
        <a:p>
          <a:pPr rtl="1"/>
          <a:endParaRPr lang="ar-SA" sz="2500">
            <a:solidFill>
              <a:schemeClr val="tx1"/>
            </a:solidFill>
            <a:latin typeface="JF Flat" panose="02000500000000000000" pitchFamily="2" charset="-78"/>
            <a:cs typeface="JF Flat" panose="02000500000000000000" pitchFamily="2" charset="-78"/>
          </a:endParaRPr>
        </a:p>
      </dgm:t>
    </dgm:pt>
    <dgm:pt modelId="{AB4B357D-767B-4DF3-B95A-D70D2105F2F4}">
      <dgm:prSet phldrT="[Text]" custT="1"/>
      <dgm:spPr/>
      <dgm:t>
        <a:bodyPr/>
        <a:lstStyle/>
        <a:p>
          <a:pPr rtl="1"/>
          <a:r>
            <a:rPr lang="ar-SA" sz="2500">
              <a:solidFill>
                <a:schemeClr val="tx1"/>
              </a:solidFill>
              <a:latin typeface="JF Flat" panose="02000500000000000000" pitchFamily="2" charset="-78"/>
              <a:cs typeface="JF Flat" panose="02000500000000000000" pitchFamily="2" charset="-78"/>
            </a:rPr>
            <a:t>الإجارة مع التمليك اللاحق</a:t>
          </a:r>
          <a:endParaRPr lang="ar-SA" sz="2500" dirty="0">
            <a:solidFill>
              <a:schemeClr val="tx1"/>
            </a:solidFill>
            <a:latin typeface="JF Flat" panose="02000500000000000000" pitchFamily="2" charset="-78"/>
            <a:cs typeface="JF Flat" panose="02000500000000000000" pitchFamily="2" charset="-78"/>
          </a:endParaRPr>
        </a:p>
      </dgm:t>
    </dgm:pt>
    <dgm:pt modelId="{EC49F1EF-8D17-489A-8515-D7ED8BF9BBB7}" type="parTrans" cxnId="{143EEECB-80BC-45DF-A5E2-E037706827A3}">
      <dgm:prSet/>
      <dgm:spPr/>
      <dgm:t>
        <a:bodyPr/>
        <a:lstStyle/>
        <a:p>
          <a:pPr rtl="1"/>
          <a:endParaRPr lang="ar-SA" sz="2500">
            <a:solidFill>
              <a:schemeClr val="tx1"/>
            </a:solidFill>
            <a:latin typeface="JF Flat" panose="02000500000000000000" pitchFamily="2" charset="-78"/>
            <a:cs typeface="JF Flat" panose="02000500000000000000" pitchFamily="2" charset="-78"/>
          </a:endParaRPr>
        </a:p>
      </dgm:t>
    </dgm:pt>
    <dgm:pt modelId="{F9ABF621-9B4B-46DD-ADB3-CE4F73754DA1}" type="sibTrans" cxnId="{143EEECB-80BC-45DF-A5E2-E037706827A3}">
      <dgm:prSet/>
      <dgm:spPr/>
      <dgm:t>
        <a:bodyPr/>
        <a:lstStyle/>
        <a:p>
          <a:pPr rtl="1"/>
          <a:endParaRPr lang="ar-SA" sz="2500">
            <a:solidFill>
              <a:schemeClr val="tx1"/>
            </a:solidFill>
            <a:latin typeface="JF Flat" panose="02000500000000000000" pitchFamily="2" charset="-78"/>
            <a:cs typeface="JF Flat" panose="02000500000000000000" pitchFamily="2" charset="-78"/>
          </a:endParaRPr>
        </a:p>
      </dgm:t>
    </dgm:pt>
    <dgm:pt modelId="{9E05242F-2F35-40C9-8BD8-C64233399594}" type="pres">
      <dgm:prSet presAssocID="{825EA615-AFBD-49D2-A876-4604ED9284B3}" presName="hierChild1" presStyleCnt="0">
        <dgm:presLayoutVars>
          <dgm:orgChart val="1"/>
          <dgm:chPref val="1"/>
          <dgm:dir/>
          <dgm:animOne val="branch"/>
          <dgm:animLvl val="lvl"/>
          <dgm:resizeHandles/>
        </dgm:presLayoutVars>
      </dgm:prSet>
      <dgm:spPr/>
    </dgm:pt>
    <dgm:pt modelId="{AF6413D7-66F3-4578-8443-1633944A23EC}" type="pres">
      <dgm:prSet presAssocID="{C4043C81-98BE-4493-B6A4-C6AA6F573A9A}" presName="hierRoot1" presStyleCnt="0">
        <dgm:presLayoutVars>
          <dgm:hierBranch val="init"/>
        </dgm:presLayoutVars>
      </dgm:prSet>
      <dgm:spPr/>
    </dgm:pt>
    <dgm:pt modelId="{1374B66E-9045-4E5C-9D0F-E315D14B3AF9}" type="pres">
      <dgm:prSet presAssocID="{C4043C81-98BE-4493-B6A4-C6AA6F573A9A}" presName="rootComposite1" presStyleCnt="0"/>
      <dgm:spPr/>
    </dgm:pt>
    <dgm:pt modelId="{D2C6E608-F3CE-41E0-8E0D-73A67BB4583C}" type="pres">
      <dgm:prSet presAssocID="{C4043C81-98BE-4493-B6A4-C6AA6F573A9A}" presName="rootText1" presStyleLbl="node0" presStyleIdx="0" presStyleCnt="1" custScaleX="146965" custScaleY="50815">
        <dgm:presLayoutVars>
          <dgm:chPref val="3"/>
        </dgm:presLayoutVars>
      </dgm:prSet>
      <dgm:spPr/>
    </dgm:pt>
    <dgm:pt modelId="{E76E3C4C-B877-4D81-8CBE-C60E7994DA61}" type="pres">
      <dgm:prSet presAssocID="{C4043C81-98BE-4493-B6A4-C6AA6F573A9A}" presName="rootConnector1" presStyleLbl="node1" presStyleIdx="0" presStyleCnt="0"/>
      <dgm:spPr/>
    </dgm:pt>
    <dgm:pt modelId="{DFD99F20-CB14-44B2-AE5F-7602D42BD936}" type="pres">
      <dgm:prSet presAssocID="{C4043C81-98BE-4493-B6A4-C6AA6F573A9A}" presName="hierChild2" presStyleCnt="0"/>
      <dgm:spPr/>
    </dgm:pt>
    <dgm:pt modelId="{C6C14C60-417A-40CF-BB87-F554E1D3E3C2}" type="pres">
      <dgm:prSet presAssocID="{54259991-F1D0-4A42-A34C-676F695644F1}" presName="Name37" presStyleLbl="parChTrans1D2" presStyleIdx="0" presStyleCnt="2"/>
      <dgm:spPr/>
    </dgm:pt>
    <dgm:pt modelId="{A0EA9A26-0B10-4D4B-872C-D6561BA3EBF7}" type="pres">
      <dgm:prSet presAssocID="{6B984C5A-E1C3-4710-A32B-169037A55F64}" presName="hierRoot2" presStyleCnt="0">
        <dgm:presLayoutVars>
          <dgm:hierBranch val="init"/>
        </dgm:presLayoutVars>
      </dgm:prSet>
      <dgm:spPr/>
    </dgm:pt>
    <dgm:pt modelId="{0A270CCF-79C9-4AEC-A806-09F9D41A83A2}" type="pres">
      <dgm:prSet presAssocID="{6B984C5A-E1C3-4710-A32B-169037A55F64}" presName="rootComposite" presStyleCnt="0"/>
      <dgm:spPr/>
    </dgm:pt>
    <dgm:pt modelId="{2171BBED-4F77-4662-9F5C-A166AA0D42C0}" type="pres">
      <dgm:prSet presAssocID="{6B984C5A-E1C3-4710-A32B-169037A55F64}" presName="rootText" presStyleLbl="node2" presStyleIdx="0" presStyleCnt="2" custScaleY="39098">
        <dgm:presLayoutVars>
          <dgm:chPref val="3"/>
        </dgm:presLayoutVars>
      </dgm:prSet>
      <dgm:spPr/>
    </dgm:pt>
    <dgm:pt modelId="{06F1F06B-14FA-4973-AF85-053A6222B6E6}" type="pres">
      <dgm:prSet presAssocID="{6B984C5A-E1C3-4710-A32B-169037A55F64}" presName="rootConnector" presStyleLbl="node2" presStyleIdx="0" presStyleCnt="2"/>
      <dgm:spPr/>
    </dgm:pt>
    <dgm:pt modelId="{E16BF1EA-D8E1-4EAC-A1A5-3DC82EE32781}" type="pres">
      <dgm:prSet presAssocID="{6B984C5A-E1C3-4710-A32B-169037A55F64}" presName="hierChild4" presStyleCnt="0"/>
      <dgm:spPr/>
    </dgm:pt>
    <dgm:pt modelId="{97B5AB82-4D07-47EC-B90A-BF5CEE447969}" type="pres">
      <dgm:prSet presAssocID="{6B984C5A-E1C3-4710-A32B-169037A55F64}" presName="hierChild5" presStyleCnt="0"/>
      <dgm:spPr/>
    </dgm:pt>
    <dgm:pt modelId="{5637FFE4-075F-410D-B7CB-D9CE634008DE}" type="pres">
      <dgm:prSet presAssocID="{EC49F1EF-8D17-489A-8515-D7ED8BF9BBB7}" presName="Name37" presStyleLbl="parChTrans1D2" presStyleIdx="1" presStyleCnt="2"/>
      <dgm:spPr/>
    </dgm:pt>
    <dgm:pt modelId="{41B5F574-FC22-4D42-9EBF-3BFDC290BFE6}" type="pres">
      <dgm:prSet presAssocID="{AB4B357D-767B-4DF3-B95A-D70D2105F2F4}" presName="hierRoot2" presStyleCnt="0">
        <dgm:presLayoutVars>
          <dgm:hierBranch val="init"/>
        </dgm:presLayoutVars>
      </dgm:prSet>
      <dgm:spPr/>
    </dgm:pt>
    <dgm:pt modelId="{809DF8CC-898C-4F11-8C45-0D983E547B7B}" type="pres">
      <dgm:prSet presAssocID="{AB4B357D-767B-4DF3-B95A-D70D2105F2F4}" presName="rootComposite" presStyleCnt="0"/>
      <dgm:spPr/>
    </dgm:pt>
    <dgm:pt modelId="{67233691-6AB9-4DF4-B04F-AE03067A7714}" type="pres">
      <dgm:prSet presAssocID="{AB4B357D-767B-4DF3-B95A-D70D2105F2F4}" presName="rootText" presStyleLbl="node2" presStyleIdx="1" presStyleCnt="2" custScaleY="39098" custLinFactNeighborX="456" custLinFactNeighborY="-741">
        <dgm:presLayoutVars>
          <dgm:chPref val="3"/>
        </dgm:presLayoutVars>
      </dgm:prSet>
      <dgm:spPr/>
    </dgm:pt>
    <dgm:pt modelId="{D5A591D0-B82D-48A1-A822-53B8E0EC543F}" type="pres">
      <dgm:prSet presAssocID="{AB4B357D-767B-4DF3-B95A-D70D2105F2F4}" presName="rootConnector" presStyleLbl="node2" presStyleIdx="1" presStyleCnt="2"/>
      <dgm:spPr/>
    </dgm:pt>
    <dgm:pt modelId="{465DB4D7-A1BE-491A-BF9C-094B8B4E81E1}" type="pres">
      <dgm:prSet presAssocID="{AB4B357D-767B-4DF3-B95A-D70D2105F2F4}" presName="hierChild4" presStyleCnt="0"/>
      <dgm:spPr/>
    </dgm:pt>
    <dgm:pt modelId="{35BF80B2-ADCF-4FDF-90B9-992E6FA8EA56}" type="pres">
      <dgm:prSet presAssocID="{AB4B357D-767B-4DF3-B95A-D70D2105F2F4}" presName="hierChild5" presStyleCnt="0"/>
      <dgm:spPr/>
    </dgm:pt>
    <dgm:pt modelId="{2F61168D-3EB6-4C1C-97A8-D5030EA9E95F}" type="pres">
      <dgm:prSet presAssocID="{C4043C81-98BE-4493-B6A4-C6AA6F573A9A}" presName="hierChild3" presStyleCnt="0"/>
      <dgm:spPr/>
    </dgm:pt>
  </dgm:ptLst>
  <dgm:cxnLst>
    <dgm:cxn modelId="{8871BF13-B473-49E6-9DEA-737413E324F2}" type="presOf" srcId="{C4043C81-98BE-4493-B6A4-C6AA6F573A9A}" destId="{E76E3C4C-B877-4D81-8CBE-C60E7994DA61}" srcOrd="1" destOrd="0" presId="urn:microsoft.com/office/officeart/2005/8/layout/orgChart1"/>
    <dgm:cxn modelId="{7C14301A-6CC4-4EFE-9BA1-37FAD1C95549}" type="presOf" srcId="{6B984C5A-E1C3-4710-A32B-169037A55F64}" destId="{06F1F06B-14FA-4973-AF85-053A6222B6E6}" srcOrd="1" destOrd="0" presId="urn:microsoft.com/office/officeart/2005/8/layout/orgChart1"/>
    <dgm:cxn modelId="{52F77F1D-BC3E-4C17-A1BA-E1F0094F8284}" type="presOf" srcId="{AB4B357D-767B-4DF3-B95A-D70D2105F2F4}" destId="{D5A591D0-B82D-48A1-A822-53B8E0EC543F}" srcOrd="1" destOrd="0" presId="urn:microsoft.com/office/officeart/2005/8/layout/orgChart1"/>
    <dgm:cxn modelId="{2FB25F2D-293C-479F-A859-1615C4F77834}" type="presOf" srcId="{EC49F1EF-8D17-489A-8515-D7ED8BF9BBB7}" destId="{5637FFE4-075F-410D-B7CB-D9CE634008DE}" srcOrd="0" destOrd="0" presId="urn:microsoft.com/office/officeart/2005/8/layout/orgChart1"/>
    <dgm:cxn modelId="{4ABF0C48-F936-46A9-BBB1-6B91FA3AEA8D}" type="presOf" srcId="{AB4B357D-767B-4DF3-B95A-D70D2105F2F4}" destId="{67233691-6AB9-4DF4-B04F-AE03067A7714}" srcOrd="0" destOrd="0" presId="urn:microsoft.com/office/officeart/2005/8/layout/orgChart1"/>
    <dgm:cxn modelId="{525D9D9D-7E45-416B-9625-E06187CF9B10}" type="presOf" srcId="{6B984C5A-E1C3-4710-A32B-169037A55F64}" destId="{2171BBED-4F77-4662-9F5C-A166AA0D42C0}" srcOrd="0" destOrd="0" presId="urn:microsoft.com/office/officeart/2005/8/layout/orgChart1"/>
    <dgm:cxn modelId="{D7FE3ABE-2837-4381-AB93-96A6B578BD26}" srcId="{825EA615-AFBD-49D2-A876-4604ED9284B3}" destId="{C4043C81-98BE-4493-B6A4-C6AA6F573A9A}" srcOrd="0" destOrd="0" parTransId="{D8E9525B-5F32-4013-93AD-F18272A27BA5}" sibTransId="{0175F845-10C0-49F7-B9ED-E4FAE80A6146}"/>
    <dgm:cxn modelId="{143EEECB-80BC-45DF-A5E2-E037706827A3}" srcId="{C4043C81-98BE-4493-B6A4-C6AA6F573A9A}" destId="{AB4B357D-767B-4DF3-B95A-D70D2105F2F4}" srcOrd="1" destOrd="0" parTransId="{EC49F1EF-8D17-489A-8515-D7ED8BF9BBB7}" sibTransId="{F9ABF621-9B4B-46DD-ADB3-CE4F73754DA1}"/>
    <dgm:cxn modelId="{C8A0BFD5-D3AA-49B5-A7BF-FA1823DB05F1}" srcId="{C4043C81-98BE-4493-B6A4-C6AA6F573A9A}" destId="{6B984C5A-E1C3-4710-A32B-169037A55F64}" srcOrd="0" destOrd="0" parTransId="{54259991-F1D0-4A42-A34C-676F695644F1}" sibTransId="{88561B97-246E-480E-9676-E887BAFD8D57}"/>
    <dgm:cxn modelId="{2A1F9DE3-A531-4DEA-8184-A7675F0EBEB0}" type="presOf" srcId="{C4043C81-98BE-4493-B6A4-C6AA6F573A9A}" destId="{D2C6E608-F3CE-41E0-8E0D-73A67BB4583C}" srcOrd="0" destOrd="0" presId="urn:microsoft.com/office/officeart/2005/8/layout/orgChart1"/>
    <dgm:cxn modelId="{78886EEB-9A54-4F8E-B715-4D215B65748E}" type="presOf" srcId="{54259991-F1D0-4A42-A34C-676F695644F1}" destId="{C6C14C60-417A-40CF-BB87-F554E1D3E3C2}" srcOrd="0" destOrd="0" presId="urn:microsoft.com/office/officeart/2005/8/layout/orgChart1"/>
    <dgm:cxn modelId="{D1800DFE-A702-4463-9EAE-20CD189A3D89}" type="presOf" srcId="{825EA615-AFBD-49D2-A876-4604ED9284B3}" destId="{9E05242F-2F35-40C9-8BD8-C64233399594}" srcOrd="0" destOrd="0" presId="urn:microsoft.com/office/officeart/2005/8/layout/orgChart1"/>
    <dgm:cxn modelId="{D3AA744E-30B8-4081-B237-A08E43D36201}" type="presParOf" srcId="{9E05242F-2F35-40C9-8BD8-C64233399594}" destId="{AF6413D7-66F3-4578-8443-1633944A23EC}" srcOrd="0" destOrd="0" presId="urn:microsoft.com/office/officeart/2005/8/layout/orgChart1"/>
    <dgm:cxn modelId="{AA99DDAF-41C7-4C2A-82AF-6BB41D0EBD56}" type="presParOf" srcId="{AF6413D7-66F3-4578-8443-1633944A23EC}" destId="{1374B66E-9045-4E5C-9D0F-E315D14B3AF9}" srcOrd="0" destOrd="0" presId="urn:microsoft.com/office/officeart/2005/8/layout/orgChart1"/>
    <dgm:cxn modelId="{9B0E6108-06CA-4681-A641-6E04A0CF971C}" type="presParOf" srcId="{1374B66E-9045-4E5C-9D0F-E315D14B3AF9}" destId="{D2C6E608-F3CE-41E0-8E0D-73A67BB4583C}" srcOrd="0" destOrd="0" presId="urn:microsoft.com/office/officeart/2005/8/layout/orgChart1"/>
    <dgm:cxn modelId="{1759EC8F-E410-4E1A-9259-E9C654341C32}" type="presParOf" srcId="{1374B66E-9045-4E5C-9D0F-E315D14B3AF9}" destId="{E76E3C4C-B877-4D81-8CBE-C60E7994DA61}" srcOrd="1" destOrd="0" presId="urn:microsoft.com/office/officeart/2005/8/layout/orgChart1"/>
    <dgm:cxn modelId="{8FFB471D-A0E5-469E-9752-6A088D120AAD}" type="presParOf" srcId="{AF6413D7-66F3-4578-8443-1633944A23EC}" destId="{DFD99F20-CB14-44B2-AE5F-7602D42BD936}" srcOrd="1" destOrd="0" presId="urn:microsoft.com/office/officeart/2005/8/layout/orgChart1"/>
    <dgm:cxn modelId="{AF0C5169-A76C-45C4-8BC2-9ADE71D3459B}" type="presParOf" srcId="{DFD99F20-CB14-44B2-AE5F-7602D42BD936}" destId="{C6C14C60-417A-40CF-BB87-F554E1D3E3C2}" srcOrd="0" destOrd="0" presId="urn:microsoft.com/office/officeart/2005/8/layout/orgChart1"/>
    <dgm:cxn modelId="{8F8A09B9-3F4A-4CAC-9F6B-D9A1C05974DB}" type="presParOf" srcId="{DFD99F20-CB14-44B2-AE5F-7602D42BD936}" destId="{A0EA9A26-0B10-4D4B-872C-D6561BA3EBF7}" srcOrd="1" destOrd="0" presId="urn:microsoft.com/office/officeart/2005/8/layout/orgChart1"/>
    <dgm:cxn modelId="{219E4599-9985-458A-A840-8840F459C5B8}" type="presParOf" srcId="{A0EA9A26-0B10-4D4B-872C-D6561BA3EBF7}" destId="{0A270CCF-79C9-4AEC-A806-09F9D41A83A2}" srcOrd="0" destOrd="0" presId="urn:microsoft.com/office/officeart/2005/8/layout/orgChart1"/>
    <dgm:cxn modelId="{4930F039-E16F-45B9-BC48-E981FF5541B7}" type="presParOf" srcId="{0A270CCF-79C9-4AEC-A806-09F9D41A83A2}" destId="{2171BBED-4F77-4662-9F5C-A166AA0D42C0}" srcOrd="0" destOrd="0" presId="urn:microsoft.com/office/officeart/2005/8/layout/orgChart1"/>
    <dgm:cxn modelId="{D86E713E-3047-4F58-B6ED-CC47D0E8D15C}" type="presParOf" srcId="{0A270CCF-79C9-4AEC-A806-09F9D41A83A2}" destId="{06F1F06B-14FA-4973-AF85-053A6222B6E6}" srcOrd="1" destOrd="0" presId="urn:microsoft.com/office/officeart/2005/8/layout/orgChart1"/>
    <dgm:cxn modelId="{0810C8D3-1404-4629-B8A2-48B963FA5415}" type="presParOf" srcId="{A0EA9A26-0B10-4D4B-872C-D6561BA3EBF7}" destId="{E16BF1EA-D8E1-4EAC-A1A5-3DC82EE32781}" srcOrd="1" destOrd="0" presId="urn:microsoft.com/office/officeart/2005/8/layout/orgChart1"/>
    <dgm:cxn modelId="{5181B375-22F1-4946-96BB-5E86CE2D434C}" type="presParOf" srcId="{A0EA9A26-0B10-4D4B-872C-D6561BA3EBF7}" destId="{97B5AB82-4D07-47EC-B90A-BF5CEE447969}" srcOrd="2" destOrd="0" presId="urn:microsoft.com/office/officeart/2005/8/layout/orgChart1"/>
    <dgm:cxn modelId="{E4A50694-9DB2-41EE-9D57-58FA0C94DD04}" type="presParOf" srcId="{DFD99F20-CB14-44B2-AE5F-7602D42BD936}" destId="{5637FFE4-075F-410D-B7CB-D9CE634008DE}" srcOrd="2" destOrd="0" presId="urn:microsoft.com/office/officeart/2005/8/layout/orgChart1"/>
    <dgm:cxn modelId="{D933E87A-27A9-48C5-A896-42E43000D72E}" type="presParOf" srcId="{DFD99F20-CB14-44B2-AE5F-7602D42BD936}" destId="{41B5F574-FC22-4D42-9EBF-3BFDC290BFE6}" srcOrd="3" destOrd="0" presId="urn:microsoft.com/office/officeart/2005/8/layout/orgChart1"/>
    <dgm:cxn modelId="{C8BDF873-93B6-47DB-B0C7-58800C24E884}" type="presParOf" srcId="{41B5F574-FC22-4D42-9EBF-3BFDC290BFE6}" destId="{809DF8CC-898C-4F11-8C45-0D983E547B7B}" srcOrd="0" destOrd="0" presId="urn:microsoft.com/office/officeart/2005/8/layout/orgChart1"/>
    <dgm:cxn modelId="{2FFA4BC7-DF42-4E82-972C-BE8BC226B841}" type="presParOf" srcId="{809DF8CC-898C-4F11-8C45-0D983E547B7B}" destId="{67233691-6AB9-4DF4-B04F-AE03067A7714}" srcOrd="0" destOrd="0" presId="urn:microsoft.com/office/officeart/2005/8/layout/orgChart1"/>
    <dgm:cxn modelId="{8DBE1559-795A-4043-A2D5-0EDA90E7F1D2}" type="presParOf" srcId="{809DF8CC-898C-4F11-8C45-0D983E547B7B}" destId="{D5A591D0-B82D-48A1-A822-53B8E0EC543F}" srcOrd="1" destOrd="0" presId="urn:microsoft.com/office/officeart/2005/8/layout/orgChart1"/>
    <dgm:cxn modelId="{16589A3B-97B9-4E7D-A13B-009225417298}" type="presParOf" srcId="{41B5F574-FC22-4D42-9EBF-3BFDC290BFE6}" destId="{465DB4D7-A1BE-491A-BF9C-094B8B4E81E1}" srcOrd="1" destOrd="0" presId="urn:microsoft.com/office/officeart/2005/8/layout/orgChart1"/>
    <dgm:cxn modelId="{008C046C-2E99-4A39-800D-D05EF5E99620}" type="presParOf" srcId="{41B5F574-FC22-4D42-9EBF-3BFDC290BFE6}" destId="{35BF80B2-ADCF-4FDF-90B9-992E6FA8EA56}" srcOrd="2" destOrd="0" presId="urn:microsoft.com/office/officeart/2005/8/layout/orgChart1"/>
    <dgm:cxn modelId="{66FCB111-6ABB-400E-9DCF-F6C7D0F71A4D}" type="presParOf" srcId="{AF6413D7-66F3-4578-8443-1633944A23EC}" destId="{2F61168D-3EB6-4C1C-97A8-D5030EA9E95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E25DB34C-3D53-473F-BD67-FF761E1B7081}"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ACFD01B6-44EE-472A-95F7-809AB2FBDD7D}">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الأصل أن يتم التمويل المصرفي المجمع بين المؤسسات المالية الإسلامية</a:t>
          </a:r>
        </a:p>
      </dgm:t>
    </dgm:pt>
    <dgm:pt modelId="{7C27DA67-AFBF-4E26-9BD1-D1DE269A4BFC}" type="parTrans" cxnId="{623A91D2-E819-4A98-83E2-80041B46F2B8}">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1DD63583-3802-4AD7-98DE-97F1979C21D2}" type="sibTrans" cxnId="{623A91D2-E819-4A98-83E2-80041B46F2B8}">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43D584BE-4196-458D-8EA0-24FA2BE1476D}">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لا مانع شرعا من اشتراك البنوك التقليدية مع المؤسسات في التمويل المصرفي المجمع ما دامت المشاركة والتمويل يتمان وفق الصيغ الإسلامية المشروعة</a:t>
          </a:r>
        </a:p>
      </dgm:t>
    </dgm:pt>
    <dgm:pt modelId="{B9BFCC6A-3135-4D81-B57F-2B4BB61A9AC9}" type="parTrans" cxnId="{5DCDF9D1-8947-4EAB-AB3C-841479707733}">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6AF4EEA6-07B2-47FB-9213-37B74D9B78DB}" type="sibTrans" cxnId="{5DCDF9D1-8947-4EAB-AB3C-841479707733}">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4252CBC9-B618-4ABB-9A2A-55519A877047}">
      <dgm:prSet custT="1"/>
      <dgm:spPr/>
      <dgm:t>
        <a:bodyPr/>
        <a:lstStyle/>
        <a:p>
          <a:pPr rtl="1"/>
          <a:r>
            <a:rPr lang="ar-SA" sz="2000">
              <a:solidFill>
                <a:schemeClr val="tx1"/>
              </a:solidFill>
              <a:latin typeface="JF Flat" panose="02000500000000000000" pitchFamily="2" charset="-78"/>
              <a:cs typeface="JF Flat" panose="02000500000000000000" pitchFamily="2" charset="-78"/>
            </a:rPr>
            <a:t>يجب أن يتم تنظيم وتنفيذ ومتابعة التمويل المصرفي المجمع بإشراف هيئات الرقابة الشرعية </a:t>
          </a:r>
          <a:endParaRPr lang="ar-SA" sz="2000" dirty="0">
            <a:solidFill>
              <a:schemeClr val="tx1"/>
            </a:solidFill>
            <a:latin typeface="JF Flat" panose="02000500000000000000" pitchFamily="2" charset="-78"/>
            <a:cs typeface="JF Flat" panose="02000500000000000000" pitchFamily="2" charset="-78"/>
          </a:endParaRPr>
        </a:p>
      </dgm:t>
    </dgm:pt>
    <dgm:pt modelId="{43E4E2A8-9698-44CD-9166-5F2AE028EEE1}" type="parTrans" cxnId="{3D0C5D46-37E7-46B8-A6E7-D9D38B767D9E}">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4E59C2CE-8763-48AA-A26B-4D98792A8006}" type="sibTrans" cxnId="{3D0C5D46-37E7-46B8-A6E7-D9D38B767D9E}">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48953AF7-3ED6-498F-8014-E561EB32F602}" type="pres">
      <dgm:prSet presAssocID="{E25DB34C-3D53-473F-BD67-FF761E1B7081}" presName="diagram" presStyleCnt="0">
        <dgm:presLayoutVars>
          <dgm:dir val="rev"/>
          <dgm:resizeHandles val="exact"/>
        </dgm:presLayoutVars>
      </dgm:prSet>
      <dgm:spPr/>
    </dgm:pt>
    <dgm:pt modelId="{B5A5F135-E734-4D03-8C08-4B7E7E9ACBBC}" type="pres">
      <dgm:prSet presAssocID="{ACFD01B6-44EE-472A-95F7-809AB2FBDD7D}" presName="node" presStyleLbl="node1" presStyleIdx="0" presStyleCnt="3">
        <dgm:presLayoutVars>
          <dgm:bulletEnabled val="1"/>
        </dgm:presLayoutVars>
      </dgm:prSet>
      <dgm:spPr/>
    </dgm:pt>
    <dgm:pt modelId="{533017C9-5483-447C-9159-845709927F89}" type="pres">
      <dgm:prSet presAssocID="{1DD63583-3802-4AD7-98DE-97F1979C21D2}" presName="sibTrans" presStyleCnt="0"/>
      <dgm:spPr/>
    </dgm:pt>
    <dgm:pt modelId="{8C03F04C-7475-4A81-8343-F79BABF4C41B}" type="pres">
      <dgm:prSet presAssocID="{43D584BE-4196-458D-8EA0-24FA2BE1476D}" presName="node" presStyleLbl="node1" presStyleIdx="1" presStyleCnt="3" custScaleY="112687">
        <dgm:presLayoutVars>
          <dgm:bulletEnabled val="1"/>
        </dgm:presLayoutVars>
      </dgm:prSet>
      <dgm:spPr/>
    </dgm:pt>
    <dgm:pt modelId="{07329A44-239B-49E8-9974-397D30E2530F}" type="pres">
      <dgm:prSet presAssocID="{6AF4EEA6-07B2-47FB-9213-37B74D9B78DB}" presName="sibTrans" presStyleCnt="0"/>
      <dgm:spPr/>
    </dgm:pt>
    <dgm:pt modelId="{2CD7D20C-FAAB-415C-AE83-1082DAC220E8}" type="pres">
      <dgm:prSet presAssocID="{4252CBC9-B618-4ABB-9A2A-55519A877047}" presName="node" presStyleLbl="node1" presStyleIdx="2" presStyleCnt="3" custScaleY="114355">
        <dgm:presLayoutVars>
          <dgm:bulletEnabled val="1"/>
        </dgm:presLayoutVars>
      </dgm:prSet>
      <dgm:spPr/>
    </dgm:pt>
  </dgm:ptLst>
  <dgm:cxnLst>
    <dgm:cxn modelId="{48E81D07-43A5-4BB6-AF9A-30B60C00D1B9}" type="presOf" srcId="{4252CBC9-B618-4ABB-9A2A-55519A877047}" destId="{2CD7D20C-FAAB-415C-AE83-1082DAC220E8}" srcOrd="0" destOrd="0" presId="urn:microsoft.com/office/officeart/2005/8/layout/default"/>
    <dgm:cxn modelId="{7EB57F1E-7577-48B9-A356-FCF37A4813D5}" type="presOf" srcId="{ACFD01B6-44EE-472A-95F7-809AB2FBDD7D}" destId="{B5A5F135-E734-4D03-8C08-4B7E7E9ACBBC}" srcOrd="0" destOrd="0" presId="urn:microsoft.com/office/officeart/2005/8/layout/default"/>
    <dgm:cxn modelId="{3D0C5D46-37E7-46B8-A6E7-D9D38B767D9E}" srcId="{E25DB34C-3D53-473F-BD67-FF761E1B7081}" destId="{4252CBC9-B618-4ABB-9A2A-55519A877047}" srcOrd="2" destOrd="0" parTransId="{43E4E2A8-9698-44CD-9166-5F2AE028EEE1}" sibTransId="{4E59C2CE-8763-48AA-A26B-4D98792A8006}"/>
    <dgm:cxn modelId="{8E96EB55-1878-4B9F-A030-AE809BB55967}" type="presOf" srcId="{43D584BE-4196-458D-8EA0-24FA2BE1476D}" destId="{8C03F04C-7475-4A81-8343-F79BABF4C41B}" srcOrd="0" destOrd="0" presId="urn:microsoft.com/office/officeart/2005/8/layout/default"/>
    <dgm:cxn modelId="{D1575E84-F5D4-4F41-B697-7FDA4065F664}" type="presOf" srcId="{E25DB34C-3D53-473F-BD67-FF761E1B7081}" destId="{48953AF7-3ED6-498F-8014-E561EB32F602}" srcOrd="0" destOrd="0" presId="urn:microsoft.com/office/officeart/2005/8/layout/default"/>
    <dgm:cxn modelId="{5DCDF9D1-8947-4EAB-AB3C-841479707733}" srcId="{E25DB34C-3D53-473F-BD67-FF761E1B7081}" destId="{43D584BE-4196-458D-8EA0-24FA2BE1476D}" srcOrd="1" destOrd="0" parTransId="{B9BFCC6A-3135-4D81-B57F-2B4BB61A9AC9}" sibTransId="{6AF4EEA6-07B2-47FB-9213-37B74D9B78DB}"/>
    <dgm:cxn modelId="{623A91D2-E819-4A98-83E2-80041B46F2B8}" srcId="{E25DB34C-3D53-473F-BD67-FF761E1B7081}" destId="{ACFD01B6-44EE-472A-95F7-809AB2FBDD7D}" srcOrd="0" destOrd="0" parTransId="{7C27DA67-AFBF-4E26-9BD1-D1DE269A4BFC}" sibTransId="{1DD63583-3802-4AD7-98DE-97F1979C21D2}"/>
    <dgm:cxn modelId="{E4E59EDA-9F2C-4F84-8B44-E417C2E6E848}" type="presParOf" srcId="{48953AF7-3ED6-498F-8014-E561EB32F602}" destId="{B5A5F135-E734-4D03-8C08-4B7E7E9ACBBC}" srcOrd="0" destOrd="0" presId="urn:microsoft.com/office/officeart/2005/8/layout/default"/>
    <dgm:cxn modelId="{404E36D0-756E-4138-95A8-352BA88EECE7}" type="presParOf" srcId="{48953AF7-3ED6-498F-8014-E561EB32F602}" destId="{533017C9-5483-447C-9159-845709927F89}" srcOrd="1" destOrd="0" presId="urn:microsoft.com/office/officeart/2005/8/layout/default"/>
    <dgm:cxn modelId="{FA99E23A-B2E3-430F-B980-C0EE820A27B7}" type="presParOf" srcId="{48953AF7-3ED6-498F-8014-E561EB32F602}" destId="{8C03F04C-7475-4A81-8343-F79BABF4C41B}" srcOrd="2" destOrd="0" presId="urn:microsoft.com/office/officeart/2005/8/layout/default"/>
    <dgm:cxn modelId="{7BF3367E-1D2A-48E5-A482-1F431D4B2046}" type="presParOf" srcId="{48953AF7-3ED6-498F-8014-E561EB32F602}" destId="{07329A44-239B-49E8-9974-397D30E2530F}" srcOrd="3" destOrd="0" presId="urn:microsoft.com/office/officeart/2005/8/layout/default"/>
    <dgm:cxn modelId="{497D3464-5307-415A-B97B-11C6BDA4BBC0}" type="presParOf" srcId="{48953AF7-3ED6-498F-8014-E561EB32F602}" destId="{2CD7D20C-FAAB-415C-AE83-1082DAC220E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37748DD4-4A87-4B50-9B14-4A23D8BE6AEC}" type="doc">
      <dgm:prSet loTypeId="urn:microsoft.com/office/officeart/2005/8/layout/vList2" loCatId="list" qsTypeId="urn:microsoft.com/office/officeart/2005/8/quickstyle/simple5" qsCatId="simple" csTypeId="urn:microsoft.com/office/officeart/2005/8/colors/accent1_5" csCatId="accent1" phldr="1"/>
      <dgm:spPr/>
      <dgm:t>
        <a:bodyPr/>
        <a:lstStyle/>
        <a:p>
          <a:pPr rtl="1"/>
          <a:endParaRPr lang="ar-SA"/>
        </a:p>
      </dgm:t>
    </dgm:pt>
    <dgm:pt modelId="{42734154-4083-4CDC-B37A-FE115CB0BBA0}">
      <dgm:prSet custT="1"/>
      <dgm:spPr/>
      <dgm:t>
        <a:bodyPr/>
        <a:lstStyle/>
        <a:p>
          <a:pPr rtl="1"/>
          <a:r>
            <a:rPr lang="ar-SA" sz="2200" dirty="0">
              <a:solidFill>
                <a:schemeClr val="tx1"/>
              </a:solidFill>
              <a:latin typeface="JF Flat" panose="02000500000000000000" pitchFamily="2" charset="-78"/>
              <a:cs typeface="JF Flat" panose="02000500000000000000" pitchFamily="2" charset="-78"/>
            </a:rPr>
            <a:t>الأصل أن تكون قيادة لإحدى المؤسسات المالية الإسلامية ولا مانع من قيادة أحد البنوك التقليدية ومبادرته بوضع آليات وشروط إدارة العملية منفردا أو بمشاركة المؤسسات المالية الإسلامية، طالما كانت العقود شرعية وموضوع الأنشطة ونوع التمويل يتم وفقا لأحكام ومبادئ الشريعة الإسلامية</a:t>
          </a:r>
        </a:p>
      </dgm:t>
    </dgm:pt>
    <dgm:pt modelId="{3CCD502A-5805-47A5-92FE-7BC1665A0344}" type="parTrans" cxnId="{B4090E74-0480-4BD6-8FBE-19E9E7EFB7E1}">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EBAC8D56-DACD-4E9E-9C41-0202D0F05CFB}" type="sibTrans" cxnId="{B4090E74-0480-4BD6-8FBE-19E9E7EFB7E1}">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01655097-C17E-410B-ACFD-818DEB36CC23}">
      <dgm:prSet phldrT="[نص]" custT="1"/>
      <dgm:spPr/>
      <dgm:t>
        <a:bodyPr/>
        <a:lstStyle/>
        <a:p>
          <a:pPr rtl="1"/>
          <a:r>
            <a:rPr lang="ar-SA" sz="2200" dirty="0">
              <a:solidFill>
                <a:schemeClr val="tx1"/>
              </a:solidFill>
              <a:latin typeface="JF Flat" panose="02000500000000000000" pitchFamily="2" charset="-78"/>
              <a:cs typeface="JF Flat" panose="02000500000000000000" pitchFamily="2" charset="-78"/>
            </a:rPr>
            <a:t>لا مانع من تقديم التمويل المصرفي المجمع من مؤسسات مالية إسلامية لحصة من مشروع واحد في حين أن الحصة الأخرى ممولة من جهات أخرى بطرق تقليدية بشرط الفصل بين حسابات التمويلين وطريقة قيادة وإدارة كل منهما</a:t>
          </a:r>
        </a:p>
      </dgm:t>
    </dgm:pt>
    <dgm:pt modelId="{1B82CCA8-0C10-4F9F-A7BD-E7B1DB652A80}" type="parTrans" cxnId="{24242D50-ADBB-4C73-98CE-D6D4366D5E7D}">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0158EF37-D72E-4675-849C-C2EE1544D603}" type="sibTrans" cxnId="{24242D50-ADBB-4C73-98CE-D6D4366D5E7D}">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33B6D5AD-0584-45F2-B045-73C57188E28E}" type="pres">
      <dgm:prSet presAssocID="{37748DD4-4A87-4B50-9B14-4A23D8BE6AEC}" presName="linear" presStyleCnt="0">
        <dgm:presLayoutVars>
          <dgm:animLvl val="lvl"/>
          <dgm:resizeHandles val="exact"/>
        </dgm:presLayoutVars>
      </dgm:prSet>
      <dgm:spPr/>
    </dgm:pt>
    <dgm:pt modelId="{8886914C-25EC-4CF0-9E24-267A85D0F58C}" type="pres">
      <dgm:prSet presAssocID="{42734154-4083-4CDC-B37A-FE115CB0BBA0}" presName="parentText" presStyleLbl="node1" presStyleIdx="0" presStyleCnt="2" custLinFactNeighborY="-4230">
        <dgm:presLayoutVars>
          <dgm:chMax val="0"/>
          <dgm:bulletEnabled val="1"/>
        </dgm:presLayoutVars>
      </dgm:prSet>
      <dgm:spPr/>
    </dgm:pt>
    <dgm:pt modelId="{EEE4ECB3-56C2-42DF-8B4C-0FB9065EE077}" type="pres">
      <dgm:prSet presAssocID="{EBAC8D56-DACD-4E9E-9C41-0202D0F05CFB}" presName="spacer" presStyleCnt="0"/>
      <dgm:spPr/>
    </dgm:pt>
    <dgm:pt modelId="{42A3A7D0-BBEF-433C-A057-273D54D16F13}" type="pres">
      <dgm:prSet presAssocID="{01655097-C17E-410B-ACFD-818DEB36CC23}" presName="parentText" presStyleLbl="node1" presStyleIdx="1" presStyleCnt="2">
        <dgm:presLayoutVars>
          <dgm:chMax val="0"/>
          <dgm:bulletEnabled val="1"/>
        </dgm:presLayoutVars>
      </dgm:prSet>
      <dgm:spPr/>
    </dgm:pt>
  </dgm:ptLst>
  <dgm:cxnLst>
    <dgm:cxn modelId="{E9C50A5B-3DEB-4D21-9477-3012CAFF1236}" type="presOf" srcId="{01655097-C17E-410B-ACFD-818DEB36CC23}" destId="{42A3A7D0-BBEF-433C-A057-273D54D16F13}" srcOrd="0" destOrd="0" presId="urn:microsoft.com/office/officeart/2005/8/layout/vList2"/>
    <dgm:cxn modelId="{24242D50-ADBB-4C73-98CE-D6D4366D5E7D}" srcId="{37748DD4-4A87-4B50-9B14-4A23D8BE6AEC}" destId="{01655097-C17E-410B-ACFD-818DEB36CC23}" srcOrd="1" destOrd="0" parTransId="{1B82CCA8-0C10-4F9F-A7BD-E7B1DB652A80}" sibTransId="{0158EF37-D72E-4675-849C-C2EE1544D603}"/>
    <dgm:cxn modelId="{B4090E74-0480-4BD6-8FBE-19E9E7EFB7E1}" srcId="{37748DD4-4A87-4B50-9B14-4A23D8BE6AEC}" destId="{42734154-4083-4CDC-B37A-FE115CB0BBA0}" srcOrd="0" destOrd="0" parTransId="{3CCD502A-5805-47A5-92FE-7BC1665A0344}" sibTransId="{EBAC8D56-DACD-4E9E-9C41-0202D0F05CFB}"/>
    <dgm:cxn modelId="{9AB8009E-1C96-4C07-8CFF-350B891AE53B}" type="presOf" srcId="{42734154-4083-4CDC-B37A-FE115CB0BBA0}" destId="{8886914C-25EC-4CF0-9E24-267A85D0F58C}" srcOrd="0" destOrd="0" presId="urn:microsoft.com/office/officeart/2005/8/layout/vList2"/>
    <dgm:cxn modelId="{C59AA1D9-042F-4A4A-A428-08A509C80822}" type="presOf" srcId="{37748DD4-4A87-4B50-9B14-4A23D8BE6AEC}" destId="{33B6D5AD-0584-45F2-B045-73C57188E28E}" srcOrd="0" destOrd="0" presId="urn:microsoft.com/office/officeart/2005/8/layout/vList2"/>
    <dgm:cxn modelId="{6F4C70ED-D4F0-402B-BD08-5BAE48F16084}" type="presParOf" srcId="{33B6D5AD-0584-45F2-B045-73C57188E28E}" destId="{8886914C-25EC-4CF0-9E24-267A85D0F58C}" srcOrd="0" destOrd="0" presId="urn:microsoft.com/office/officeart/2005/8/layout/vList2"/>
    <dgm:cxn modelId="{A5C80636-6AAC-4D24-9330-68897BAEAE6F}" type="presParOf" srcId="{33B6D5AD-0584-45F2-B045-73C57188E28E}" destId="{EEE4ECB3-56C2-42DF-8B4C-0FB9065EE077}" srcOrd="1" destOrd="0" presId="urn:microsoft.com/office/officeart/2005/8/layout/vList2"/>
    <dgm:cxn modelId="{48DB4B5F-2B06-46A5-B330-80BAD517FFCA}" type="presParOf" srcId="{33B6D5AD-0584-45F2-B045-73C57188E28E}" destId="{42A3A7D0-BBEF-433C-A057-273D54D16F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F0610109-AD20-4039-87F5-2C1B72D78DD9}"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DDCCDC79-21B4-4DB2-937F-72C31FDE31B6}">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المضاربة: بحيث تقوم المؤسسة القائدة أو المديرة بدور المضارب</a:t>
          </a:r>
        </a:p>
      </dgm:t>
    </dgm:pt>
    <dgm:pt modelId="{D510063D-8F28-4DF9-A1E9-6813EBA87542}" type="parTrans" cxnId="{3DC66419-CAB6-4E4E-B332-6A0AE0E991E1}">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09E27F06-47E7-4984-88C9-EB029496F407}" type="sibTrans" cxnId="{3DC66419-CAB6-4E4E-B332-6A0AE0E991E1}">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CD04084D-4203-482C-BCA2-DF396076FF15}">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المضاربة مع الإذن للمضارب بخلط ماله بمال المضاربة</a:t>
          </a:r>
        </a:p>
      </dgm:t>
    </dgm:pt>
    <dgm:pt modelId="{A2182122-82DC-4497-87F3-388EFC9B4B77}" type="parTrans" cxnId="{080DCBA3-AA28-4909-8EAB-D95737ABE6A8}">
      <dgm:prSet custScaleX="124064" custScaleY="116330"/>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17B752A2-0A7C-458F-A83E-C863FC3DD9E1}" type="sibTrans" cxnId="{080DCBA3-AA28-4909-8EAB-D95737ABE6A8}">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07520363-5496-4147-B228-97B527FEAC04}">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المشاركة: تقوم المؤسسات بتقديم التمويل وتُتَحمل الخسارة بقدر مساهمة كل مؤسسة، وتوزع الأرباح حسب الاتفاق</a:t>
          </a:r>
        </a:p>
      </dgm:t>
    </dgm:pt>
    <dgm:pt modelId="{4EC54042-5A0A-49DA-93F3-9BA545F27E97}" type="parTrans" cxnId="{A23BAB3D-D3BA-45E3-BB52-E782B80ABE5B}">
      <dgm:prSet custScaleX="124064" custScaleY="116330"/>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D9E7C04C-9D9D-4414-B087-8EF3EE42C9E5}" type="sibTrans" cxnId="{A23BAB3D-D3BA-45E3-BB52-E782B80ABE5B}">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0EE5AD7A-5059-49D9-8CAE-BADB8FD23A03}">
      <dgm:prSet phldrT="[نص]" custT="1"/>
      <dgm:spPr/>
      <dgm:t>
        <a:bodyPr/>
        <a:lstStyle/>
        <a:p>
          <a:pPr rtl="1"/>
          <a:r>
            <a:rPr lang="ar-SA" sz="2000" dirty="0">
              <a:solidFill>
                <a:schemeClr val="tx1"/>
              </a:solidFill>
              <a:latin typeface="JF Flat" panose="02000500000000000000" pitchFamily="2" charset="-78"/>
              <a:cs typeface="JF Flat" panose="02000500000000000000" pitchFamily="2" charset="-78"/>
            </a:rPr>
            <a:t>الوكالة بأجر معلوم: بشرط أن يكون التوكيل بعقد مستقل، وأن يكون العمل موصوفا والزمن مقدرا</a:t>
          </a:r>
        </a:p>
      </dgm:t>
    </dgm:pt>
    <dgm:pt modelId="{41DB2893-38BD-4B37-B7F5-C20A4C2C6B12}" type="parTrans" cxnId="{A3F48CA0-A386-4B2F-9098-DF1E11718562}">
      <dgm:prSet custScaleX="124064" custScaleY="116330"/>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AF3EB671-283E-40D6-B7E5-A7053BE34106}" type="sibTrans" cxnId="{A3F48CA0-A386-4B2F-9098-DF1E11718562}">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C86F2CB9-5CDD-49D5-9F22-6CEC6923F658}">
      <dgm:prSet custT="1"/>
      <dgm:spPr/>
      <dgm:t>
        <a:bodyPr/>
        <a:lstStyle/>
        <a:p>
          <a:pPr rtl="1"/>
          <a:r>
            <a:rPr lang="ar-SA" sz="2000" dirty="0">
              <a:solidFill>
                <a:schemeClr val="tx1"/>
              </a:solidFill>
              <a:latin typeface="JF Flat" panose="02000500000000000000" pitchFamily="2" charset="-78"/>
              <a:cs typeface="JF Flat" panose="02000500000000000000" pitchFamily="2" charset="-78"/>
            </a:rPr>
            <a:t>الوكالة دون أجر: بحيث تقوم المؤسسة القائدة أو المديرة بإدارة العملية دون مقابل عن عملها</a:t>
          </a:r>
        </a:p>
      </dgm:t>
    </dgm:pt>
    <dgm:pt modelId="{75737933-9546-4F5F-82C6-BFADFD581E08}" type="parTrans" cxnId="{E2E2149F-905D-40BB-A8E4-AE3270289160}">
      <dgm:prSet custScaleX="124064" custScaleY="116330"/>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41A072DE-3AA3-4C01-BA60-44C17E908842}" type="sibTrans" cxnId="{E2E2149F-905D-40BB-A8E4-AE3270289160}">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3E9CC25D-2C4C-4CFD-BA91-3232DB9F8DB5}" type="pres">
      <dgm:prSet presAssocID="{F0610109-AD20-4039-87F5-2C1B72D78DD9}" presName="diagram" presStyleCnt="0">
        <dgm:presLayoutVars>
          <dgm:dir val="rev"/>
          <dgm:resizeHandles val="exact"/>
        </dgm:presLayoutVars>
      </dgm:prSet>
      <dgm:spPr/>
    </dgm:pt>
    <dgm:pt modelId="{22662A21-9688-43CF-89EF-1344F352E9D1}" type="pres">
      <dgm:prSet presAssocID="{DDCCDC79-21B4-4DB2-937F-72C31FDE31B6}" presName="node" presStyleLbl="node1" presStyleIdx="0" presStyleCnt="5">
        <dgm:presLayoutVars>
          <dgm:bulletEnabled val="1"/>
        </dgm:presLayoutVars>
      </dgm:prSet>
      <dgm:spPr/>
    </dgm:pt>
    <dgm:pt modelId="{B4DC64C7-25E7-4B30-BA9C-26C468FC05B3}" type="pres">
      <dgm:prSet presAssocID="{09E27F06-47E7-4984-88C9-EB029496F407}" presName="sibTrans" presStyleCnt="0"/>
      <dgm:spPr/>
    </dgm:pt>
    <dgm:pt modelId="{A4D2F949-CC81-4B7A-B4F3-E52D2A7C1E84}" type="pres">
      <dgm:prSet presAssocID="{CD04084D-4203-482C-BCA2-DF396076FF15}" presName="node" presStyleLbl="node1" presStyleIdx="1" presStyleCnt="5">
        <dgm:presLayoutVars>
          <dgm:bulletEnabled val="1"/>
        </dgm:presLayoutVars>
      </dgm:prSet>
      <dgm:spPr/>
    </dgm:pt>
    <dgm:pt modelId="{A9E6908D-F35B-4C3B-B720-C55FFA6BFCBA}" type="pres">
      <dgm:prSet presAssocID="{17B752A2-0A7C-458F-A83E-C863FC3DD9E1}" presName="sibTrans" presStyleCnt="0"/>
      <dgm:spPr/>
    </dgm:pt>
    <dgm:pt modelId="{921342E6-9FD4-4291-A9D8-91777DF469C0}" type="pres">
      <dgm:prSet presAssocID="{07520363-5496-4147-B228-97B527FEAC04}" presName="node" presStyleLbl="node1" presStyleIdx="2" presStyleCnt="5" custScaleY="120963">
        <dgm:presLayoutVars>
          <dgm:bulletEnabled val="1"/>
        </dgm:presLayoutVars>
      </dgm:prSet>
      <dgm:spPr/>
    </dgm:pt>
    <dgm:pt modelId="{9D53455E-E1D0-4C55-A747-F814C39CB9A2}" type="pres">
      <dgm:prSet presAssocID="{D9E7C04C-9D9D-4414-B087-8EF3EE42C9E5}" presName="sibTrans" presStyleCnt="0"/>
      <dgm:spPr/>
    </dgm:pt>
    <dgm:pt modelId="{23452E1F-C47F-4416-BA6E-C5BF00BAA4FB}" type="pres">
      <dgm:prSet presAssocID="{0EE5AD7A-5059-49D9-8CAE-BADB8FD23A03}" presName="node" presStyleLbl="node1" presStyleIdx="3" presStyleCnt="5">
        <dgm:presLayoutVars>
          <dgm:bulletEnabled val="1"/>
        </dgm:presLayoutVars>
      </dgm:prSet>
      <dgm:spPr/>
    </dgm:pt>
    <dgm:pt modelId="{AD35209C-244D-4607-B143-037299620DDF}" type="pres">
      <dgm:prSet presAssocID="{AF3EB671-283E-40D6-B7E5-A7053BE34106}" presName="sibTrans" presStyleCnt="0"/>
      <dgm:spPr/>
    </dgm:pt>
    <dgm:pt modelId="{E2A71C68-1398-4587-A3B5-66454C366D32}" type="pres">
      <dgm:prSet presAssocID="{C86F2CB9-5CDD-49D5-9F22-6CEC6923F658}" presName="node" presStyleLbl="node1" presStyleIdx="4" presStyleCnt="5">
        <dgm:presLayoutVars>
          <dgm:bulletEnabled val="1"/>
        </dgm:presLayoutVars>
      </dgm:prSet>
      <dgm:spPr/>
    </dgm:pt>
  </dgm:ptLst>
  <dgm:cxnLst>
    <dgm:cxn modelId="{03FA3519-B48D-4969-853D-F2DB1587B7F6}" type="presOf" srcId="{F0610109-AD20-4039-87F5-2C1B72D78DD9}" destId="{3E9CC25D-2C4C-4CFD-BA91-3232DB9F8DB5}" srcOrd="0" destOrd="0" presId="urn:microsoft.com/office/officeart/2005/8/layout/default"/>
    <dgm:cxn modelId="{3DC66419-CAB6-4E4E-B332-6A0AE0E991E1}" srcId="{F0610109-AD20-4039-87F5-2C1B72D78DD9}" destId="{DDCCDC79-21B4-4DB2-937F-72C31FDE31B6}" srcOrd="0" destOrd="0" parTransId="{D510063D-8F28-4DF9-A1E9-6813EBA87542}" sibTransId="{09E27F06-47E7-4984-88C9-EB029496F407}"/>
    <dgm:cxn modelId="{4D499621-5A30-457B-954B-D5D4FA35716A}" type="presOf" srcId="{07520363-5496-4147-B228-97B527FEAC04}" destId="{921342E6-9FD4-4291-A9D8-91777DF469C0}" srcOrd="0" destOrd="0" presId="urn:microsoft.com/office/officeart/2005/8/layout/default"/>
    <dgm:cxn modelId="{C7937725-FA91-4C48-916A-D267312DB467}" type="presOf" srcId="{C86F2CB9-5CDD-49D5-9F22-6CEC6923F658}" destId="{E2A71C68-1398-4587-A3B5-66454C366D32}" srcOrd="0" destOrd="0" presId="urn:microsoft.com/office/officeart/2005/8/layout/default"/>
    <dgm:cxn modelId="{BAE6DD3B-22E0-44B0-9A89-1582356D695A}" type="presOf" srcId="{CD04084D-4203-482C-BCA2-DF396076FF15}" destId="{A4D2F949-CC81-4B7A-B4F3-E52D2A7C1E84}" srcOrd="0" destOrd="0" presId="urn:microsoft.com/office/officeart/2005/8/layout/default"/>
    <dgm:cxn modelId="{A23BAB3D-D3BA-45E3-BB52-E782B80ABE5B}" srcId="{F0610109-AD20-4039-87F5-2C1B72D78DD9}" destId="{07520363-5496-4147-B228-97B527FEAC04}" srcOrd="2" destOrd="0" parTransId="{4EC54042-5A0A-49DA-93F3-9BA545F27E97}" sibTransId="{D9E7C04C-9D9D-4414-B087-8EF3EE42C9E5}"/>
    <dgm:cxn modelId="{84628596-EC0B-4E0E-9F99-329DE4235F6E}" type="presOf" srcId="{0EE5AD7A-5059-49D9-8CAE-BADB8FD23A03}" destId="{23452E1F-C47F-4416-BA6E-C5BF00BAA4FB}" srcOrd="0" destOrd="0" presId="urn:microsoft.com/office/officeart/2005/8/layout/default"/>
    <dgm:cxn modelId="{E2E2149F-905D-40BB-A8E4-AE3270289160}" srcId="{F0610109-AD20-4039-87F5-2C1B72D78DD9}" destId="{C86F2CB9-5CDD-49D5-9F22-6CEC6923F658}" srcOrd="4" destOrd="0" parTransId="{75737933-9546-4F5F-82C6-BFADFD581E08}" sibTransId="{41A072DE-3AA3-4C01-BA60-44C17E908842}"/>
    <dgm:cxn modelId="{A3F48CA0-A386-4B2F-9098-DF1E11718562}" srcId="{F0610109-AD20-4039-87F5-2C1B72D78DD9}" destId="{0EE5AD7A-5059-49D9-8CAE-BADB8FD23A03}" srcOrd="3" destOrd="0" parTransId="{41DB2893-38BD-4B37-B7F5-C20A4C2C6B12}" sibTransId="{AF3EB671-283E-40D6-B7E5-A7053BE34106}"/>
    <dgm:cxn modelId="{080DCBA3-AA28-4909-8EAB-D95737ABE6A8}" srcId="{F0610109-AD20-4039-87F5-2C1B72D78DD9}" destId="{CD04084D-4203-482C-BCA2-DF396076FF15}" srcOrd="1" destOrd="0" parTransId="{A2182122-82DC-4497-87F3-388EFC9B4B77}" sibTransId="{17B752A2-0A7C-458F-A83E-C863FC3DD9E1}"/>
    <dgm:cxn modelId="{45EEE4E2-84A5-4164-9E1C-A378D504FBE2}" type="presOf" srcId="{DDCCDC79-21B4-4DB2-937F-72C31FDE31B6}" destId="{22662A21-9688-43CF-89EF-1344F352E9D1}" srcOrd="0" destOrd="0" presId="urn:microsoft.com/office/officeart/2005/8/layout/default"/>
    <dgm:cxn modelId="{F94602E7-6A1F-4FF6-A711-15FF1948079B}" type="presParOf" srcId="{3E9CC25D-2C4C-4CFD-BA91-3232DB9F8DB5}" destId="{22662A21-9688-43CF-89EF-1344F352E9D1}" srcOrd="0" destOrd="0" presId="urn:microsoft.com/office/officeart/2005/8/layout/default"/>
    <dgm:cxn modelId="{A62EA39A-491B-4DF3-9827-707717F8F198}" type="presParOf" srcId="{3E9CC25D-2C4C-4CFD-BA91-3232DB9F8DB5}" destId="{B4DC64C7-25E7-4B30-BA9C-26C468FC05B3}" srcOrd="1" destOrd="0" presId="urn:microsoft.com/office/officeart/2005/8/layout/default"/>
    <dgm:cxn modelId="{FDCA79DC-4730-4F3E-84CC-6B87B9FFFBD9}" type="presParOf" srcId="{3E9CC25D-2C4C-4CFD-BA91-3232DB9F8DB5}" destId="{A4D2F949-CC81-4B7A-B4F3-E52D2A7C1E84}" srcOrd="2" destOrd="0" presId="urn:microsoft.com/office/officeart/2005/8/layout/default"/>
    <dgm:cxn modelId="{39625E6E-98F6-4F0C-A472-4EA448791306}" type="presParOf" srcId="{3E9CC25D-2C4C-4CFD-BA91-3232DB9F8DB5}" destId="{A9E6908D-F35B-4C3B-B720-C55FFA6BFCBA}" srcOrd="3" destOrd="0" presId="urn:microsoft.com/office/officeart/2005/8/layout/default"/>
    <dgm:cxn modelId="{F85658D7-FBE7-42E9-9C8C-BE3933AEC1AC}" type="presParOf" srcId="{3E9CC25D-2C4C-4CFD-BA91-3232DB9F8DB5}" destId="{921342E6-9FD4-4291-A9D8-91777DF469C0}" srcOrd="4" destOrd="0" presId="urn:microsoft.com/office/officeart/2005/8/layout/default"/>
    <dgm:cxn modelId="{95801FCE-9F71-44EA-ADB1-419B1F7530FF}" type="presParOf" srcId="{3E9CC25D-2C4C-4CFD-BA91-3232DB9F8DB5}" destId="{9D53455E-E1D0-4C55-A747-F814C39CB9A2}" srcOrd="5" destOrd="0" presId="urn:microsoft.com/office/officeart/2005/8/layout/default"/>
    <dgm:cxn modelId="{60D679D4-D4C8-4C04-947C-0C5D170F549C}" type="presParOf" srcId="{3E9CC25D-2C4C-4CFD-BA91-3232DB9F8DB5}" destId="{23452E1F-C47F-4416-BA6E-C5BF00BAA4FB}" srcOrd="6" destOrd="0" presId="urn:microsoft.com/office/officeart/2005/8/layout/default"/>
    <dgm:cxn modelId="{7FA15B06-6047-4D18-9977-8B81E3DFF191}" type="presParOf" srcId="{3E9CC25D-2C4C-4CFD-BA91-3232DB9F8DB5}" destId="{AD35209C-244D-4607-B143-037299620DDF}" srcOrd="7" destOrd="0" presId="urn:microsoft.com/office/officeart/2005/8/layout/default"/>
    <dgm:cxn modelId="{A1CF348D-3B11-41AD-8425-C2DBD872A1E9}" type="presParOf" srcId="{3E9CC25D-2C4C-4CFD-BA91-3232DB9F8DB5}" destId="{E2A71C68-1398-4587-A3B5-66454C366D3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F0F636E9-58B1-4275-B819-AB9289CA38D6}" type="doc">
      <dgm:prSet loTypeId="urn:microsoft.com/office/officeart/2005/8/layout/process5" loCatId="process" qsTypeId="urn:microsoft.com/office/officeart/2005/8/quickstyle/simple5" qsCatId="simple" csTypeId="urn:microsoft.com/office/officeart/2005/8/colors/accent1_5" csCatId="accent1" phldr="1"/>
      <dgm:spPr/>
      <dgm:t>
        <a:bodyPr/>
        <a:lstStyle/>
        <a:p>
          <a:pPr rtl="1"/>
          <a:endParaRPr lang="ar-SA"/>
        </a:p>
      </dgm:t>
    </dgm:pt>
    <dgm:pt modelId="{2633CB7B-55C8-46D3-88C1-BAA4EE832B05}">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يجوز تخارج إحدى المؤسسات من عملية التمويل المصرفي المجمع لطرف أجنبي أو لأحد الشركاء قبل تصفية العملية حسب شروط التعاقد، وبالقيمة التي يتم الاتفاق عليها في حينه إذا كانت النقود والديون تابعة للأصول والحقوق المالية</a:t>
          </a:r>
        </a:p>
      </dgm:t>
    </dgm:pt>
    <dgm:pt modelId="{82E20E98-3B3D-4A5C-9060-A4114C4E685F}" type="parTrans" cxnId="{1CAFD80F-E1DB-4EB5-A9A4-E8CE7CEC8246}">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DA347914-9ABE-4B83-91FE-691F84F571EC}" type="sibTrans" cxnId="{1CAFD80F-E1DB-4EB5-A9A4-E8CE7CEC8246}">
      <dgm:prSet/>
      <dgm:spPr/>
      <dgm:t>
        <a:bodyPr/>
        <a:lstStyle/>
        <a:p>
          <a:pPr rtl="1"/>
          <a:endParaRPr lang="ar-SA" sz="2400" dirty="0">
            <a:solidFill>
              <a:schemeClr val="tx1"/>
            </a:solidFill>
            <a:latin typeface="JF Flat" panose="02000500000000000000" pitchFamily="2" charset="-78"/>
            <a:cs typeface="JF Flat" panose="02000500000000000000" pitchFamily="2" charset="-78"/>
          </a:endParaRPr>
        </a:p>
      </dgm:t>
    </dgm:pt>
    <dgm:pt modelId="{75B454D2-B2EA-4DEE-9CB1-190159651680}">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يجوز الاتفاق على أن تكون عملية التمويل المصرفي المجمع مغلقة لا يسمح فيها بالتخارج حتى موعد التصفية </a:t>
          </a:r>
        </a:p>
      </dgm:t>
    </dgm:pt>
    <dgm:pt modelId="{0A67E3E0-841E-4898-A988-F11E2E2338F3}" type="parTrans" cxnId="{F79BEAEA-C6D4-4452-B8BB-4944D1A49980}">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0F477C09-6DD4-4471-8E6E-576663C92FFF}" type="sibTrans" cxnId="{F79BEAEA-C6D4-4452-B8BB-4944D1A49980}">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726BAFEC-E1D6-4DDA-8C71-9FBAA8D8C075}" type="pres">
      <dgm:prSet presAssocID="{F0F636E9-58B1-4275-B819-AB9289CA38D6}" presName="diagram" presStyleCnt="0">
        <dgm:presLayoutVars>
          <dgm:dir val="rev"/>
          <dgm:resizeHandles val="exact"/>
        </dgm:presLayoutVars>
      </dgm:prSet>
      <dgm:spPr/>
    </dgm:pt>
    <dgm:pt modelId="{5651512E-C770-4A3D-8248-EA7AAA41CD63}" type="pres">
      <dgm:prSet presAssocID="{2633CB7B-55C8-46D3-88C1-BAA4EE832B05}" presName="node" presStyleLbl="node1" presStyleIdx="0" presStyleCnt="2" custScaleY="160262" custLinFactNeighborX="47" custLinFactNeighborY="0">
        <dgm:presLayoutVars>
          <dgm:bulletEnabled val="1"/>
        </dgm:presLayoutVars>
      </dgm:prSet>
      <dgm:spPr/>
    </dgm:pt>
    <dgm:pt modelId="{C22D4F90-965F-4B62-A161-1E34A490699A}" type="pres">
      <dgm:prSet presAssocID="{DA347914-9ABE-4B83-91FE-691F84F571EC}" presName="sibTrans" presStyleLbl="sibTrans2D1" presStyleIdx="0" presStyleCnt="1"/>
      <dgm:spPr/>
    </dgm:pt>
    <dgm:pt modelId="{73384433-8085-44EF-8E82-749FB688DEA8}" type="pres">
      <dgm:prSet presAssocID="{DA347914-9ABE-4B83-91FE-691F84F571EC}" presName="connectorText" presStyleLbl="sibTrans2D1" presStyleIdx="0" presStyleCnt="1"/>
      <dgm:spPr/>
    </dgm:pt>
    <dgm:pt modelId="{88ACD1B0-81E5-4A99-8A3E-5E06636FFE54}" type="pres">
      <dgm:prSet presAssocID="{75B454D2-B2EA-4DEE-9CB1-190159651680}" presName="node" presStyleLbl="node1" presStyleIdx="1" presStyleCnt="2">
        <dgm:presLayoutVars>
          <dgm:bulletEnabled val="1"/>
        </dgm:presLayoutVars>
      </dgm:prSet>
      <dgm:spPr/>
    </dgm:pt>
  </dgm:ptLst>
  <dgm:cxnLst>
    <dgm:cxn modelId="{1CAFD80F-E1DB-4EB5-A9A4-E8CE7CEC8246}" srcId="{F0F636E9-58B1-4275-B819-AB9289CA38D6}" destId="{2633CB7B-55C8-46D3-88C1-BAA4EE832B05}" srcOrd="0" destOrd="0" parTransId="{82E20E98-3B3D-4A5C-9060-A4114C4E685F}" sibTransId="{DA347914-9ABE-4B83-91FE-691F84F571EC}"/>
    <dgm:cxn modelId="{69068324-81C0-400D-BB2C-581D9C948FE8}" type="presOf" srcId="{2633CB7B-55C8-46D3-88C1-BAA4EE832B05}" destId="{5651512E-C770-4A3D-8248-EA7AAA41CD63}" srcOrd="0" destOrd="0" presId="urn:microsoft.com/office/officeart/2005/8/layout/process5"/>
    <dgm:cxn modelId="{5ED44647-97EF-4A31-B1D4-516D9EDE8691}" type="presOf" srcId="{DA347914-9ABE-4B83-91FE-691F84F571EC}" destId="{73384433-8085-44EF-8E82-749FB688DEA8}" srcOrd="1" destOrd="0" presId="urn:microsoft.com/office/officeart/2005/8/layout/process5"/>
    <dgm:cxn modelId="{26BEC77B-15EF-483B-AC10-949196AFF893}" type="presOf" srcId="{DA347914-9ABE-4B83-91FE-691F84F571EC}" destId="{C22D4F90-965F-4B62-A161-1E34A490699A}" srcOrd="0" destOrd="0" presId="urn:microsoft.com/office/officeart/2005/8/layout/process5"/>
    <dgm:cxn modelId="{BDDE308A-FAF6-485D-B07A-963E2EA84085}" type="presOf" srcId="{75B454D2-B2EA-4DEE-9CB1-190159651680}" destId="{88ACD1B0-81E5-4A99-8A3E-5E06636FFE54}" srcOrd="0" destOrd="0" presId="urn:microsoft.com/office/officeart/2005/8/layout/process5"/>
    <dgm:cxn modelId="{8B695E90-EA1C-4CBD-B0BB-FB0C38438EA8}" type="presOf" srcId="{F0F636E9-58B1-4275-B819-AB9289CA38D6}" destId="{726BAFEC-E1D6-4DDA-8C71-9FBAA8D8C075}" srcOrd="0" destOrd="0" presId="urn:microsoft.com/office/officeart/2005/8/layout/process5"/>
    <dgm:cxn modelId="{F79BEAEA-C6D4-4452-B8BB-4944D1A49980}" srcId="{F0F636E9-58B1-4275-B819-AB9289CA38D6}" destId="{75B454D2-B2EA-4DEE-9CB1-190159651680}" srcOrd="1" destOrd="0" parTransId="{0A67E3E0-841E-4898-A988-F11E2E2338F3}" sibTransId="{0F477C09-6DD4-4471-8E6E-576663C92FFF}"/>
    <dgm:cxn modelId="{3122F967-9DE4-46A5-8A29-DA969B96BA34}" type="presParOf" srcId="{726BAFEC-E1D6-4DDA-8C71-9FBAA8D8C075}" destId="{5651512E-C770-4A3D-8248-EA7AAA41CD63}" srcOrd="0" destOrd="0" presId="urn:microsoft.com/office/officeart/2005/8/layout/process5"/>
    <dgm:cxn modelId="{5ACB6564-AEA4-41D3-AEE2-7955E880E6F4}" type="presParOf" srcId="{726BAFEC-E1D6-4DDA-8C71-9FBAA8D8C075}" destId="{C22D4F90-965F-4B62-A161-1E34A490699A}" srcOrd="1" destOrd="0" presId="urn:microsoft.com/office/officeart/2005/8/layout/process5"/>
    <dgm:cxn modelId="{3765A5C5-94E3-464D-924D-9416570F751B}" type="presParOf" srcId="{C22D4F90-965F-4B62-A161-1E34A490699A}" destId="{73384433-8085-44EF-8E82-749FB688DEA8}" srcOrd="0" destOrd="0" presId="urn:microsoft.com/office/officeart/2005/8/layout/process5"/>
    <dgm:cxn modelId="{06382A82-DE9B-4803-AC47-8CF03F18E277}" type="presParOf" srcId="{726BAFEC-E1D6-4DDA-8C71-9FBAA8D8C075}" destId="{88ACD1B0-81E5-4A99-8A3E-5E06636FFE54}"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BC7E8EA5-8350-4420-B7C2-0F13DE8AE9AC}"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1DA52E26-E800-4D2A-8F85-484302B62A45}">
      <dgm:prSet phldrT="[نص]" custT="1"/>
      <dgm:spPr/>
      <dgm:t>
        <a:bodyPr/>
        <a:lstStyle/>
        <a:p>
          <a:pPr rtl="1"/>
          <a:r>
            <a:rPr lang="ar-SA" sz="4000" dirty="0">
              <a:solidFill>
                <a:schemeClr val="tx1"/>
              </a:solidFill>
              <a:latin typeface="JF Flat" panose="02000500000000000000" pitchFamily="2" charset="-78"/>
              <a:cs typeface="JF Flat" panose="02000500000000000000" pitchFamily="2" charset="-78"/>
            </a:rPr>
            <a:t>التمويل بالصكوك</a:t>
          </a:r>
        </a:p>
      </dgm:t>
    </dgm:pt>
    <dgm:pt modelId="{84FA5B3B-65DC-4218-9095-1DCA8B9EC86C}" type="par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557D6AA-6A8B-4812-96BB-27EB8ADC4C34}" type="sib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775AF16-62BA-4858-8B2E-C8D1EE1E5653}" type="pres">
      <dgm:prSet presAssocID="{BC7E8EA5-8350-4420-B7C2-0F13DE8AE9AC}" presName="diagram" presStyleCnt="0">
        <dgm:presLayoutVars>
          <dgm:dir/>
          <dgm:resizeHandles val="exact"/>
        </dgm:presLayoutVars>
      </dgm:prSet>
      <dgm:spPr/>
    </dgm:pt>
    <dgm:pt modelId="{2AA1C942-708B-4192-97DB-BB980B4132FA}" type="pres">
      <dgm:prSet presAssocID="{1DA52E26-E800-4D2A-8F85-484302B62A45}" presName="node" presStyleLbl="node1" presStyleIdx="0" presStyleCnt="1">
        <dgm:presLayoutVars>
          <dgm:bulletEnabled val="1"/>
        </dgm:presLayoutVars>
      </dgm:prSet>
      <dgm:spPr/>
    </dgm:pt>
  </dgm:ptLst>
  <dgm:cxnLst>
    <dgm:cxn modelId="{17055A04-1047-4211-986A-3A03525EAA6C}" type="presOf" srcId="{1DA52E26-E800-4D2A-8F85-484302B62A45}" destId="{2AA1C942-708B-4192-97DB-BB980B4132FA}" srcOrd="0" destOrd="0" presId="urn:microsoft.com/office/officeart/2005/8/layout/default"/>
    <dgm:cxn modelId="{FDACAD24-25E9-4369-8FA2-A49BA07A5D17}" srcId="{BC7E8EA5-8350-4420-B7C2-0F13DE8AE9AC}" destId="{1DA52E26-E800-4D2A-8F85-484302B62A45}" srcOrd="0" destOrd="0" parTransId="{84FA5B3B-65DC-4218-9095-1DCA8B9EC86C}" sibTransId="{6557D6AA-6A8B-4812-96BB-27EB8ADC4C34}"/>
    <dgm:cxn modelId="{E34627A5-8911-4285-99E7-426F4B6F8583}" type="presOf" srcId="{BC7E8EA5-8350-4420-B7C2-0F13DE8AE9AC}" destId="{6775AF16-62BA-4858-8B2E-C8D1EE1E5653}" srcOrd="0" destOrd="0" presId="urn:microsoft.com/office/officeart/2005/8/layout/default"/>
    <dgm:cxn modelId="{4344B06E-7801-4FF3-B099-8AC2F1BE29C7}" type="presParOf" srcId="{6775AF16-62BA-4858-8B2E-C8D1EE1E5653}" destId="{2AA1C942-708B-4192-97DB-BB980B4132F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516E434-DE08-4E42-B020-92205E0E3D4F}"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6354E43F-B14D-4EA1-AEA4-5A075929A38A}">
      <dgm:prSet custT="1"/>
      <dgm:spPr/>
      <dgm:t>
        <a:bodyPr/>
        <a:lstStyle/>
        <a:p>
          <a:pPr rtl="1"/>
          <a:r>
            <a:rPr lang="ar-SA" sz="2400" dirty="0">
              <a:solidFill>
                <a:schemeClr val="tx1"/>
              </a:solidFill>
              <a:latin typeface="JF Flat" panose="02000500000000000000" pitchFamily="2" charset="-78"/>
              <a:cs typeface="JF Flat" panose="02000500000000000000" pitchFamily="2" charset="-78"/>
            </a:rPr>
            <a:t>هي وثائق متساوية القيمة تمثل حصصا شائعة في ملكية أعيان أو منافع أو خدمات أو في موجودات مشروع معين أو نشاط استثماري خاص ، وذلك بعد تحصيل قيمة الصكوك وقفل باب الاكتتاب وبدء استخدامها فيما أصدرت من أجله </a:t>
          </a:r>
        </a:p>
      </dgm:t>
    </dgm:pt>
    <dgm:pt modelId="{406F462A-54E7-4986-97EE-4DFDDF990763}" type="parTrans" cxnId="{D9E72EA1-BC4D-4F74-AD55-660E92825F9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5C8C26CF-E56C-473F-9C65-C67A06CA645B}" type="sibTrans" cxnId="{D9E72EA1-BC4D-4F74-AD55-660E92825F9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9B201EE5-5CB6-4BD6-A650-415CBE72856B}" type="pres">
      <dgm:prSet presAssocID="{7516E434-DE08-4E42-B020-92205E0E3D4F}" presName="diagram" presStyleCnt="0">
        <dgm:presLayoutVars>
          <dgm:dir/>
          <dgm:resizeHandles val="exact"/>
        </dgm:presLayoutVars>
      </dgm:prSet>
      <dgm:spPr/>
    </dgm:pt>
    <dgm:pt modelId="{0E173331-180E-4E1C-BBBF-2CBC416A551B}" type="pres">
      <dgm:prSet presAssocID="{6354E43F-B14D-4EA1-AEA4-5A075929A38A}" presName="node" presStyleLbl="node1" presStyleIdx="0" presStyleCnt="1" custScaleX="203718">
        <dgm:presLayoutVars>
          <dgm:bulletEnabled val="1"/>
        </dgm:presLayoutVars>
      </dgm:prSet>
      <dgm:spPr/>
    </dgm:pt>
  </dgm:ptLst>
  <dgm:cxnLst>
    <dgm:cxn modelId="{D9E72EA1-BC4D-4F74-AD55-660E92825F9C}" srcId="{7516E434-DE08-4E42-B020-92205E0E3D4F}" destId="{6354E43F-B14D-4EA1-AEA4-5A075929A38A}" srcOrd="0" destOrd="0" parTransId="{406F462A-54E7-4986-97EE-4DFDDF990763}" sibTransId="{5C8C26CF-E56C-473F-9C65-C67A06CA645B}"/>
    <dgm:cxn modelId="{D9F020B2-E185-4C17-B62D-4E046270B457}" type="presOf" srcId="{6354E43F-B14D-4EA1-AEA4-5A075929A38A}" destId="{0E173331-180E-4E1C-BBBF-2CBC416A551B}" srcOrd="0" destOrd="0" presId="urn:microsoft.com/office/officeart/2005/8/layout/default"/>
    <dgm:cxn modelId="{413DE8FF-33A1-4549-ACBC-9B67E30295D0}" type="presOf" srcId="{7516E434-DE08-4E42-B020-92205E0E3D4F}" destId="{9B201EE5-5CB6-4BD6-A650-415CBE72856B}" srcOrd="0" destOrd="0" presId="urn:microsoft.com/office/officeart/2005/8/layout/default"/>
    <dgm:cxn modelId="{D4FEE57D-E28A-4889-A83A-67722CF20CD0}" type="presParOf" srcId="{9B201EE5-5CB6-4BD6-A650-415CBE72856B}" destId="{0E173331-180E-4E1C-BBBF-2CBC416A55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BC7E8EA5-8350-4420-B7C2-0F13DE8AE9AC}"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pPr rtl="1"/>
          <a:endParaRPr lang="ar-SA"/>
        </a:p>
      </dgm:t>
    </dgm:pt>
    <dgm:pt modelId="{1DA52E26-E800-4D2A-8F85-484302B62A45}">
      <dgm:prSet phldrT="[نص]" custT="1"/>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أنواع صكوك الاستثمار</a:t>
          </a:r>
        </a:p>
      </dgm:t>
    </dgm:pt>
    <dgm:pt modelId="{84FA5B3B-65DC-4218-9095-1DCA8B9EC86C}" type="parTrans" cxnId="{FDACAD24-25E9-4369-8FA2-A49BA07A5D17}">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6557D6AA-6A8B-4812-96BB-27EB8ADC4C34}" type="sibTrans" cxnId="{FDACAD24-25E9-4369-8FA2-A49BA07A5D17}">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0D043EC0-27DC-4FD4-9B95-2A33B2BF81C0}">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 صكوك ملكية المنافع</a:t>
          </a:r>
        </a:p>
      </dgm:t>
    </dgm:pt>
    <dgm:pt modelId="{DCE4E368-3540-4927-9B0A-C4DDAA1AAA3C}" type="parTrans" cxnId="{91AD28BE-9898-4E98-8152-CDBF0EC6506F}">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7041BE93-AE67-4957-847E-B5B04820B034}" type="sibTrans" cxnId="{91AD28BE-9898-4E98-8152-CDBF0EC6506F}">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90ECDEC9-1D5A-4F6B-A47E-41F7281E16B1}">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ملكية الموجودات المؤجرة </a:t>
          </a:r>
        </a:p>
      </dgm:t>
    </dgm:pt>
    <dgm:pt modelId="{864492CE-53D2-4BB0-AC49-24EE17EF4F74}" type="parTrans" cxnId="{DCB16DD5-0A7B-429F-8F62-119127B37E76}">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87EC149D-EE74-4459-9CDC-3E4B312DF488}" type="sibTrans" cxnId="{DCB16DD5-0A7B-429F-8F62-119127B37E76}">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58FB79D8-FB0F-4DDC-AA66-E7DE44C84CBC}">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ملكية منافع الأعيان الموجودة </a:t>
          </a:r>
        </a:p>
      </dgm:t>
    </dgm:pt>
    <dgm:pt modelId="{08B20590-2575-439A-A9D8-FDFC7F144563}" type="parTrans" cxnId="{E57AFE68-3993-4C44-BD2B-785A8D85F7D2}">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21100677-501D-4058-8506-FB79E92B8E87}" type="sibTrans" cxnId="{E57AFE68-3993-4C44-BD2B-785A8D85F7D2}">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758B1687-6699-4C8E-A1B7-FC62C46CADF4}">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ملكية منافع الأعيان الموصوفة في الذمة </a:t>
          </a:r>
        </a:p>
      </dgm:t>
    </dgm:pt>
    <dgm:pt modelId="{B27DBA47-235D-4F7A-ACCC-653FD7B22233}" type="parTrans" cxnId="{C1201C19-50B3-480B-B380-96F47D983B03}">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81C1159E-BEB1-4797-B7EF-727C46159E3B}" type="sibTrans" cxnId="{C1201C19-50B3-480B-B380-96F47D983B03}">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0F3455F8-483C-421A-8BF5-6863ED27BC2E}">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ملكية الخدمات من طرف معين</a:t>
          </a:r>
        </a:p>
      </dgm:t>
    </dgm:pt>
    <dgm:pt modelId="{7BFE2367-B61A-4C86-8ACB-D73908191341}" type="parTrans" cxnId="{BC3DA2ED-FE73-4A84-9FC3-A9D9161B0815}">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077980B8-EC2B-41AE-908B-42060878F3EF}" type="sibTrans" cxnId="{BC3DA2ED-FE73-4A84-9FC3-A9D9161B0815}">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E3006D26-AD6C-40C2-9A9B-50283FB28AE6}">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ملكية الخدمات من طرف موصوف في الذمة </a:t>
          </a:r>
        </a:p>
      </dgm:t>
    </dgm:pt>
    <dgm:pt modelId="{2E4C787C-E215-4DAB-8F02-A8E22E6CE033}" type="parTrans" cxnId="{DFEAECE5-EE4B-42AD-81FA-564D211D5CB7}">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71900F46-A02C-4ED9-8883-01BF68A8C06F}" type="sibTrans" cxnId="{DFEAECE5-EE4B-42AD-81FA-564D211D5CB7}">
      <dgm:prSet/>
      <dgm:spPr/>
      <dgm:t>
        <a:bodyPr/>
        <a:lstStyle/>
        <a:p>
          <a:pPr rtl="1"/>
          <a:endParaRPr lang="ar-SA" sz="1800">
            <a:solidFill>
              <a:schemeClr val="tx1"/>
            </a:solidFill>
            <a:latin typeface="Sakkal Majalla" panose="02000000000000000000" pitchFamily="2" charset="-78"/>
            <a:cs typeface="Sakkal Majalla" panose="02000000000000000000" pitchFamily="2" charset="-78"/>
          </a:endParaRPr>
        </a:p>
      </dgm:t>
    </dgm:pt>
    <dgm:pt modelId="{1B52466F-E47A-4E85-9383-FD5136F998F8}">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السلم</a:t>
          </a:r>
        </a:p>
      </dgm:t>
    </dgm:pt>
    <dgm:pt modelId="{CD61A179-179B-45B0-809D-934404BB6D7E}" type="parTrans" cxnId="{92C87B70-CD4D-4DBC-A10D-7BED18951488}">
      <dgm:prSet/>
      <dgm:spPr/>
      <dgm:t>
        <a:bodyPr/>
        <a:lstStyle/>
        <a:p>
          <a:pPr rtl="1"/>
          <a:endParaRPr lang="ar-SA"/>
        </a:p>
      </dgm:t>
    </dgm:pt>
    <dgm:pt modelId="{9BBAFB5E-7075-402D-820B-242899AAFE4A}" type="sibTrans" cxnId="{92C87B70-CD4D-4DBC-A10D-7BED18951488}">
      <dgm:prSet/>
      <dgm:spPr/>
      <dgm:t>
        <a:bodyPr/>
        <a:lstStyle/>
        <a:p>
          <a:pPr rtl="1"/>
          <a:endParaRPr lang="ar-SA"/>
        </a:p>
      </dgm:t>
    </dgm:pt>
    <dgm:pt modelId="{6686CD29-AC81-41B5-8B36-7FD7B8549901}">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الاستصناع</a:t>
          </a:r>
        </a:p>
      </dgm:t>
    </dgm:pt>
    <dgm:pt modelId="{831109D4-7CE3-4930-A10D-E3F9A7D1873F}" type="parTrans" cxnId="{04280F8F-A2E5-4663-A05E-C420DB980F6C}">
      <dgm:prSet/>
      <dgm:spPr/>
      <dgm:t>
        <a:bodyPr/>
        <a:lstStyle/>
        <a:p>
          <a:pPr rtl="1"/>
          <a:endParaRPr lang="ar-SA"/>
        </a:p>
      </dgm:t>
    </dgm:pt>
    <dgm:pt modelId="{B9806369-42A0-4C86-91C8-CA9E2A3563D9}" type="sibTrans" cxnId="{04280F8F-A2E5-4663-A05E-C420DB980F6C}">
      <dgm:prSet/>
      <dgm:spPr/>
      <dgm:t>
        <a:bodyPr/>
        <a:lstStyle/>
        <a:p>
          <a:pPr rtl="1"/>
          <a:endParaRPr lang="ar-SA"/>
        </a:p>
      </dgm:t>
    </dgm:pt>
    <dgm:pt modelId="{A616B604-1C62-4AA6-98A3-838BD224E057}">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المرابحة</a:t>
          </a:r>
        </a:p>
      </dgm:t>
    </dgm:pt>
    <dgm:pt modelId="{7C6FF5EF-E8C0-465F-A33C-6847628B62D9}" type="parTrans" cxnId="{3646F258-E183-4443-AA66-2CF3A3773B1D}">
      <dgm:prSet/>
      <dgm:spPr/>
      <dgm:t>
        <a:bodyPr/>
        <a:lstStyle/>
        <a:p>
          <a:pPr rtl="1"/>
          <a:endParaRPr lang="ar-SA"/>
        </a:p>
      </dgm:t>
    </dgm:pt>
    <dgm:pt modelId="{BF57B533-81DB-46AC-AB04-EA8F85916ECA}" type="sibTrans" cxnId="{3646F258-E183-4443-AA66-2CF3A3773B1D}">
      <dgm:prSet/>
      <dgm:spPr/>
      <dgm:t>
        <a:bodyPr/>
        <a:lstStyle/>
        <a:p>
          <a:pPr rtl="1"/>
          <a:endParaRPr lang="ar-SA"/>
        </a:p>
      </dgm:t>
    </dgm:pt>
    <dgm:pt modelId="{0CAA376B-B26F-428D-A8E3-E5C4D8D7621C}">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المشاركة</a:t>
          </a:r>
        </a:p>
      </dgm:t>
    </dgm:pt>
    <dgm:pt modelId="{DD40499C-9A79-4DE5-8E1E-F2E2C768F420}" type="parTrans" cxnId="{89B808BA-F3F0-476E-9CE6-8F81B719D5B3}">
      <dgm:prSet/>
      <dgm:spPr/>
      <dgm:t>
        <a:bodyPr/>
        <a:lstStyle/>
        <a:p>
          <a:pPr rtl="1"/>
          <a:endParaRPr lang="ar-SA"/>
        </a:p>
      </dgm:t>
    </dgm:pt>
    <dgm:pt modelId="{BF023A48-8BC0-4738-92C3-09CAA4C7277C}" type="sibTrans" cxnId="{89B808BA-F3F0-476E-9CE6-8F81B719D5B3}">
      <dgm:prSet/>
      <dgm:spPr/>
      <dgm:t>
        <a:bodyPr/>
        <a:lstStyle/>
        <a:p>
          <a:pPr rtl="1"/>
          <a:endParaRPr lang="ar-SA"/>
        </a:p>
      </dgm:t>
    </dgm:pt>
    <dgm:pt modelId="{BE5A3BA0-A342-47C7-AAAE-48187E31D620}">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الشركة</a:t>
          </a:r>
        </a:p>
      </dgm:t>
    </dgm:pt>
    <dgm:pt modelId="{9BFB9575-A7B5-423F-AEED-1154576CE578}" type="parTrans" cxnId="{C25F226E-CC9D-4209-B3EF-0DD11CB4B2A7}">
      <dgm:prSet/>
      <dgm:spPr/>
      <dgm:t>
        <a:bodyPr/>
        <a:lstStyle/>
        <a:p>
          <a:pPr rtl="1"/>
          <a:endParaRPr lang="ar-SA"/>
        </a:p>
      </dgm:t>
    </dgm:pt>
    <dgm:pt modelId="{DF83CDE1-1254-496B-A109-2F24E67D5B9C}" type="sibTrans" cxnId="{C25F226E-CC9D-4209-B3EF-0DD11CB4B2A7}">
      <dgm:prSet/>
      <dgm:spPr/>
      <dgm:t>
        <a:bodyPr/>
        <a:lstStyle/>
        <a:p>
          <a:pPr rtl="1"/>
          <a:endParaRPr lang="ar-SA"/>
        </a:p>
      </dgm:t>
    </dgm:pt>
    <dgm:pt modelId="{C4316B9E-DB4E-477B-866B-A639AF3DB855}">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المضاربة</a:t>
          </a:r>
        </a:p>
      </dgm:t>
    </dgm:pt>
    <dgm:pt modelId="{DEC92664-C027-48A4-BC14-77BA9BC70E8D}" type="parTrans" cxnId="{1469E9EA-E759-446C-9415-81465507449C}">
      <dgm:prSet/>
      <dgm:spPr/>
      <dgm:t>
        <a:bodyPr/>
        <a:lstStyle/>
        <a:p>
          <a:pPr rtl="1"/>
          <a:endParaRPr lang="ar-SA"/>
        </a:p>
      </dgm:t>
    </dgm:pt>
    <dgm:pt modelId="{DD7AD8DF-4241-45BD-942C-5096936952A5}" type="sibTrans" cxnId="{1469E9EA-E759-446C-9415-81465507449C}">
      <dgm:prSet/>
      <dgm:spPr/>
      <dgm:t>
        <a:bodyPr/>
        <a:lstStyle/>
        <a:p>
          <a:pPr rtl="1"/>
          <a:endParaRPr lang="ar-SA"/>
        </a:p>
      </dgm:t>
    </dgm:pt>
    <dgm:pt modelId="{6D8E617D-97E8-4A26-9F07-B35F4E3E7C90}">
      <dgm:prSet custT="1"/>
      <dgm:spPr/>
      <dgm:t>
        <a:bodyPr/>
        <a:lstStyle/>
        <a:p>
          <a:pPr rtl="1"/>
          <a:r>
            <a:rPr lang="ar-SA" sz="1800" dirty="0">
              <a:solidFill>
                <a:schemeClr val="tx1"/>
              </a:solidFill>
              <a:latin typeface="Sakkal Majalla" panose="02000000000000000000" pitchFamily="2" charset="-78"/>
              <a:cs typeface="Sakkal Majalla" panose="02000000000000000000" pitchFamily="2" charset="-78"/>
            </a:rPr>
            <a:t>صكوك الوكالة بالاستثمار</a:t>
          </a:r>
        </a:p>
      </dgm:t>
    </dgm:pt>
    <dgm:pt modelId="{41C729F1-3587-4E6C-8253-4D1FAFE3817E}" type="parTrans" cxnId="{818FD6C1-19AE-4960-BFCE-993E37AB29EB}">
      <dgm:prSet/>
      <dgm:spPr/>
      <dgm:t>
        <a:bodyPr/>
        <a:lstStyle/>
        <a:p>
          <a:pPr rtl="1"/>
          <a:endParaRPr lang="ar-SA"/>
        </a:p>
      </dgm:t>
    </dgm:pt>
    <dgm:pt modelId="{AAF8342E-B1DE-4C1E-8D15-A7BF3F4230D9}" type="sibTrans" cxnId="{818FD6C1-19AE-4960-BFCE-993E37AB29EB}">
      <dgm:prSet/>
      <dgm:spPr/>
      <dgm:t>
        <a:bodyPr/>
        <a:lstStyle/>
        <a:p>
          <a:pPr rtl="1"/>
          <a:endParaRPr lang="ar-SA"/>
        </a:p>
      </dgm:t>
    </dgm:pt>
    <dgm:pt modelId="{C5EB5A19-EE02-44C1-AE8F-285A7DCFAC95}" type="pres">
      <dgm:prSet presAssocID="{BC7E8EA5-8350-4420-B7C2-0F13DE8AE9AC}" presName="hierChild1" presStyleCnt="0">
        <dgm:presLayoutVars>
          <dgm:orgChart val="1"/>
          <dgm:chPref val="1"/>
          <dgm:dir val="rev"/>
          <dgm:animOne val="branch"/>
          <dgm:animLvl val="lvl"/>
          <dgm:resizeHandles/>
        </dgm:presLayoutVars>
      </dgm:prSet>
      <dgm:spPr/>
    </dgm:pt>
    <dgm:pt modelId="{9666DC56-51DB-4EE2-B0F5-DC10BC37B214}" type="pres">
      <dgm:prSet presAssocID="{1DA52E26-E800-4D2A-8F85-484302B62A45}" presName="hierRoot1" presStyleCnt="0">
        <dgm:presLayoutVars>
          <dgm:hierBranch val="init"/>
        </dgm:presLayoutVars>
      </dgm:prSet>
      <dgm:spPr/>
    </dgm:pt>
    <dgm:pt modelId="{1D8225AE-AD21-450E-A745-5B722A736050}" type="pres">
      <dgm:prSet presAssocID="{1DA52E26-E800-4D2A-8F85-484302B62A45}" presName="rootComposite1" presStyleCnt="0"/>
      <dgm:spPr/>
    </dgm:pt>
    <dgm:pt modelId="{8B3C1574-D40F-425F-A73F-A28383D91B66}" type="pres">
      <dgm:prSet presAssocID="{1DA52E26-E800-4D2A-8F85-484302B62A45}" presName="rootText1" presStyleLbl="node0" presStyleIdx="0" presStyleCnt="1" custScaleX="220722" custScaleY="139407">
        <dgm:presLayoutVars>
          <dgm:chPref val="3"/>
        </dgm:presLayoutVars>
      </dgm:prSet>
      <dgm:spPr/>
    </dgm:pt>
    <dgm:pt modelId="{84802D6A-6068-4DF1-B1EE-72E6D445DF26}" type="pres">
      <dgm:prSet presAssocID="{1DA52E26-E800-4D2A-8F85-484302B62A45}" presName="rootConnector1" presStyleLbl="node1" presStyleIdx="0" presStyleCnt="0"/>
      <dgm:spPr/>
    </dgm:pt>
    <dgm:pt modelId="{A0EA1F2A-5582-4E11-9BFC-650F4BC9E7EF}" type="pres">
      <dgm:prSet presAssocID="{1DA52E26-E800-4D2A-8F85-484302B62A45}" presName="hierChild2" presStyleCnt="0"/>
      <dgm:spPr/>
    </dgm:pt>
    <dgm:pt modelId="{3A998BB0-DF60-494B-9031-66EB7D23F952}" type="pres">
      <dgm:prSet presAssocID="{DCE4E368-3540-4927-9B0A-C4DDAA1AAA3C}" presName="Name37" presStyleLbl="parChTrans1D2" presStyleIdx="0" presStyleCnt="9"/>
      <dgm:spPr/>
    </dgm:pt>
    <dgm:pt modelId="{B7F232C7-54E9-42D9-985F-A0BA79AA3DA7}" type="pres">
      <dgm:prSet presAssocID="{0D043EC0-27DC-4FD4-9B95-2A33B2BF81C0}" presName="hierRoot2" presStyleCnt="0">
        <dgm:presLayoutVars>
          <dgm:hierBranch val="init"/>
        </dgm:presLayoutVars>
      </dgm:prSet>
      <dgm:spPr/>
    </dgm:pt>
    <dgm:pt modelId="{0944E236-0DD6-4684-BB1B-4C747BC23FAF}" type="pres">
      <dgm:prSet presAssocID="{0D043EC0-27DC-4FD4-9B95-2A33B2BF81C0}" presName="rootComposite" presStyleCnt="0"/>
      <dgm:spPr/>
    </dgm:pt>
    <dgm:pt modelId="{07977E9A-6444-4887-8C5B-D4963BB6AC07}" type="pres">
      <dgm:prSet presAssocID="{0D043EC0-27DC-4FD4-9B95-2A33B2BF81C0}" presName="rootText" presStyleLbl="node2" presStyleIdx="0" presStyleCnt="9" custScaleY="138494">
        <dgm:presLayoutVars>
          <dgm:chPref val="3"/>
        </dgm:presLayoutVars>
      </dgm:prSet>
      <dgm:spPr/>
    </dgm:pt>
    <dgm:pt modelId="{E4FE8898-C2C9-4C70-9F99-E4B3E1E6BA74}" type="pres">
      <dgm:prSet presAssocID="{0D043EC0-27DC-4FD4-9B95-2A33B2BF81C0}" presName="rootConnector" presStyleLbl="node2" presStyleIdx="0" presStyleCnt="9"/>
      <dgm:spPr/>
    </dgm:pt>
    <dgm:pt modelId="{60E285FA-A4BB-48A5-8FE9-AF7CD4549B6E}" type="pres">
      <dgm:prSet presAssocID="{0D043EC0-27DC-4FD4-9B95-2A33B2BF81C0}" presName="hierChild4" presStyleCnt="0"/>
      <dgm:spPr/>
    </dgm:pt>
    <dgm:pt modelId="{3DF18160-2C64-4E8F-A3C5-4C02DD9CAC16}" type="pres">
      <dgm:prSet presAssocID="{08B20590-2575-439A-A9D8-FDFC7F144563}" presName="Name37" presStyleLbl="parChTrans1D3" presStyleIdx="0" presStyleCnt="4"/>
      <dgm:spPr/>
    </dgm:pt>
    <dgm:pt modelId="{CD4B9DFD-03AD-4435-B72E-EC2EBC53135A}" type="pres">
      <dgm:prSet presAssocID="{58FB79D8-FB0F-4DDC-AA66-E7DE44C84CBC}" presName="hierRoot2" presStyleCnt="0">
        <dgm:presLayoutVars>
          <dgm:hierBranch val="init"/>
        </dgm:presLayoutVars>
      </dgm:prSet>
      <dgm:spPr/>
    </dgm:pt>
    <dgm:pt modelId="{EE78C14E-F5A0-4FBE-A033-4541661F0214}" type="pres">
      <dgm:prSet presAssocID="{58FB79D8-FB0F-4DDC-AA66-E7DE44C84CBC}" presName="rootComposite" presStyleCnt="0"/>
      <dgm:spPr/>
    </dgm:pt>
    <dgm:pt modelId="{0FEA7A2D-D0F0-4D31-AF6B-C185E0BF071A}" type="pres">
      <dgm:prSet presAssocID="{58FB79D8-FB0F-4DDC-AA66-E7DE44C84CBC}" presName="rootText" presStyleLbl="node3" presStyleIdx="0" presStyleCnt="4" custScaleX="139406">
        <dgm:presLayoutVars>
          <dgm:chPref val="3"/>
        </dgm:presLayoutVars>
      </dgm:prSet>
      <dgm:spPr/>
    </dgm:pt>
    <dgm:pt modelId="{8F76A776-2EA9-4C7F-9A8A-9587C5FE67E6}" type="pres">
      <dgm:prSet presAssocID="{58FB79D8-FB0F-4DDC-AA66-E7DE44C84CBC}" presName="rootConnector" presStyleLbl="node3" presStyleIdx="0" presStyleCnt="4"/>
      <dgm:spPr/>
    </dgm:pt>
    <dgm:pt modelId="{E5D94455-4886-4D05-A925-B2B5B087511A}" type="pres">
      <dgm:prSet presAssocID="{58FB79D8-FB0F-4DDC-AA66-E7DE44C84CBC}" presName="hierChild4" presStyleCnt="0"/>
      <dgm:spPr/>
    </dgm:pt>
    <dgm:pt modelId="{E9D589FE-0DCF-4D0B-AA78-634179E3F7AF}" type="pres">
      <dgm:prSet presAssocID="{58FB79D8-FB0F-4DDC-AA66-E7DE44C84CBC}" presName="hierChild5" presStyleCnt="0"/>
      <dgm:spPr/>
    </dgm:pt>
    <dgm:pt modelId="{36B6E4CF-744E-4685-954B-0C294AFF000C}" type="pres">
      <dgm:prSet presAssocID="{B27DBA47-235D-4F7A-ACCC-653FD7B22233}" presName="Name37" presStyleLbl="parChTrans1D3" presStyleIdx="1" presStyleCnt="4"/>
      <dgm:spPr/>
    </dgm:pt>
    <dgm:pt modelId="{B75BC066-764D-43AA-AEF2-B146AC08DC6C}" type="pres">
      <dgm:prSet presAssocID="{758B1687-6699-4C8E-A1B7-FC62C46CADF4}" presName="hierRoot2" presStyleCnt="0">
        <dgm:presLayoutVars>
          <dgm:hierBranch val="init"/>
        </dgm:presLayoutVars>
      </dgm:prSet>
      <dgm:spPr/>
    </dgm:pt>
    <dgm:pt modelId="{446B23E9-9D2D-41EF-A6E1-6E2CE17A7C24}" type="pres">
      <dgm:prSet presAssocID="{758B1687-6699-4C8E-A1B7-FC62C46CADF4}" presName="rootComposite" presStyleCnt="0"/>
      <dgm:spPr/>
    </dgm:pt>
    <dgm:pt modelId="{E49692AC-4C0A-428D-94DB-0FDAFC3ABEEE}" type="pres">
      <dgm:prSet presAssocID="{758B1687-6699-4C8E-A1B7-FC62C46CADF4}" presName="rootText" presStyleLbl="node3" presStyleIdx="1" presStyleCnt="4" custScaleX="188134">
        <dgm:presLayoutVars>
          <dgm:chPref val="3"/>
        </dgm:presLayoutVars>
      </dgm:prSet>
      <dgm:spPr/>
    </dgm:pt>
    <dgm:pt modelId="{A43CB369-9186-4B4A-B77C-9156DAA43AC3}" type="pres">
      <dgm:prSet presAssocID="{758B1687-6699-4C8E-A1B7-FC62C46CADF4}" presName="rootConnector" presStyleLbl="node3" presStyleIdx="1" presStyleCnt="4"/>
      <dgm:spPr/>
    </dgm:pt>
    <dgm:pt modelId="{B929035B-C388-4001-A3E3-E1DC4E1411E9}" type="pres">
      <dgm:prSet presAssocID="{758B1687-6699-4C8E-A1B7-FC62C46CADF4}" presName="hierChild4" presStyleCnt="0"/>
      <dgm:spPr/>
    </dgm:pt>
    <dgm:pt modelId="{CCC2A5BF-3416-48B1-A086-B5CD871B30EC}" type="pres">
      <dgm:prSet presAssocID="{758B1687-6699-4C8E-A1B7-FC62C46CADF4}" presName="hierChild5" presStyleCnt="0"/>
      <dgm:spPr/>
    </dgm:pt>
    <dgm:pt modelId="{E7E1D098-C579-4EBC-A11A-C001FC30EB50}" type="pres">
      <dgm:prSet presAssocID="{7BFE2367-B61A-4C86-8ACB-D73908191341}" presName="Name37" presStyleLbl="parChTrans1D3" presStyleIdx="2" presStyleCnt="4"/>
      <dgm:spPr/>
    </dgm:pt>
    <dgm:pt modelId="{48B428F1-A309-4CD1-A4D9-BD347D6909BB}" type="pres">
      <dgm:prSet presAssocID="{0F3455F8-483C-421A-8BF5-6863ED27BC2E}" presName="hierRoot2" presStyleCnt="0">
        <dgm:presLayoutVars>
          <dgm:hierBranch val="init"/>
        </dgm:presLayoutVars>
      </dgm:prSet>
      <dgm:spPr/>
    </dgm:pt>
    <dgm:pt modelId="{AB59AADD-DB8D-4C1B-8699-7744E526F1A3}" type="pres">
      <dgm:prSet presAssocID="{0F3455F8-483C-421A-8BF5-6863ED27BC2E}" presName="rootComposite" presStyleCnt="0"/>
      <dgm:spPr/>
    </dgm:pt>
    <dgm:pt modelId="{3EF2B1FF-5FAA-49D7-A07D-BB3AEE6159A0}" type="pres">
      <dgm:prSet presAssocID="{0F3455F8-483C-421A-8BF5-6863ED27BC2E}" presName="rootText" presStyleLbl="node3" presStyleIdx="2" presStyleCnt="4" custScaleX="202075">
        <dgm:presLayoutVars>
          <dgm:chPref val="3"/>
        </dgm:presLayoutVars>
      </dgm:prSet>
      <dgm:spPr/>
    </dgm:pt>
    <dgm:pt modelId="{588951D0-F397-4353-BFDC-8DC27E188278}" type="pres">
      <dgm:prSet presAssocID="{0F3455F8-483C-421A-8BF5-6863ED27BC2E}" presName="rootConnector" presStyleLbl="node3" presStyleIdx="2" presStyleCnt="4"/>
      <dgm:spPr/>
    </dgm:pt>
    <dgm:pt modelId="{243AB8CB-758A-45D8-80D6-75F2411C1B68}" type="pres">
      <dgm:prSet presAssocID="{0F3455F8-483C-421A-8BF5-6863ED27BC2E}" presName="hierChild4" presStyleCnt="0"/>
      <dgm:spPr/>
    </dgm:pt>
    <dgm:pt modelId="{39175F34-62AD-41B6-B962-8B1F3D433B1B}" type="pres">
      <dgm:prSet presAssocID="{0F3455F8-483C-421A-8BF5-6863ED27BC2E}" presName="hierChild5" presStyleCnt="0"/>
      <dgm:spPr/>
    </dgm:pt>
    <dgm:pt modelId="{03F4C12D-64A9-45DC-9E7C-7AB1134257F4}" type="pres">
      <dgm:prSet presAssocID="{2E4C787C-E215-4DAB-8F02-A8E22E6CE033}" presName="Name37" presStyleLbl="parChTrans1D3" presStyleIdx="3" presStyleCnt="4"/>
      <dgm:spPr/>
    </dgm:pt>
    <dgm:pt modelId="{E0ECE977-6A2E-4985-8C07-09F4A2E5BF24}" type="pres">
      <dgm:prSet presAssocID="{E3006D26-AD6C-40C2-9A9B-50283FB28AE6}" presName="hierRoot2" presStyleCnt="0">
        <dgm:presLayoutVars>
          <dgm:hierBranch val="init"/>
        </dgm:presLayoutVars>
      </dgm:prSet>
      <dgm:spPr/>
    </dgm:pt>
    <dgm:pt modelId="{D8AF63D4-7E85-4432-AF3D-CC16599F7ED8}" type="pres">
      <dgm:prSet presAssocID="{E3006D26-AD6C-40C2-9A9B-50283FB28AE6}" presName="rootComposite" presStyleCnt="0"/>
      <dgm:spPr/>
    </dgm:pt>
    <dgm:pt modelId="{542F07B8-D3B7-410B-B0E5-80994AF9C6E8}" type="pres">
      <dgm:prSet presAssocID="{E3006D26-AD6C-40C2-9A9B-50283FB28AE6}" presName="rootText" presStyleLbl="node3" presStyleIdx="3" presStyleCnt="4" custScaleX="214397">
        <dgm:presLayoutVars>
          <dgm:chPref val="3"/>
        </dgm:presLayoutVars>
      </dgm:prSet>
      <dgm:spPr/>
    </dgm:pt>
    <dgm:pt modelId="{44394B23-EED2-4075-96E2-575858F58D50}" type="pres">
      <dgm:prSet presAssocID="{E3006D26-AD6C-40C2-9A9B-50283FB28AE6}" presName="rootConnector" presStyleLbl="node3" presStyleIdx="3" presStyleCnt="4"/>
      <dgm:spPr/>
    </dgm:pt>
    <dgm:pt modelId="{180C8D31-36A1-4DF6-BC27-AAF746AE0335}" type="pres">
      <dgm:prSet presAssocID="{E3006D26-AD6C-40C2-9A9B-50283FB28AE6}" presName="hierChild4" presStyleCnt="0"/>
      <dgm:spPr/>
    </dgm:pt>
    <dgm:pt modelId="{F912D941-3A8E-4A8D-B1E9-499FF94FFA75}" type="pres">
      <dgm:prSet presAssocID="{E3006D26-AD6C-40C2-9A9B-50283FB28AE6}" presName="hierChild5" presStyleCnt="0"/>
      <dgm:spPr/>
    </dgm:pt>
    <dgm:pt modelId="{D4F0C222-4CBA-409D-BD85-DC2578BCCFA6}" type="pres">
      <dgm:prSet presAssocID="{0D043EC0-27DC-4FD4-9B95-2A33B2BF81C0}" presName="hierChild5" presStyleCnt="0"/>
      <dgm:spPr/>
    </dgm:pt>
    <dgm:pt modelId="{CB057042-4019-4EDB-ABF8-34CB11E33E51}" type="pres">
      <dgm:prSet presAssocID="{864492CE-53D2-4BB0-AC49-24EE17EF4F74}" presName="Name37" presStyleLbl="parChTrans1D2" presStyleIdx="1" presStyleCnt="9"/>
      <dgm:spPr/>
    </dgm:pt>
    <dgm:pt modelId="{28C52E94-EDEF-46A7-B263-AA661F135030}" type="pres">
      <dgm:prSet presAssocID="{90ECDEC9-1D5A-4F6B-A47E-41F7281E16B1}" presName="hierRoot2" presStyleCnt="0">
        <dgm:presLayoutVars>
          <dgm:hierBranch val="init"/>
        </dgm:presLayoutVars>
      </dgm:prSet>
      <dgm:spPr/>
    </dgm:pt>
    <dgm:pt modelId="{188B1DFA-20AA-4097-A818-995EDD122366}" type="pres">
      <dgm:prSet presAssocID="{90ECDEC9-1D5A-4F6B-A47E-41F7281E16B1}" presName="rootComposite" presStyleCnt="0"/>
      <dgm:spPr/>
    </dgm:pt>
    <dgm:pt modelId="{1EA7A299-AF8C-4B19-8F77-1D581B4248D7}" type="pres">
      <dgm:prSet presAssocID="{90ECDEC9-1D5A-4F6B-A47E-41F7281E16B1}" presName="rootText" presStyleLbl="node2" presStyleIdx="1" presStyleCnt="9" custScaleY="162659">
        <dgm:presLayoutVars>
          <dgm:chPref val="3"/>
        </dgm:presLayoutVars>
      </dgm:prSet>
      <dgm:spPr/>
    </dgm:pt>
    <dgm:pt modelId="{D0EED006-32E9-4CFA-BDE4-69BA2A5D7365}" type="pres">
      <dgm:prSet presAssocID="{90ECDEC9-1D5A-4F6B-A47E-41F7281E16B1}" presName="rootConnector" presStyleLbl="node2" presStyleIdx="1" presStyleCnt="9"/>
      <dgm:spPr/>
    </dgm:pt>
    <dgm:pt modelId="{0E3B99B4-0951-48CE-97C2-B7647949198B}" type="pres">
      <dgm:prSet presAssocID="{90ECDEC9-1D5A-4F6B-A47E-41F7281E16B1}" presName="hierChild4" presStyleCnt="0"/>
      <dgm:spPr/>
    </dgm:pt>
    <dgm:pt modelId="{A5773595-87B0-4936-B55B-EB0EB9643BC7}" type="pres">
      <dgm:prSet presAssocID="{90ECDEC9-1D5A-4F6B-A47E-41F7281E16B1}" presName="hierChild5" presStyleCnt="0"/>
      <dgm:spPr/>
    </dgm:pt>
    <dgm:pt modelId="{E052D050-9125-45F4-B574-2B33452C30D5}" type="pres">
      <dgm:prSet presAssocID="{CD61A179-179B-45B0-809D-934404BB6D7E}" presName="Name37" presStyleLbl="parChTrans1D2" presStyleIdx="2" presStyleCnt="9"/>
      <dgm:spPr/>
    </dgm:pt>
    <dgm:pt modelId="{3987956C-1E26-4529-AC4F-F841E11EB8B3}" type="pres">
      <dgm:prSet presAssocID="{1B52466F-E47A-4E85-9383-FD5136F998F8}" presName="hierRoot2" presStyleCnt="0">
        <dgm:presLayoutVars>
          <dgm:hierBranch val="init"/>
        </dgm:presLayoutVars>
      </dgm:prSet>
      <dgm:spPr/>
    </dgm:pt>
    <dgm:pt modelId="{342D3103-FC8B-4309-924E-CA092FCDEA7E}" type="pres">
      <dgm:prSet presAssocID="{1B52466F-E47A-4E85-9383-FD5136F998F8}" presName="rootComposite" presStyleCnt="0"/>
      <dgm:spPr/>
    </dgm:pt>
    <dgm:pt modelId="{3D216904-01B3-48CA-96AB-9927613BFBF8}" type="pres">
      <dgm:prSet presAssocID="{1B52466F-E47A-4E85-9383-FD5136F998F8}" presName="rootText" presStyleLbl="node2" presStyleIdx="2" presStyleCnt="9">
        <dgm:presLayoutVars>
          <dgm:chPref val="3"/>
        </dgm:presLayoutVars>
      </dgm:prSet>
      <dgm:spPr/>
    </dgm:pt>
    <dgm:pt modelId="{3D985439-304C-47D8-9C96-B4A50DF5F68D}" type="pres">
      <dgm:prSet presAssocID="{1B52466F-E47A-4E85-9383-FD5136F998F8}" presName="rootConnector" presStyleLbl="node2" presStyleIdx="2" presStyleCnt="9"/>
      <dgm:spPr/>
    </dgm:pt>
    <dgm:pt modelId="{4DD5F2D2-C60B-45E2-B95E-5FA99566EF0A}" type="pres">
      <dgm:prSet presAssocID="{1B52466F-E47A-4E85-9383-FD5136F998F8}" presName="hierChild4" presStyleCnt="0"/>
      <dgm:spPr/>
    </dgm:pt>
    <dgm:pt modelId="{F22202BA-E8FF-473E-AF99-34EA409250A5}" type="pres">
      <dgm:prSet presAssocID="{1B52466F-E47A-4E85-9383-FD5136F998F8}" presName="hierChild5" presStyleCnt="0"/>
      <dgm:spPr/>
    </dgm:pt>
    <dgm:pt modelId="{674E5A84-8F90-4D03-A67B-4A3D5AB56A89}" type="pres">
      <dgm:prSet presAssocID="{831109D4-7CE3-4930-A10D-E3F9A7D1873F}" presName="Name37" presStyleLbl="parChTrans1D2" presStyleIdx="3" presStyleCnt="9"/>
      <dgm:spPr/>
    </dgm:pt>
    <dgm:pt modelId="{AE8D2ABE-4C08-45DA-8748-B66C4FCA85BA}" type="pres">
      <dgm:prSet presAssocID="{6686CD29-AC81-41B5-8B36-7FD7B8549901}" presName="hierRoot2" presStyleCnt="0">
        <dgm:presLayoutVars>
          <dgm:hierBranch val="init"/>
        </dgm:presLayoutVars>
      </dgm:prSet>
      <dgm:spPr/>
    </dgm:pt>
    <dgm:pt modelId="{D6019DA0-4A25-40F2-80B8-B6FBC82A1461}" type="pres">
      <dgm:prSet presAssocID="{6686CD29-AC81-41B5-8B36-7FD7B8549901}" presName="rootComposite" presStyleCnt="0"/>
      <dgm:spPr/>
    </dgm:pt>
    <dgm:pt modelId="{20658B2F-69FE-4EA9-AFD0-5AD25F5581A3}" type="pres">
      <dgm:prSet presAssocID="{6686CD29-AC81-41B5-8B36-7FD7B8549901}" presName="rootText" presStyleLbl="node2" presStyleIdx="3" presStyleCnt="9" custScaleY="135633">
        <dgm:presLayoutVars>
          <dgm:chPref val="3"/>
        </dgm:presLayoutVars>
      </dgm:prSet>
      <dgm:spPr/>
    </dgm:pt>
    <dgm:pt modelId="{F7D99586-CADD-4C15-AA38-6E1369C1F0D3}" type="pres">
      <dgm:prSet presAssocID="{6686CD29-AC81-41B5-8B36-7FD7B8549901}" presName="rootConnector" presStyleLbl="node2" presStyleIdx="3" presStyleCnt="9"/>
      <dgm:spPr/>
    </dgm:pt>
    <dgm:pt modelId="{4ABD0094-6CE6-4D15-B4DC-DE75F9D19C91}" type="pres">
      <dgm:prSet presAssocID="{6686CD29-AC81-41B5-8B36-7FD7B8549901}" presName="hierChild4" presStyleCnt="0"/>
      <dgm:spPr/>
    </dgm:pt>
    <dgm:pt modelId="{E2AB2701-92F3-4D10-827C-B89F5ACA2F2A}" type="pres">
      <dgm:prSet presAssocID="{6686CD29-AC81-41B5-8B36-7FD7B8549901}" presName="hierChild5" presStyleCnt="0"/>
      <dgm:spPr/>
    </dgm:pt>
    <dgm:pt modelId="{348C5352-C9A1-4435-A0BC-E6AF9118329B}" type="pres">
      <dgm:prSet presAssocID="{7C6FF5EF-E8C0-465F-A33C-6847628B62D9}" presName="Name37" presStyleLbl="parChTrans1D2" presStyleIdx="4" presStyleCnt="9"/>
      <dgm:spPr/>
    </dgm:pt>
    <dgm:pt modelId="{22F65E33-0EB8-453B-B5FB-5CE3F8EE0748}" type="pres">
      <dgm:prSet presAssocID="{A616B604-1C62-4AA6-98A3-838BD224E057}" presName="hierRoot2" presStyleCnt="0">
        <dgm:presLayoutVars>
          <dgm:hierBranch val="init"/>
        </dgm:presLayoutVars>
      </dgm:prSet>
      <dgm:spPr/>
    </dgm:pt>
    <dgm:pt modelId="{934C60F2-C252-48F1-A1D8-5C3253DEE5BB}" type="pres">
      <dgm:prSet presAssocID="{A616B604-1C62-4AA6-98A3-838BD224E057}" presName="rootComposite" presStyleCnt="0"/>
      <dgm:spPr/>
    </dgm:pt>
    <dgm:pt modelId="{F86610D6-2A23-4F8E-B9B0-DA9C4AA94FC2}" type="pres">
      <dgm:prSet presAssocID="{A616B604-1C62-4AA6-98A3-838BD224E057}" presName="rootText" presStyleLbl="node2" presStyleIdx="4" presStyleCnt="9">
        <dgm:presLayoutVars>
          <dgm:chPref val="3"/>
        </dgm:presLayoutVars>
      </dgm:prSet>
      <dgm:spPr/>
    </dgm:pt>
    <dgm:pt modelId="{1B66B8D9-C8F4-4173-9740-72401CB5AAF4}" type="pres">
      <dgm:prSet presAssocID="{A616B604-1C62-4AA6-98A3-838BD224E057}" presName="rootConnector" presStyleLbl="node2" presStyleIdx="4" presStyleCnt="9"/>
      <dgm:spPr/>
    </dgm:pt>
    <dgm:pt modelId="{70D0D216-C974-4DD3-8C1C-3F35FD19CC76}" type="pres">
      <dgm:prSet presAssocID="{A616B604-1C62-4AA6-98A3-838BD224E057}" presName="hierChild4" presStyleCnt="0"/>
      <dgm:spPr/>
    </dgm:pt>
    <dgm:pt modelId="{DD7395E6-F164-4D6F-9431-0D40A2AE16A0}" type="pres">
      <dgm:prSet presAssocID="{A616B604-1C62-4AA6-98A3-838BD224E057}" presName="hierChild5" presStyleCnt="0"/>
      <dgm:spPr/>
    </dgm:pt>
    <dgm:pt modelId="{A0C227BB-5EF6-49E2-B550-AF102038B498}" type="pres">
      <dgm:prSet presAssocID="{DD40499C-9A79-4DE5-8E1E-F2E2C768F420}" presName="Name37" presStyleLbl="parChTrans1D2" presStyleIdx="5" presStyleCnt="9"/>
      <dgm:spPr/>
    </dgm:pt>
    <dgm:pt modelId="{C5C6E5BC-F3F3-4C05-A7A0-95DB08A0405D}" type="pres">
      <dgm:prSet presAssocID="{0CAA376B-B26F-428D-A8E3-E5C4D8D7621C}" presName="hierRoot2" presStyleCnt="0">
        <dgm:presLayoutVars>
          <dgm:hierBranch val="init"/>
        </dgm:presLayoutVars>
      </dgm:prSet>
      <dgm:spPr/>
    </dgm:pt>
    <dgm:pt modelId="{441912BE-F580-4645-9766-EF2104D00C94}" type="pres">
      <dgm:prSet presAssocID="{0CAA376B-B26F-428D-A8E3-E5C4D8D7621C}" presName="rootComposite" presStyleCnt="0"/>
      <dgm:spPr/>
    </dgm:pt>
    <dgm:pt modelId="{7A8BA9EE-DCE8-4937-ACAB-2AF72CDF4683}" type="pres">
      <dgm:prSet presAssocID="{0CAA376B-B26F-428D-A8E3-E5C4D8D7621C}" presName="rootText" presStyleLbl="node2" presStyleIdx="5" presStyleCnt="9" custScaleY="132569">
        <dgm:presLayoutVars>
          <dgm:chPref val="3"/>
        </dgm:presLayoutVars>
      </dgm:prSet>
      <dgm:spPr/>
    </dgm:pt>
    <dgm:pt modelId="{B00194E8-5779-4389-9285-C50E8DC15B0A}" type="pres">
      <dgm:prSet presAssocID="{0CAA376B-B26F-428D-A8E3-E5C4D8D7621C}" presName="rootConnector" presStyleLbl="node2" presStyleIdx="5" presStyleCnt="9"/>
      <dgm:spPr/>
    </dgm:pt>
    <dgm:pt modelId="{691BDE91-C9CA-4B5B-A6D8-17BD7B89BA97}" type="pres">
      <dgm:prSet presAssocID="{0CAA376B-B26F-428D-A8E3-E5C4D8D7621C}" presName="hierChild4" presStyleCnt="0"/>
      <dgm:spPr/>
    </dgm:pt>
    <dgm:pt modelId="{26704BDE-FD89-4F54-8B87-2A8D475A634C}" type="pres">
      <dgm:prSet presAssocID="{0CAA376B-B26F-428D-A8E3-E5C4D8D7621C}" presName="hierChild5" presStyleCnt="0"/>
      <dgm:spPr/>
    </dgm:pt>
    <dgm:pt modelId="{239558B3-D440-4FA9-84CE-ECF13BE840F5}" type="pres">
      <dgm:prSet presAssocID="{9BFB9575-A7B5-423F-AEED-1154576CE578}" presName="Name37" presStyleLbl="parChTrans1D2" presStyleIdx="6" presStyleCnt="9"/>
      <dgm:spPr/>
    </dgm:pt>
    <dgm:pt modelId="{DED55043-BAD9-4FFE-8C29-9FF47FB60DCB}" type="pres">
      <dgm:prSet presAssocID="{BE5A3BA0-A342-47C7-AAAE-48187E31D620}" presName="hierRoot2" presStyleCnt="0">
        <dgm:presLayoutVars>
          <dgm:hierBranch val="init"/>
        </dgm:presLayoutVars>
      </dgm:prSet>
      <dgm:spPr/>
    </dgm:pt>
    <dgm:pt modelId="{393EED68-3020-4794-B6AA-142CDB97F589}" type="pres">
      <dgm:prSet presAssocID="{BE5A3BA0-A342-47C7-AAAE-48187E31D620}" presName="rootComposite" presStyleCnt="0"/>
      <dgm:spPr/>
    </dgm:pt>
    <dgm:pt modelId="{1F915B52-AF67-4DDD-876E-45BD895F8BB3}" type="pres">
      <dgm:prSet presAssocID="{BE5A3BA0-A342-47C7-AAAE-48187E31D620}" presName="rootText" presStyleLbl="node2" presStyleIdx="6" presStyleCnt="9" custScaleY="128708">
        <dgm:presLayoutVars>
          <dgm:chPref val="3"/>
        </dgm:presLayoutVars>
      </dgm:prSet>
      <dgm:spPr/>
    </dgm:pt>
    <dgm:pt modelId="{E4C15F1A-3584-46EF-BB8D-2383396EC047}" type="pres">
      <dgm:prSet presAssocID="{BE5A3BA0-A342-47C7-AAAE-48187E31D620}" presName="rootConnector" presStyleLbl="node2" presStyleIdx="6" presStyleCnt="9"/>
      <dgm:spPr/>
    </dgm:pt>
    <dgm:pt modelId="{F41246D3-0328-41BB-9241-AA6005DE5F96}" type="pres">
      <dgm:prSet presAssocID="{BE5A3BA0-A342-47C7-AAAE-48187E31D620}" presName="hierChild4" presStyleCnt="0"/>
      <dgm:spPr/>
    </dgm:pt>
    <dgm:pt modelId="{2A175470-051E-441C-849B-7988D7838E23}" type="pres">
      <dgm:prSet presAssocID="{BE5A3BA0-A342-47C7-AAAE-48187E31D620}" presName="hierChild5" presStyleCnt="0"/>
      <dgm:spPr/>
    </dgm:pt>
    <dgm:pt modelId="{C912DE9E-D97A-4B0A-85A4-8CC1162B5326}" type="pres">
      <dgm:prSet presAssocID="{DEC92664-C027-48A4-BC14-77BA9BC70E8D}" presName="Name37" presStyleLbl="parChTrans1D2" presStyleIdx="7" presStyleCnt="9"/>
      <dgm:spPr/>
    </dgm:pt>
    <dgm:pt modelId="{E212980D-4D50-4AB0-8987-4702CE2BD024}" type="pres">
      <dgm:prSet presAssocID="{C4316B9E-DB4E-477B-866B-A639AF3DB855}" presName="hierRoot2" presStyleCnt="0">
        <dgm:presLayoutVars>
          <dgm:hierBranch val="init"/>
        </dgm:presLayoutVars>
      </dgm:prSet>
      <dgm:spPr/>
    </dgm:pt>
    <dgm:pt modelId="{6EA905F8-B369-47AF-90CB-3C7072C3AA42}" type="pres">
      <dgm:prSet presAssocID="{C4316B9E-DB4E-477B-866B-A639AF3DB855}" presName="rootComposite" presStyleCnt="0"/>
      <dgm:spPr/>
    </dgm:pt>
    <dgm:pt modelId="{C85A9B15-D5B7-43D5-A95C-7E4148D4380B}" type="pres">
      <dgm:prSet presAssocID="{C4316B9E-DB4E-477B-866B-A639AF3DB855}" presName="rootText" presStyleLbl="node2" presStyleIdx="7" presStyleCnt="9" custScaleY="132569">
        <dgm:presLayoutVars>
          <dgm:chPref val="3"/>
        </dgm:presLayoutVars>
      </dgm:prSet>
      <dgm:spPr/>
    </dgm:pt>
    <dgm:pt modelId="{6E4D27AC-C0BF-4BEF-96B7-D82D63C8AFED}" type="pres">
      <dgm:prSet presAssocID="{C4316B9E-DB4E-477B-866B-A639AF3DB855}" presName="rootConnector" presStyleLbl="node2" presStyleIdx="7" presStyleCnt="9"/>
      <dgm:spPr/>
    </dgm:pt>
    <dgm:pt modelId="{AEA5E476-C0BB-4A98-A690-CE82DE6D6E23}" type="pres">
      <dgm:prSet presAssocID="{C4316B9E-DB4E-477B-866B-A639AF3DB855}" presName="hierChild4" presStyleCnt="0"/>
      <dgm:spPr/>
    </dgm:pt>
    <dgm:pt modelId="{C948F552-3268-47C2-8430-D9459B0C9700}" type="pres">
      <dgm:prSet presAssocID="{C4316B9E-DB4E-477B-866B-A639AF3DB855}" presName="hierChild5" presStyleCnt="0"/>
      <dgm:spPr/>
    </dgm:pt>
    <dgm:pt modelId="{5656A336-55C2-4B89-AA42-31F81C474FCF}" type="pres">
      <dgm:prSet presAssocID="{41C729F1-3587-4E6C-8253-4D1FAFE3817E}" presName="Name37" presStyleLbl="parChTrans1D2" presStyleIdx="8" presStyleCnt="9"/>
      <dgm:spPr/>
    </dgm:pt>
    <dgm:pt modelId="{C3E36937-ADB1-49B9-BC03-8B72116103D1}" type="pres">
      <dgm:prSet presAssocID="{6D8E617D-97E8-4A26-9F07-B35F4E3E7C90}" presName="hierRoot2" presStyleCnt="0">
        <dgm:presLayoutVars>
          <dgm:hierBranch val="init"/>
        </dgm:presLayoutVars>
      </dgm:prSet>
      <dgm:spPr/>
    </dgm:pt>
    <dgm:pt modelId="{6807F4C6-628F-4518-9717-96603DED3A1B}" type="pres">
      <dgm:prSet presAssocID="{6D8E617D-97E8-4A26-9F07-B35F4E3E7C90}" presName="rootComposite" presStyleCnt="0"/>
      <dgm:spPr/>
    </dgm:pt>
    <dgm:pt modelId="{E3DA270B-9315-4895-8B3D-17D025989BA9}" type="pres">
      <dgm:prSet presAssocID="{6D8E617D-97E8-4A26-9F07-B35F4E3E7C90}" presName="rootText" presStyleLbl="node2" presStyleIdx="8" presStyleCnt="9" custScaleY="140291">
        <dgm:presLayoutVars>
          <dgm:chPref val="3"/>
        </dgm:presLayoutVars>
      </dgm:prSet>
      <dgm:spPr/>
    </dgm:pt>
    <dgm:pt modelId="{6E1CDBA8-FA7F-4784-BFFD-1778BFB8728C}" type="pres">
      <dgm:prSet presAssocID="{6D8E617D-97E8-4A26-9F07-B35F4E3E7C90}" presName="rootConnector" presStyleLbl="node2" presStyleIdx="8" presStyleCnt="9"/>
      <dgm:spPr/>
    </dgm:pt>
    <dgm:pt modelId="{91975A3E-4D37-4D37-961C-69F76555E9B8}" type="pres">
      <dgm:prSet presAssocID="{6D8E617D-97E8-4A26-9F07-B35F4E3E7C90}" presName="hierChild4" presStyleCnt="0"/>
      <dgm:spPr/>
    </dgm:pt>
    <dgm:pt modelId="{E857F53F-82D9-4432-A75F-A9283A3A9EE3}" type="pres">
      <dgm:prSet presAssocID="{6D8E617D-97E8-4A26-9F07-B35F4E3E7C90}" presName="hierChild5" presStyleCnt="0"/>
      <dgm:spPr/>
    </dgm:pt>
    <dgm:pt modelId="{C0938551-CAAA-43C4-ADF6-0C46B52435EA}" type="pres">
      <dgm:prSet presAssocID="{1DA52E26-E800-4D2A-8F85-484302B62A45}" presName="hierChild3" presStyleCnt="0"/>
      <dgm:spPr/>
    </dgm:pt>
  </dgm:ptLst>
  <dgm:cxnLst>
    <dgm:cxn modelId="{B22D8C0D-C593-4860-8CEB-A03066FDD1BF}" type="presOf" srcId="{1B52466F-E47A-4E85-9383-FD5136F998F8}" destId="{3D216904-01B3-48CA-96AB-9927613BFBF8}" srcOrd="0" destOrd="0" presId="urn:microsoft.com/office/officeart/2005/8/layout/orgChart1"/>
    <dgm:cxn modelId="{AD41FC0D-65F4-4A69-89B3-6412D225762B}" type="presOf" srcId="{E3006D26-AD6C-40C2-9A9B-50283FB28AE6}" destId="{44394B23-EED2-4075-96E2-575858F58D50}" srcOrd="1" destOrd="0" presId="urn:microsoft.com/office/officeart/2005/8/layout/orgChart1"/>
    <dgm:cxn modelId="{A8091D12-5CCF-4119-A65E-A9C185CDD617}" type="presOf" srcId="{0CAA376B-B26F-428D-A8E3-E5C4D8D7621C}" destId="{B00194E8-5779-4389-9285-C50E8DC15B0A}" srcOrd="1" destOrd="0" presId="urn:microsoft.com/office/officeart/2005/8/layout/orgChart1"/>
    <dgm:cxn modelId="{5754FD13-ABE5-47D3-9221-A1E35227D561}" type="presOf" srcId="{7C6FF5EF-E8C0-465F-A33C-6847628B62D9}" destId="{348C5352-C9A1-4435-A0BC-E6AF9118329B}" srcOrd="0" destOrd="0" presId="urn:microsoft.com/office/officeart/2005/8/layout/orgChart1"/>
    <dgm:cxn modelId="{C1201C19-50B3-480B-B380-96F47D983B03}" srcId="{0D043EC0-27DC-4FD4-9B95-2A33B2BF81C0}" destId="{758B1687-6699-4C8E-A1B7-FC62C46CADF4}" srcOrd="1" destOrd="0" parTransId="{B27DBA47-235D-4F7A-ACCC-653FD7B22233}" sibTransId="{81C1159E-BEB1-4797-B7EF-727C46159E3B}"/>
    <dgm:cxn modelId="{5C136B1A-81D6-40C3-85FD-67B6B07A39E6}" type="presOf" srcId="{DD40499C-9A79-4DE5-8E1E-F2E2C768F420}" destId="{A0C227BB-5EF6-49E2-B550-AF102038B498}" srcOrd="0" destOrd="0" presId="urn:microsoft.com/office/officeart/2005/8/layout/orgChart1"/>
    <dgm:cxn modelId="{FDACAD24-25E9-4369-8FA2-A49BA07A5D17}" srcId="{BC7E8EA5-8350-4420-B7C2-0F13DE8AE9AC}" destId="{1DA52E26-E800-4D2A-8F85-484302B62A45}" srcOrd="0" destOrd="0" parTransId="{84FA5B3B-65DC-4218-9095-1DCA8B9EC86C}" sibTransId="{6557D6AA-6A8B-4812-96BB-27EB8ADC4C34}"/>
    <dgm:cxn modelId="{C5026B33-64A6-46E9-AC93-55C45511C0BD}" type="presOf" srcId="{864492CE-53D2-4BB0-AC49-24EE17EF4F74}" destId="{CB057042-4019-4EDB-ABF8-34CB11E33E51}" srcOrd="0" destOrd="0" presId="urn:microsoft.com/office/officeart/2005/8/layout/orgChart1"/>
    <dgm:cxn modelId="{8104B33F-5708-4FCE-A740-2ADCF8C0200A}" type="presOf" srcId="{7BFE2367-B61A-4C86-8ACB-D73908191341}" destId="{E7E1D098-C579-4EBC-A11A-C001FC30EB50}" srcOrd="0" destOrd="0" presId="urn:microsoft.com/office/officeart/2005/8/layout/orgChart1"/>
    <dgm:cxn modelId="{7D59A05D-F37E-4DE9-9B37-2C55BDF7D1B5}" type="presOf" srcId="{0F3455F8-483C-421A-8BF5-6863ED27BC2E}" destId="{588951D0-F397-4353-BFDC-8DC27E188278}" srcOrd="1" destOrd="0" presId="urn:microsoft.com/office/officeart/2005/8/layout/orgChart1"/>
    <dgm:cxn modelId="{8660015F-9498-444D-9B90-5CBDD02FD300}" type="presOf" srcId="{41C729F1-3587-4E6C-8253-4D1FAFE3817E}" destId="{5656A336-55C2-4B89-AA42-31F81C474FCF}" srcOrd="0" destOrd="0" presId="urn:microsoft.com/office/officeart/2005/8/layout/orgChart1"/>
    <dgm:cxn modelId="{89EB8961-61CE-480C-A6CE-0582716BEDB8}" type="presOf" srcId="{BE5A3BA0-A342-47C7-AAAE-48187E31D620}" destId="{1F915B52-AF67-4DDD-876E-45BD895F8BB3}" srcOrd="0" destOrd="0" presId="urn:microsoft.com/office/officeart/2005/8/layout/orgChart1"/>
    <dgm:cxn modelId="{4CD29562-42D5-48BE-A463-9C925A6BD5E1}" type="presOf" srcId="{08B20590-2575-439A-A9D8-FDFC7F144563}" destId="{3DF18160-2C64-4E8F-A3C5-4C02DD9CAC16}" srcOrd="0" destOrd="0" presId="urn:microsoft.com/office/officeart/2005/8/layout/orgChart1"/>
    <dgm:cxn modelId="{7EE8FC65-401B-4E88-B11F-19934692EE3C}" type="presOf" srcId="{9BFB9575-A7B5-423F-AEED-1154576CE578}" destId="{239558B3-D440-4FA9-84CE-ECF13BE840F5}" srcOrd="0" destOrd="0" presId="urn:microsoft.com/office/officeart/2005/8/layout/orgChart1"/>
    <dgm:cxn modelId="{DD63C367-17D3-40C1-BF27-CC3A0CAB341C}" type="presOf" srcId="{0F3455F8-483C-421A-8BF5-6863ED27BC2E}" destId="{3EF2B1FF-5FAA-49D7-A07D-BB3AEE6159A0}" srcOrd="0" destOrd="0" presId="urn:microsoft.com/office/officeart/2005/8/layout/orgChart1"/>
    <dgm:cxn modelId="{E57AFE68-3993-4C44-BD2B-785A8D85F7D2}" srcId="{0D043EC0-27DC-4FD4-9B95-2A33B2BF81C0}" destId="{58FB79D8-FB0F-4DDC-AA66-E7DE44C84CBC}" srcOrd="0" destOrd="0" parTransId="{08B20590-2575-439A-A9D8-FDFC7F144563}" sibTransId="{21100677-501D-4058-8506-FB79E92B8E87}"/>
    <dgm:cxn modelId="{5209496C-29D1-42CB-B38D-7303BCBE55F5}" type="presOf" srcId="{58FB79D8-FB0F-4DDC-AA66-E7DE44C84CBC}" destId="{8F76A776-2EA9-4C7F-9A8A-9587C5FE67E6}" srcOrd="1" destOrd="0" presId="urn:microsoft.com/office/officeart/2005/8/layout/orgChart1"/>
    <dgm:cxn modelId="{C25F226E-CC9D-4209-B3EF-0DD11CB4B2A7}" srcId="{1DA52E26-E800-4D2A-8F85-484302B62A45}" destId="{BE5A3BA0-A342-47C7-AAAE-48187E31D620}" srcOrd="6" destOrd="0" parTransId="{9BFB9575-A7B5-423F-AEED-1154576CE578}" sibTransId="{DF83CDE1-1254-496B-A109-2F24E67D5B9C}"/>
    <dgm:cxn modelId="{0FD3E84F-3A2D-4887-833E-03400FDCCF82}" type="presOf" srcId="{DCE4E368-3540-4927-9B0A-C4DDAA1AAA3C}" destId="{3A998BB0-DF60-494B-9031-66EB7D23F952}" srcOrd="0" destOrd="0" presId="urn:microsoft.com/office/officeart/2005/8/layout/orgChart1"/>
    <dgm:cxn modelId="{92C87B70-CD4D-4DBC-A10D-7BED18951488}" srcId="{1DA52E26-E800-4D2A-8F85-484302B62A45}" destId="{1B52466F-E47A-4E85-9383-FD5136F998F8}" srcOrd="2" destOrd="0" parTransId="{CD61A179-179B-45B0-809D-934404BB6D7E}" sibTransId="{9BBAFB5E-7075-402D-820B-242899AAFE4A}"/>
    <dgm:cxn modelId="{7D5BE170-1086-4C7B-AC31-C7A773D628C2}" type="presOf" srcId="{0CAA376B-B26F-428D-A8E3-E5C4D8D7621C}" destId="{7A8BA9EE-DCE8-4937-ACAB-2AF72CDF4683}" srcOrd="0" destOrd="0" presId="urn:microsoft.com/office/officeart/2005/8/layout/orgChart1"/>
    <dgm:cxn modelId="{6463F970-ABF3-440E-A9B9-A6647B85CD02}" type="presOf" srcId="{CD61A179-179B-45B0-809D-934404BB6D7E}" destId="{E052D050-9125-45F4-B574-2B33452C30D5}" srcOrd="0" destOrd="0" presId="urn:microsoft.com/office/officeart/2005/8/layout/orgChart1"/>
    <dgm:cxn modelId="{1AEB8551-5DB5-498C-936A-3A91269251E5}" type="presOf" srcId="{0D043EC0-27DC-4FD4-9B95-2A33B2BF81C0}" destId="{E4FE8898-C2C9-4C70-9F99-E4B3E1E6BA74}" srcOrd="1" destOrd="0" presId="urn:microsoft.com/office/officeart/2005/8/layout/orgChart1"/>
    <dgm:cxn modelId="{AA482578-AB0B-4720-A472-8B2E3AA50F49}" type="presOf" srcId="{DEC92664-C027-48A4-BC14-77BA9BC70E8D}" destId="{C912DE9E-D97A-4B0A-85A4-8CC1162B5326}" srcOrd="0" destOrd="0" presId="urn:microsoft.com/office/officeart/2005/8/layout/orgChart1"/>
    <dgm:cxn modelId="{3646F258-E183-4443-AA66-2CF3A3773B1D}" srcId="{1DA52E26-E800-4D2A-8F85-484302B62A45}" destId="{A616B604-1C62-4AA6-98A3-838BD224E057}" srcOrd="4" destOrd="0" parTransId="{7C6FF5EF-E8C0-465F-A33C-6847628B62D9}" sibTransId="{BF57B533-81DB-46AC-AB04-EA8F85916ECA}"/>
    <dgm:cxn modelId="{71D43182-85C1-4B71-8793-89DCA9E030C3}" type="presOf" srcId="{6686CD29-AC81-41B5-8B36-7FD7B8549901}" destId="{F7D99586-CADD-4C15-AA38-6E1369C1F0D3}" srcOrd="1" destOrd="0" presId="urn:microsoft.com/office/officeart/2005/8/layout/orgChart1"/>
    <dgm:cxn modelId="{EF71EB82-893C-43EA-BF13-3F55FADE343B}" type="presOf" srcId="{0D043EC0-27DC-4FD4-9B95-2A33B2BF81C0}" destId="{07977E9A-6444-4887-8C5B-D4963BB6AC07}" srcOrd="0" destOrd="0" presId="urn:microsoft.com/office/officeart/2005/8/layout/orgChart1"/>
    <dgm:cxn modelId="{04280F8F-A2E5-4663-A05E-C420DB980F6C}" srcId="{1DA52E26-E800-4D2A-8F85-484302B62A45}" destId="{6686CD29-AC81-41B5-8B36-7FD7B8549901}" srcOrd="3" destOrd="0" parTransId="{831109D4-7CE3-4930-A10D-E3F9A7D1873F}" sibTransId="{B9806369-42A0-4C86-91C8-CA9E2A3563D9}"/>
    <dgm:cxn modelId="{94FFA390-167C-408F-B51E-F98DB41D324C}" type="presOf" srcId="{6D8E617D-97E8-4A26-9F07-B35F4E3E7C90}" destId="{6E1CDBA8-FA7F-4784-BFFD-1778BFB8728C}" srcOrd="1" destOrd="0" presId="urn:microsoft.com/office/officeart/2005/8/layout/orgChart1"/>
    <dgm:cxn modelId="{4E969C94-6D66-469A-9650-4982A89AE94C}" type="presOf" srcId="{BE5A3BA0-A342-47C7-AAAE-48187E31D620}" destId="{E4C15F1A-3584-46EF-BB8D-2383396EC047}" srcOrd="1" destOrd="0" presId="urn:microsoft.com/office/officeart/2005/8/layout/orgChart1"/>
    <dgm:cxn modelId="{1C5C1D99-6085-425E-A551-3CB5AA867669}" type="presOf" srcId="{1DA52E26-E800-4D2A-8F85-484302B62A45}" destId="{84802D6A-6068-4DF1-B1EE-72E6D445DF26}" srcOrd="1" destOrd="0" presId="urn:microsoft.com/office/officeart/2005/8/layout/orgChart1"/>
    <dgm:cxn modelId="{16FB6B9D-052F-443D-A253-9F610E70C05B}" type="presOf" srcId="{BC7E8EA5-8350-4420-B7C2-0F13DE8AE9AC}" destId="{C5EB5A19-EE02-44C1-AE8F-285A7DCFAC95}" srcOrd="0" destOrd="0" presId="urn:microsoft.com/office/officeart/2005/8/layout/orgChart1"/>
    <dgm:cxn modelId="{CCC2CC9F-5475-4B9F-8B06-158486850EDB}" type="presOf" srcId="{831109D4-7CE3-4930-A10D-E3F9A7D1873F}" destId="{674E5A84-8F90-4D03-A67B-4A3D5AB56A89}" srcOrd="0" destOrd="0" presId="urn:microsoft.com/office/officeart/2005/8/layout/orgChart1"/>
    <dgm:cxn modelId="{8DFFDB9F-BC0D-44E4-9B7F-386CBEA99AEC}" type="presOf" srcId="{90ECDEC9-1D5A-4F6B-A47E-41F7281E16B1}" destId="{D0EED006-32E9-4CFA-BDE4-69BA2A5D7365}" srcOrd="1" destOrd="0" presId="urn:microsoft.com/office/officeart/2005/8/layout/orgChart1"/>
    <dgm:cxn modelId="{2CCAB6A0-7205-4A72-9C01-752C2DE39C3F}" type="presOf" srcId="{6D8E617D-97E8-4A26-9F07-B35F4E3E7C90}" destId="{E3DA270B-9315-4895-8B3D-17D025989BA9}" srcOrd="0" destOrd="0" presId="urn:microsoft.com/office/officeart/2005/8/layout/orgChart1"/>
    <dgm:cxn modelId="{9BCEECA5-CDB8-4C52-BC2D-8701C3332CDE}" type="presOf" srcId="{1B52466F-E47A-4E85-9383-FD5136F998F8}" destId="{3D985439-304C-47D8-9C96-B4A50DF5F68D}" srcOrd="1" destOrd="0" presId="urn:microsoft.com/office/officeart/2005/8/layout/orgChart1"/>
    <dgm:cxn modelId="{E1B283A7-0D32-496C-A337-580971A436F9}" type="presOf" srcId="{2E4C787C-E215-4DAB-8F02-A8E22E6CE033}" destId="{03F4C12D-64A9-45DC-9E7C-7AB1134257F4}" srcOrd="0" destOrd="0" presId="urn:microsoft.com/office/officeart/2005/8/layout/orgChart1"/>
    <dgm:cxn modelId="{504C14B8-422B-4E3F-8442-74C19199EA31}" type="presOf" srcId="{A616B604-1C62-4AA6-98A3-838BD224E057}" destId="{1B66B8D9-C8F4-4173-9740-72401CB5AAF4}" srcOrd="1" destOrd="0" presId="urn:microsoft.com/office/officeart/2005/8/layout/orgChart1"/>
    <dgm:cxn modelId="{89B808BA-F3F0-476E-9CE6-8F81B719D5B3}" srcId="{1DA52E26-E800-4D2A-8F85-484302B62A45}" destId="{0CAA376B-B26F-428D-A8E3-E5C4D8D7621C}" srcOrd="5" destOrd="0" parTransId="{DD40499C-9A79-4DE5-8E1E-F2E2C768F420}" sibTransId="{BF023A48-8BC0-4738-92C3-09CAA4C7277C}"/>
    <dgm:cxn modelId="{91AD28BE-9898-4E98-8152-CDBF0EC6506F}" srcId="{1DA52E26-E800-4D2A-8F85-484302B62A45}" destId="{0D043EC0-27DC-4FD4-9B95-2A33B2BF81C0}" srcOrd="0" destOrd="0" parTransId="{DCE4E368-3540-4927-9B0A-C4DDAA1AAA3C}" sibTransId="{7041BE93-AE67-4957-847E-B5B04820B034}"/>
    <dgm:cxn modelId="{818FD6C1-19AE-4960-BFCE-993E37AB29EB}" srcId="{1DA52E26-E800-4D2A-8F85-484302B62A45}" destId="{6D8E617D-97E8-4A26-9F07-B35F4E3E7C90}" srcOrd="8" destOrd="0" parTransId="{41C729F1-3587-4E6C-8253-4D1FAFE3817E}" sibTransId="{AAF8342E-B1DE-4C1E-8D15-A7BF3F4230D9}"/>
    <dgm:cxn modelId="{0B4887C3-9DF6-4DBF-A10E-CB76D338EC70}" type="presOf" srcId="{A616B604-1C62-4AA6-98A3-838BD224E057}" destId="{F86610D6-2A23-4F8E-B9B0-DA9C4AA94FC2}" srcOrd="0" destOrd="0" presId="urn:microsoft.com/office/officeart/2005/8/layout/orgChart1"/>
    <dgm:cxn modelId="{A9F6CFD0-D509-48E1-BFD4-7F9F0FED4215}" type="presOf" srcId="{6686CD29-AC81-41B5-8B36-7FD7B8549901}" destId="{20658B2F-69FE-4EA9-AFD0-5AD25F5581A3}" srcOrd="0" destOrd="0" presId="urn:microsoft.com/office/officeart/2005/8/layout/orgChart1"/>
    <dgm:cxn modelId="{6AAF94D1-E12D-478D-B76F-5C1165B0C314}" type="presOf" srcId="{758B1687-6699-4C8E-A1B7-FC62C46CADF4}" destId="{A43CB369-9186-4B4A-B77C-9156DAA43AC3}" srcOrd="1" destOrd="0" presId="urn:microsoft.com/office/officeart/2005/8/layout/orgChart1"/>
    <dgm:cxn modelId="{411284D3-542B-40F5-BA13-D8B547A13E55}" type="presOf" srcId="{C4316B9E-DB4E-477B-866B-A639AF3DB855}" destId="{6E4D27AC-C0BF-4BEF-96B7-D82D63C8AFED}" srcOrd="1" destOrd="0" presId="urn:microsoft.com/office/officeart/2005/8/layout/orgChart1"/>
    <dgm:cxn modelId="{DCB16DD5-0A7B-429F-8F62-119127B37E76}" srcId="{1DA52E26-E800-4D2A-8F85-484302B62A45}" destId="{90ECDEC9-1D5A-4F6B-A47E-41F7281E16B1}" srcOrd="1" destOrd="0" parTransId="{864492CE-53D2-4BB0-AC49-24EE17EF4F74}" sibTransId="{87EC149D-EE74-4459-9CDC-3E4B312DF488}"/>
    <dgm:cxn modelId="{EAE975DE-19C6-4907-8FD2-B8F9AB279938}" type="presOf" srcId="{B27DBA47-235D-4F7A-ACCC-653FD7B22233}" destId="{36B6E4CF-744E-4685-954B-0C294AFF000C}" srcOrd="0" destOrd="0" presId="urn:microsoft.com/office/officeart/2005/8/layout/orgChart1"/>
    <dgm:cxn modelId="{80E67FDE-F774-4325-8C4F-8B24F7D005EE}" type="presOf" srcId="{C4316B9E-DB4E-477B-866B-A639AF3DB855}" destId="{C85A9B15-D5B7-43D5-A95C-7E4148D4380B}" srcOrd="0" destOrd="0" presId="urn:microsoft.com/office/officeart/2005/8/layout/orgChart1"/>
    <dgm:cxn modelId="{014BD6E0-97B5-4847-8C15-B8C1CCD72EC5}" type="presOf" srcId="{1DA52E26-E800-4D2A-8F85-484302B62A45}" destId="{8B3C1574-D40F-425F-A73F-A28383D91B66}" srcOrd="0" destOrd="0" presId="urn:microsoft.com/office/officeart/2005/8/layout/orgChart1"/>
    <dgm:cxn modelId="{E02E79E3-6D6B-4824-823F-39698FAED817}" type="presOf" srcId="{758B1687-6699-4C8E-A1B7-FC62C46CADF4}" destId="{E49692AC-4C0A-428D-94DB-0FDAFC3ABEEE}" srcOrd="0" destOrd="0" presId="urn:microsoft.com/office/officeart/2005/8/layout/orgChart1"/>
    <dgm:cxn modelId="{CFE99AE4-7EAF-4976-B0EC-9BEE53450E66}" type="presOf" srcId="{E3006D26-AD6C-40C2-9A9B-50283FB28AE6}" destId="{542F07B8-D3B7-410B-B0E5-80994AF9C6E8}" srcOrd="0" destOrd="0" presId="urn:microsoft.com/office/officeart/2005/8/layout/orgChart1"/>
    <dgm:cxn modelId="{6D32E4E5-1CFC-4EC8-83E7-959AA576BB80}" type="presOf" srcId="{90ECDEC9-1D5A-4F6B-A47E-41F7281E16B1}" destId="{1EA7A299-AF8C-4B19-8F77-1D581B4248D7}" srcOrd="0" destOrd="0" presId="urn:microsoft.com/office/officeart/2005/8/layout/orgChart1"/>
    <dgm:cxn modelId="{DFEAECE5-EE4B-42AD-81FA-564D211D5CB7}" srcId="{0D043EC0-27DC-4FD4-9B95-2A33B2BF81C0}" destId="{E3006D26-AD6C-40C2-9A9B-50283FB28AE6}" srcOrd="3" destOrd="0" parTransId="{2E4C787C-E215-4DAB-8F02-A8E22E6CE033}" sibTransId="{71900F46-A02C-4ED9-8883-01BF68A8C06F}"/>
    <dgm:cxn modelId="{1469E9EA-E759-446C-9415-81465507449C}" srcId="{1DA52E26-E800-4D2A-8F85-484302B62A45}" destId="{C4316B9E-DB4E-477B-866B-A639AF3DB855}" srcOrd="7" destOrd="0" parTransId="{DEC92664-C027-48A4-BC14-77BA9BC70E8D}" sibTransId="{DD7AD8DF-4241-45BD-942C-5096936952A5}"/>
    <dgm:cxn modelId="{BC3DA2ED-FE73-4A84-9FC3-A9D9161B0815}" srcId="{0D043EC0-27DC-4FD4-9B95-2A33B2BF81C0}" destId="{0F3455F8-483C-421A-8BF5-6863ED27BC2E}" srcOrd="2" destOrd="0" parTransId="{7BFE2367-B61A-4C86-8ACB-D73908191341}" sibTransId="{077980B8-EC2B-41AE-908B-42060878F3EF}"/>
    <dgm:cxn modelId="{6B4BA2ED-6F7C-468B-8682-1102EF2FC564}" type="presOf" srcId="{58FB79D8-FB0F-4DDC-AA66-E7DE44C84CBC}" destId="{0FEA7A2D-D0F0-4D31-AF6B-C185E0BF071A}" srcOrd="0" destOrd="0" presId="urn:microsoft.com/office/officeart/2005/8/layout/orgChart1"/>
    <dgm:cxn modelId="{FDACCF58-7F53-439F-B453-87549E759FCF}" type="presParOf" srcId="{C5EB5A19-EE02-44C1-AE8F-285A7DCFAC95}" destId="{9666DC56-51DB-4EE2-B0F5-DC10BC37B214}" srcOrd="0" destOrd="0" presId="urn:microsoft.com/office/officeart/2005/8/layout/orgChart1"/>
    <dgm:cxn modelId="{D921F252-1294-441A-A13A-BE586D87A164}" type="presParOf" srcId="{9666DC56-51DB-4EE2-B0F5-DC10BC37B214}" destId="{1D8225AE-AD21-450E-A745-5B722A736050}" srcOrd="0" destOrd="0" presId="urn:microsoft.com/office/officeart/2005/8/layout/orgChart1"/>
    <dgm:cxn modelId="{84FDF4BB-1B09-4D6E-B9A7-3A482BC9411E}" type="presParOf" srcId="{1D8225AE-AD21-450E-A745-5B722A736050}" destId="{8B3C1574-D40F-425F-A73F-A28383D91B66}" srcOrd="0" destOrd="0" presId="urn:microsoft.com/office/officeart/2005/8/layout/orgChart1"/>
    <dgm:cxn modelId="{7B3F0933-B966-4C2E-8DB1-059A8B176E86}" type="presParOf" srcId="{1D8225AE-AD21-450E-A745-5B722A736050}" destId="{84802D6A-6068-4DF1-B1EE-72E6D445DF26}" srcOrd="1" destOrd="0" presId="urn:microsoft.com/office/officeart/2005/8/layout/orgChart1"/>
    <dgm:cxn modelId="{2016F821-249F-4B92-AB49-78D418301717}" type="presParOf" srcId="{9666DC56-51DB-4EE2-B0F5-DC10BC37B214}" destId="{A0EA1F2A-5582-4E11-9BFC-650F4BC9E7EF}" srcOrd="1" destOrd="0" presId="urn:microsoft.com/office/officeart/2005/8/layout/orgChart1"/>
    <dgm:cxn modelId="{2C599C93-20AF-48C6-91D7-6191DF039F07}" type="presParOf" srcId="{A0EA1F2A-5582-4E11-9BFC-650F4BC9E7EF}" destId="{3A998BB0-DF60-494B-9031-66EB7D23F952}" srcOrd="0" destOrd="0" presId="urn:microsoft.com/office/officeart/2005/8/layout/orgChart1"/>
    <dgm:cxn modelId="{934733C8-74B5-4816-B571-0E9FB66C998D}" type="presParOf" srcId="{A0EA1F2A-5582-4E11-9BFC-650F4BC9E7EF}" destId="{B7F232C7-54E9-42D9-985F-A0BA79AA3DA7}" srcOrd="1" destOrd="0" presId="urn:microsoft.com/office/officeart/2005/8/layout/orgChart1"/>
    <dgm:cxn modelId="{2BBEB26D-DE72-4ACD-AC0C-EA64AD0D3F34}" type="presParOf" srcId="{B7F232C7-54E9-42D9-985F-A0BA79AA3DA7}" destId="{0944E236-0DD6-4684-BB1B-4C747BC23FAF}" srcOrd="0" destOrd="0" presId="urn:microsoft.com/office/officeart/2005/8/layout/orgChart1"/>
    <dgm:cxn modelId="{18F2C33D-EEB0-42D4-AF47-FDA1E5F90E31}" type="presParOf" srcId="{0944E236-0DD6-4684-BB1B-4C747BC23FAF}" destId="{07977E9A-6444-4887-8C5B-D4963BB6AC07}" srcOrd="0" destOrd="0" presId="urn:microsoft.com/office/officeart/2005/8/layout/orgChart1"/>
    <dgm:cxn modelId="{4F93632F-A670-432B-B8A0-718641B2613B}" type="presParOf" srcId="{0944E236-0DD6-4684-BB1B-4C747BC23FAF}" destId="{E4FE8898-C2C9-4C70-9F99-E4B3E1E6BA74}" srcOrd="1" destOrd="0" presId="urn:microsoft.com/office/officeart/2005/8/layout/orgChart1"/>
    <dgm:cxn modelId="{67587ED3-BF6A-4113-A50A-33156E0C3C6D}" type="presParOf" srcId="{B7F232C7-54E9-42D9-985F-A0BA79AA3DA7}" destId="{60E285FA-A4BB-48A5-8FE9-AF7CD4549B6E}" srcOrd="1" destOrd="0" presId="urn:microsoft.com/office/officeart/2005/8/layout/orgChart1"/>
    <dgm:cxn modelId="{D0E01CBA-C129-426F-8200-76851730DB4C}" type="presParOf" srcId="{60E285FA-A4BB-48A5-8FE9-AF7CD4549B6E}" destId="{3DF18160-2C64-4E8F-A3C5-4C02DD9CAC16}" srcOrd="0" destOrd="0" presId="urn:microsoft.com/office/officeart/2005/8/layout/orgChart1"/>
    <dgm:cxn modelId="{82EC459B-1052-4F20-8F93-CAB93AA7ED8C}" type="presParOf" srcId="{60E285FA-A4BB-48A5-8FE9-AF7CD4549B6E}" destId="{CD4B9DFD-03AD-4435-B72E-EC2EBC53135A}" srcOrd="1" destOrd="0" presId="urn:microsoft.com/office/officeart/2005/8/layout/orgChart1"/>
    <dgm:cxn modelId="{3253E02D-FE1A-4F10-AFFE-93C74311C624}" type="presParOf" srcId="{CD4B9DFD-03AD-4435-B72E-EC2EBC53135A}" destId="{EE78C14E-F5A0-4FBE-A033-4541661F0214}" srcOrd="0" destOrd="0" presId="urn:microsoft.com/office/officeart/2005/8/layout/orgChart1"/>
    <dgm:cxn modelId="{D31F2F3D-3ED4-4B1B-B15A-9DA0BAF93A96}" type="presParOf" srcId="{EE78C14E-F5A0-4FBE-A033-4541661F0214}" destId="{0FEA7A2D-D0F0-4D31-AF6B-C185E0BF071A}" srcOrd="0" destOrd="0" presId="urn:microsoft.com/office/officeart/2005/8/layout/orgChart1"/>
    <dgm:cxn modelId="{526A998C-5C73-4900-B0DB-6AC6C067FE24}" type="presParOf" srcId="{EE78C14E-F5A0-4FBE-A033-4541661F0214}" destId="{8F76A776-2EA9-4C7F-9A8A-9587C5FE67E6}" srcOrd="1" destOrd="0" presId="urn:microsoft.com/office/officeart/2005/8/layout/orgChart1"/>
    <dgm:cxn modelId="{5EE8A647-F121-4783-9B8E-8A4746DE6184}" type="presParOf" srcId="{CD4B9DFD-03AD-4435-B72E-EC2EBC53135A}" destId="{E5D94455-4886-4D05-A925-B2B5B087511A}" srcOrd="1" destOrd="0" presId="urn:microsoft.com/office/officeart/2005/8/layout/orgChart1"/>
    <dgm:cxn modelId="{2C8A1C7C-169F-495E-AD31-9299CE7FADF5}" type="presParOf" srcId="{CD4B9DFD-03AD-4435-B72E-EC2EBC53135A}" destId="{E9D589FE-0DCF-4D0B-AA78-634179E3F7AF}" srcOrd="2" destOrd="0" presId="urn:microsoft.com/office/officeart/2005/8/layout/orgChart1"/>
    <dgm:cxn modelId="{63DC45C7-6126-4BB5-9CE6-E20ABC5BB935}" type="presParOf" srcId="{60E285FA-A4BB-48A5-8FE9-AF7CD4549B6E}" destId="{36B6E4CF-744E-4685-954B-0C294AFF000C}" srcOrd="2" destOrd="0" presId="urn:microsoft.com/office/officeart/2005/8/layout/orgChart1"/>
    <dgm:cxn modelId="{B7C96AE9-CADC-4DA3-A45C-5EE925BD64DF}" type="presParOf" srcId="{60E285FA-A4BB-48A5-8FE9-AF7CD4549B6E}" destId="{B75BC066-764D-43AA-AEF2-B146AC08DC6C}" srcOrd="3" destOrd="0" presId="urn:microsoft.com/office/officeart/2005/8/layout/orgChart1"/>
    <dgm:cxn modelId="{28FBAF5C-782D-44F4-AE9C-C8859A99FD44}" type="presParOf" srcId="{B75BC066-764D-43AA-AEF2-B146AC08DC6C}" destId="{446B23E9-9D2D-41EF-A6E1-6E2CE17A7C24}" srcOrd="0" destOrd="0" presId="urn:microsoft.com/office/officeart/2005/8/layout/orgChart1"/>
    <dgm:cxn modelId="{D79BD22C-671E-4148-A3B1-E8A3F6A6E64B}" type="presParOf" srcId="{446B23E9-9D2D-41EF-A6E1-6E2CE17A7C24}" destId="{E49692AC-4C0A-428D-94DB-0FDAFC3ABEEE}" srcOrd="0" destOrd="0" presId="urn:microsoft.com/office/officeart/2005/8/layout/orgChart1"/>
    <dgm:cxn modelId="{3C5DE86B-BD99-4860-B235-FCFA4C44F09F}" type="presParOf" srcId="{446B23E9-9D2D-41EF-A6E1-6E2CE17A7C24}" destId="{A43CB369-9186-4B4A-B77C-9156DAA43AC3}" srcOrd="1" destOrd="0" presId="urn:microsoft.com/office/officeart/2005/8/layout/orgChart1"/>
    <dgm:cxn modelId="{A007E7E2-02FE-4298-B889-D2007CF2E66A}" type="presParOf" srcId="{B75BC066-764D-43AA-AEF2-B146AC08DC6C}" destId="{B929035B-C388-4001-A3E3-E1DC4E1411E9}" srcOrd="1" destOrd="0" presId="urn:microsoft.com/office/officeart/2005/8/layout/orgChart1"/>
    <dgm:cxn modelId="{F0F6F692-569A-4423-B560-99543A13B21D}" type="presParOf" srcId="{B75BC066-764D-43AA-AEF2-B146AC08DC6C}" destId="{CCC2A5BF-3416-48B1-A086-B5CD871B30EC}" srcOrd="2" destOrd="0" presId="urn:microsoft.com/office/officeart/2005/8/layout/orgChart1"/>
    <dgm:cxn modelId="{9749B931-426D-4C46-9889-2FC3A281044B}" type="presParOf" srcId="{60E285FA-A4BB-48A5-8FE9-AF7CD4549B6E}" destId="{E7E1D098-C579-4EBC-A11A-C001FC30EB50}" srcOrd="4" destOrd="0" presId="urn:microsoft.com/office/officeart/2005/8/layout/orgChart1"/>
    <dgm:cxn modelId="{AFD0D2C4-AB66-4D33-A0A9-33A43AAC084F}" type="presParOf" srcId="{60E285FA-A4BB-48A5-8FE9-AF7CD4549B6E}" destId="{48B428F1-A309-4CD1-A4D9-BD347D6909BB}" srcOrd="5" destOrd="0" presId="urn:microsoft.com/office/officeart/2005/8/layout/orgChart1"/>
    <dgm:cxn modelId="{D79ADE80-0650-45DA-AB10-486E766AB60D}" type="presParOf" srcId="{48B428F1-A309-4CD1-A4D9-BD347D6909BB}" destId="{AB59AADD-DB8D-4C1B-8699-7744E526F1A3}" srcOrd="0" destOrd="0" presId="urn:microsoft.com/office/officeart/2005/8/layout/orgChart1"/>
    <dgm:cxn modelId="{4AA2F72E-860E-4B66-958C-464F30F9E53F}" type="presParOf" srcId="{AB59AADD-DB8D-4C1B-8699-7744E526F1A3}" destId="{3EF2B1FF-5FAA-49D7-A07D-BB3AEE6159A0}" srcOrd="0" destOrd="0" presId="urn:microsoft.com/office/officeart/2005/8/layout/orgChart1"/>
    <dgm:cxn modelId="{0579ABF9-7B6B-4F9B-92D6-4C459C07124A}" type="presParOf" srcId="{AB59AADD-DB8D-4C1B-8699-7744E526F1A3}" destId="{588951D0-F397-4353-BFDC-8DC27E188278}" srcOrd="1" destOrd="0" presId="urn:microsoft.com/office/officeart/2005/8/layout/orgChart1"/>
    <dgm:cxn modelId="{E158D176-C0AB-4BC9-A6C5-6F40FD5FA4E5}" type="presParOf" srcId="{48B428F1-A309-4CD1-A4D9-BD347D6909BB}" destId="{243AB8CB-758A-45D8-80D6-75F2411C1B68}" srcOrd="1" destOrd="0" presId="urn:microsoft.com/office/officeart/2005/8/layout/orgChart1"/>
    <dgm:cxn modelId="{C2A895C2-D59F-4E6A-9B67-EEB69FA79867}" type="presParOf" srcId="{48B428F1-A309-4CD1-A4D9-BD347D6909BB}" destId="{39175F34-62AD-41B6-B962-8B1F3D433B1B}" srcOrd="2" destOrd="0" presId="urn:microsoft.com/office/officeart/2005/8/layout/orgChart1"/>
    <dgm:cxn modelId="{E9A2C32E-EDCA-44E9-AFBB-C0D43FBD2373}" type="presParOf" srcId="{60E285FA-A4BB-48A5-8FE9-AF7CD4549B6E}" destId="{03F4C12D-64A9-45DC-9E7C-7AB1134257F4}" srcOrd="6" destOrd="0" presId="urn:microsoft.com/office/officeart/2005/8/layout/orgChart1"/>
    <dgm:cxn modelId="{C1EDF158-FF93-4362-91B4-5F3414251175}" type="presParOf" srcId="{60E285FA-A4BB-48A5-8FE9-AF7CD4549B6E}" destId="{E0ECE977-6A2E-4985-8C07-09F4A2E5BF24}" srcOrd="7" destOrd="0" presId="urn:microsoft.com/office/officeart/2005/8/layout/orgChart1"/>
    <dgm:cxn modelId="{3AAE89B6-CCA0-44E6-9F65-80616200539C}" type="presParOf" srcId="{E0ECE977-6A2E-4985-8C07-09F4A2E5BF24}" destId="{D8AF63D4-7E85-4432-AF3D-CC16599F7ED8}" srcOrd="0" destOrd="0" presId="urn:microsoft.com/office/officeart/2005/8/layout/orgChart1"/>
    <dgm:cxn modelId="{053F49D4-F166-4FE2-B477-31C1FF0B3F2E}" type="presParOf" srcId="{D8AF63D4-7E85-4432-AF3D-CC16599F7ED8}" destId="{542F07B8-D3B7-410B-B0E5-80994AF9C6E8}" srcOrd="0" destOrd="0" presId="urn:microsoft.com/office/officeart/2005/8/layout/orgChart1"/>
    <dgm:cxn modelId="{2703ED52-2B40-40C2-9D16-40F6B0AFA18E}" type="presParOf" srcId="{D8AF63D4-7E85-4432-AF3D-CC16599F7ED8}" destId="{44394B23-EED2-4075-96E2-575858F58D50}" srcOrd="1" destOrd="0" presId="urn:microsoft.com/office/officeart/2005/8/layout/orgChart1"/>
    <dgm:cxn modelId="{F5D38044-5E22-47F6-983C-B9C5A52BF6BD}" type="presParOf" srcId="{E0ECE977-6A2E-4985-8C07-09F4A2E5BF24}" destId="{180C8D31-36A1-4DF6-BC27-AAF746AE0335}" srcOrd="1" destOrd="0" presId="urn:microsoft.com/office/officeart/2005/8/layout/orgChart1"/>
    <dgm:cxn modelId="{1CFFA40F-5742-4CAE-8300-F1C053EEECF9}" type="presParOf" srcId="{E0ECE977-6A2E-4985-8C07-09F4A2E5BF24}" destId="{F912D941-3A8E-4A8D-B1E9-499FF94FFA75}" srcOrd="2" destOrd="0" presId="urn:microsoft.com/office/officeart/2005/8/layout/orgChart1"/>
    <dgm:cxn modelId="{894505FD-6F23-449E-AACC-3462119690EB}" type="presParOf" srcId="{B7F232C7-54E9-42D9-985F-A0BA79AA3DA7}" destId="{D4F0C222-4CBA-409D-BD85-DC2578BCCFA6}" srcOrd="2" destOrd="0" presId="urn:microsoft.com/office/officeart/2005/8/layout/orgChart1"/>
    <dgm:cxn modelId="{C0502D02-ABD7-402F-8E3E-B6E2F45631F4}" type="presParOf" srcId="{A0EA1F2A-5582-4E11-9BFC-650F4BC9E7EF}" destId="{CB057042-4019-4EDB-ABF8-34CB11E33E51}" srcOrd="2" destOrd="0" presId="urn:microsoft.com/office/officeart/2005/8/layout/orgChart1"/>
    <dgm:cxn modelId="{E7D27965-EFCC-48D4-979D-978F1B1A332C}" type="presParOf" srcId="{A0EA1F2A-5582-4E11-9BFC-650F4BC9E7EF}" destId="{28C52E94-EDEF-46A7-B263-AA661F135030}" srcOrd="3" destOrd="0" presId="urn:microsoft.com/office/officeart/2005/8/layout/orgChart1"/>
    <dgm:cxn modelId="{820BD7D1-546D-4E17-B2FE-8A2AB0E9617C}" type="presParOf" srcId="{28C52E94-EDEF-46A7-B263-AA661F135030}" destId="{188B1DFA-20AA-4097-A818-995EDD122366}" srcOrd="0" destOrd="0" presId="urn:microsoft.com/office/officeart/2005/8/layout/orgChart1"/>
    <dgm:cxn modelId="{42239EF0-CCF2-40E2-AD2F-085E5A856C1D}" type="presParOf" srcId="{188B1DFA-20AA-4097-A818-995EDD122366}" destId="{1EA7A299-AF8C-4B19-8F77-1D581B4248D7}" srcOrd="0" destOrd="0" presId="urn:microsoft.com/office/officeart/2005/8/layout/orgChart1"/>
    <dgm:cxn modelId="{3847B706-6E28-4C3C-80CF-E1DB41F350BF}" type="presParOf" srcId="{188B1DFA-20AA-4097-A818-995EDD122366}" destId="{D0EED006-32E9-4CFA-BDE4-69BA2A5D7365}" srcOrd="1" destOrd="0" presId="urn:microsoft.com/office/officeart/2005/8/layout/orgChart1"/>
    <dgm:cxn modelId="{B89E6458-43C0-4D44-99D9-D3237352BC92}" type="presParOf" srcId="{28C52E94-EDEF-46A7-B263-AA661F135030}" destId="{0E3B99B4-0951-48CE-97C2-B7647949198B}" srcOrd="1" destOrd="0" presId="urn:microsoft.com/office/officeart/2005/8/layout/orgChart1"/>
    <dgm:cxn modelId="{E1F13404-A3BC-4530-A157-F72F4BC4B0EE}" type="presParOf" srcId="{28C52E94-EDEF-46A7-B263-AA661F135030}" destId="{A5773595-87B0-4936-B55B-EB0EB9643BC7}" srcOrd="2" destOrd="0" presId="urn:microsoft.com/office/officeart/2005/8/layout/orgChart1"/>
    <dgm:cxn modelId="{451EB879-7BC2-49B0-8C83-59782002DB28}" type="presParOf" srcId="{A0EA1F2A-5582-4E11-9BFC-650F4BC9E7EF}" destId="{E052D050-9125-45F4-B574-2B33452C30D5}" srcOrd="4" destOrd="0" presId="urn:microsoft.com/office/officeart/2005/8/layout/orgChart1"/>
    <dgm:cxn modelId="{FB32C5DE-C308-409A-B193-341D869E7D2F}" type="presParOf" srcId="{A0EA1F2A-5582-4E11-9BFC-650F4BC9E7EF}" destId="{3987956C-1E26-4529-AC4F-F841E11EB8B3}" srcOrd="5" destOrd="0" presId="urn:microsoft.com/office/officeart/2005/8/layout/orgChart1"/>
    <dgm:cxn modelId="{323B6F3B-5A05-4373-9C3E-649036C52458}" type="presParOf" srcId="{3987956C-1E26-4529-AC4F-F841E11EB8B3}" destId="{342D3103-FC8B-4309-924E-CA092FCDEA7E}" srcOrd="0" destOrd="0" presId="urn:microsoft.com/office/officeart/2005/8/layout/orgChart1"/>
    <dgm:cxn modelId="{C4CF9094-DC22-4B87-BDFC-53326138B36B}" type="presParOf" srcId="{342D3103-FC8B-4309-924E-CA092FCDEA7E}" destId="{3D216904-01B3-48CA-96AB-9927613BFBF8}" srcOrd="0" destOrd="0" presId="urn:microsoft.com/office/officeart/2005/8/layout/orgChart1"/>
    <dgm:cxn modelId="{2C13B1FB-275D-42B5-B92F-9C048485E3D6}" type="presParOf" srcId="{342D3103-FC8B-4309-924E-CA092FCDEA7E}" destId="{3D985439-304C-47D8-9C96-B4A50DF5F68D}" srcOrd="1" destOrd="0" presId="urn:microsoft.com/office/officeart/2005/8/layout/orgChart1"/>
    <dgm:cxn modelId="{7D08C6BF-2CFD-4C1B-8EDD-0DFF0CB0833B}" type="presParOf" srcId="{3987956C-1E26-4529-AC4F-F841E11EB8B3}" destId="{4DD5F2D2-C60B-45E2-B95E-5FA99566EF0A}" srcOrd="1" destOrd="0" presId="urn:microsoft.com/office/officeart/2005/8/layout/orgChart1"/>
    <dgm:cxn modelId="{8CE9BA5C-CC2B-42A9-BF14-F950F6DFBA43}" type="presParOf" srcId="{3987956C-1E26-4529-AC4F-F841E11EB8B3}" destId="{F22202BA-E8FF-473E-AF99-34EA409250A5}" srcOrd="2" destOrd="0" presId="urn:microsoft.com/office/officeart/2005/8/layout/orgChart1"/>
    <dgm:cxn modelId="{0DD91E2F-5012-4C23-BEFD-517466B5CC7A}" type="presParOf" srcId="{A0EA1F2A-5582-4E11-9BFC-650F4BC9E7EF}" destId="{674E5A84-8F90-4D03-A67B-4A3D5AB56A89}" srcOrd="6" destOrd="0" presId="urn:microsoft.com/office/officeart/2005/8/layout/orgChart1"/>
    <dgm:cxn modelId="{DDD01C40-914C-437B-882E-6CCBC2CA30DE}" type="presParOf" srcId="{A0EA1F2A-5582-4E11-9BFC-650F4BC9E7EF}" destId="{AE8D2ABE-4C08-45DA-8748-B66C4FCA85BA}" srcOrd="7" destOrd="0" presId="urn:microsoft.com/office/officeart/2005/8/layout/orgChart1"/>
    <dgm:cxn modelId="{5A6F410D-EED7-4CBC-B312-2378A0927605}" type="presParOf" srcId="{AE8D2ABE-4C08-45DA-8748-B66C4FCA85BA}" destId="{D6019DA0-4A25-40F2-80B8-B6FBC82A1461}" srcOrd="0" destOrd="0" presId="urn:microsoft.com/office/officeart/2005/8/layout/orgChart1"/>
    <dgm:cxn modelId="{45C4DDF8-94F2-4D7E-93D8-82294C91D8BB}" type="presParOf" srcId="{D6019DA0-4A25-40F2-80B8-B6FBC82A1461}" destId="{20658B2F-69FE-4EA9-AFD0-5AD25F5581A3}" srcOrd="0" destOrd="0" presId="urn:microsoft.com/office/officeart/2005/8/layout/orgChart1"/>
    <dgm:cxn modelId="{C67A160A-C478-4E03-B407-64BC183EE999}" type="presParOf" srcId="{D6019DA0-4A25-40F2-80B8-B6FBC82A1461}" destId="{F7D99586-CADD-4C15-AA38-6E1369C1F0D3}" srcOrd="1" destOrd="0" presId="urn:microsoft.com/office/officeart/2005/8/layout/orgChart1"/>
    <dgm:cxn modelId="{8B82CD1E-B66C-4EF6-9601-91572CA56DF9}" type="presParOf" srcId="{AE8D2ABE-4C08-45DA-8748-B66C4FCA85BA}" destId="{4ABD0094-6CE6-4D15-B4DC-DE75F9D19C91}" srcOrd="1" destOrd="0" presId="urn:microsoft.com/office/officeart/2005/8/layout/orgChart1"/>
    <dgm:cxn modelId="{CC5C3772-BCDD-4761-A952-A29C7B2BF9D3}" type="presParOf" srcId="{AE8D2ABE-4C08-45DA-8748-B66C4FCA85BA}" destId="{E2AB2701-92F3-4D10-827C-B89F5ACA2F2A}" srcOrd="2" destOrd="0" presId="urn:microsoft.com/office/officeart/2005/8/layout/orgChart1"/>
    <dgm:cxn modelId="{128D1828-EE70-4524-90B1-CA8215F22CA5}" type="presParOf" srcId="{A0EA1F2A-5582-4E11-9BFC-650F4BC9E7EF}" destId="{348C5352-C9A1-4435-A0BC-E6AF9118329B}" srcOrd="8" destOrd="0" presId="urn:microsoft.com/office/officeart/2005/8/layout/orgChart1"/>
    <dgm:cxn modelId="{DE44F372-9312-46B7-BA2C-76C6943C833D}" type="presParOf" srcId="{A0EA1F2A-5582-4E11-9BFC-650F4BC9E7EF}" destId="{22F65E33-0EB8-453B-B5FB-5CE3F8EE0748}" srcOrd="9" destOrd="0" presId="urn:microsoft.com/office/officeart/2005/8/layout/orgChart1"/>
    <dgm:cxn modelId="{ADCE9B84-0892-4CF8-BC26-F9183A16B158}" type="presParOf" srcId="{22F65E33-0EB8-453B-B5FB-5CE3F8EE0748}" destId="{934C60F2-C252-48F1-A1D8-5C3253DEE5BB}" srcOrd="0" destOrd="0" presId="urn:microsoft.com/office/officeart/2005/8/layout/orgChart1"/>
    <dgm:cxn modelId="{1694B414-7963-4C68-8954-D421A486B53D}" type="presParOf" srcId="{934C60F2-C252-48F1-A1D8-5C3253DEE5BB}" destId="{F86610D6-2A23-4F8E-B9B0-DA9C4AA94FC2}" srcOrd="0" destOrd="0" presId="urn:microsoft.com/office/officeart/2005/8/layout/orgChart1"/>
    <dgm:cxn modelId="{89AA448A-2D99-4507-A12A-803557021361}" type="presParOf" srcId="{934C60F2-C252-48F1-A1D8-5C3253DEE5BB}" destId="{1B66B8D9-C8F4-4173-9740-72401CB5AAF4}" srcOrd="1" destOrd="0" presId="urn:microsoft.com/office/officeart/2005/8/layout/orgChart1"/>
    <dgm:cxn modelId="{BA637CB9-8A9A-453F-846F-C058E9A0C9F6}" type="presParOf" srcId="{22F65E33-0EB8-453B-B5FB-5CE3F8EE0748}" destId="{70D0D216-C974-4DD3-8C1C-3F35FD19CC76}" srcOrd="1" destOrd="0" presId="urn:microsoft.com/office/officeart/2005/8/layout/orgChart1"/>
    <dgm:cxn modelId="{AD34826A-F5C6-43A6-AB38-94B67B8D7DA5}" type="presParOf" srcId="{22F65E33-0EB8-453B-B5FB-5CE3F8EE0748}" destId="{DD7395E6-F164-4D6F-9431-0D40A2AE16A0}" srcOrd="2" destOrd="0" presId="urn:microsoft.com/office/officeart/2005/8/layout/orgChart1"/>
    <dgm:cxn modelId="{6F1B5275-758B-41E4-8680-AE36EF5E0FAD}" type="presParOf" srcId="{A0EA1F2A-5582-4E11-9BFC-650F4BC9E7EF}" destId="{A0C227BB-5EF6-49E2-B550-AF102038B498}" srcOrd="10" destOrd="0" presId="urn:microsoft.com/office/officeart/2005/8/layout/orgChart1"/>
    <dgm:cxn modelId="{9415C12A-2CED-4F67-891D-8D6B2BFB84F6}" type="presParOf" srcId="{A0EA1F2A-5582-4E11-9BFC-650F4BC9E7EF}" destId="{C5C6E5BC-F3F3-4C05-A7A0-95DB08A0405D}" srcOrd="11" destOrd="0" presId="urn:microsoft.com/office/officeart/2005/8/layout/orgChart1"/>
    <dgm:cxn modelId="{360E37C8-D4AE-4E30-99AF-CE00714A71FA}" type="presParOf" srcId="{C5C6E5BC-F3F3-4C05-A7A0-95DB08A0405D}" destId="{441912BE-F580-4645-9766-EF2104D00C94}" srcOrd="0" destOrd="0" presId="urn:microsoft.com/office/officeart/2005/8/layout/orgChart1"/>
    <dgm:cxn modelId="{241BDBA4-580D-4C66-93A0-3BF7F34EC335}" type="presParOf" srcId="{441912BE-F580-4645-9766-EF2104D00C94}" destId="{7A8BA9EE-DCE8-4937-ACAB-2AF72CDF4683}" srcOrd="0" destOrd="0" presId="urn:microsoft.com/office/officeart/2005/8/layout/orgChart1"/>
    <dgm:cxn modelId="{F3B276B3-B1EB-426C-8CBC-1E23396B3DF6}" type="presParOf" srcId="{441912BE-F580-4645-9766-EF2104D00C94}" destId="{B00194E8-5779-4389-9285-C50E8DC15B0A}" srcOrd="1" destOrd="0" presId="urn:microsoft.com/office/officeart/2005/8/layout/orgChart1"/>
    <dgm:cxn modelId="{78368D7F-4A82-4F29-A127-ED8BDAE9D9CA}" type="presParOf" srcId="{C5C6E5BC-F3F3-4C05-A7A0-95DB08A0405D}" destId="{691BDE91-C9CA-4B5B-A6D8-17BD7B89BA97}" srcOrd="1" destOrd="0" presId="urn:microsoft.com/office/officeart/2005/8/layout/orgChart1"/>
    <dgm:cxn modelId="{EF52F779-9A7C-4B83-9FC8-C90BA9A09C22}" type="presParOf" srcId="{C5C6E5BC-F3F3-4C05-A7A0-95DB08A0405D}" destId="{26704BDE-FD89-4F54-8B87-2A8D475A634C}" srcOrd="2" destOrd="0" presId="urn:microsoft.com/office/officeart/2005/8/layout/orgChart1"/>
    <dgm:cxn modelId="{0A8AE57B-0E37-4584-ABBB-126B7DB563F4}" type="presParOf" srcId="{A0EA1F2A-5582-4E11-9BFC-650F4BC9E7EF}" destId="{239558B3-D440-4FA9-84CE-ECF13BE840F5}" srcOrd="12" destOrd="0" presId="urn:microsoft.com/office/officeart/2005/8/layout/orgChart1"/>
    <dgm:cxn modelId="{F9CCA5E7-2DB2-47AF-B1B7-EEF27E850228}" type="presParOf" srcId="{A0EA1F2A-5582-4E11-9BFC-650F4BC9E7EF}" destId="{DED55043-BAD9-4FFE-8C29-9FF47FB60DCB}" srcOrd="13" destOrd="0" presId="urn:microsoft.com/office/officeart/2005/8/layout/orgChart1"/>
    <dgm:cxn modelId="{19FDAAFE-24A8-4CB6-BCF4-D68B6490931A}" type="presParOf" srcId="{DED55043-BAD9-4FFE-8C29-9FF47FB60DCB}" destId="{393EED68-3020-4794-B6AA-142CDB97F589}" srcOrd="0" destOrd="0" presId="urn:microsoft.com/office/officeart/2005/8/layout/orgChart1"/>
    <dgm:cxn modelId="{6A34AE5A-7658-46BE-B201-9893B9963615}" type="presParOf" srcId="{393EED68-3020-4794-B6AA-142CDB97F589}" destId="{1F915B52-AF67-4DDD-876E-45BD895F8BB3}" srcOrd="0" destOrd="0" presId="urn:microsoft.com/office/officeart/2005/8/layout/orgChart1"/>
    <dgm:cxn modelId="{C2C7D5E3-9E38-43CC-AAB4-646B2E184E4B}" type="presParOf" srcId="{393EED68-3020-4794-B6AA-142CDB97F589}" destId="{E4C15F1A-3584-46EF-BB8D-2383396EC047}" srcOrd="1" destOrd="0" presId="urn:microsoft.com/office/officeart/2005/8/layout/orgChart1"/>
    <dgm:cxn modelId="{22D0A225-CE75-4158-9964-03E55C48A232}" type="presParOf" srcId="{DED55043-BAD9-4FFE-8C29-9FF47FB60DCB}" destId="{F41246D3-0328-41BB-9241-AA6005DE5F96}" srcOrd="1" destOrd="0" presId="urn:microsoft.com/office/officeart/2005/8/layout/orgChart1"/>
    <dgm:cxn modelId="{0522BD76-3D0A-4D43-B058-85584641A3CC}" type="presParOf" srcId="{DED55043-BAD9-4FFE-8C29-9FF47FB60DCB}" destId="{2A175470-051E-441C-849B-7988D7838E23}" srcOrd="2" destOrd="0" presId="urn:microsoft.com/office/officeart/2005/8/layout/orgChart1"/>
    <dgm:cxn modelId="{3B0B21E0-3F16-4CA3-BC31-D0FEDB549680}" type="presParOf" srcId="{A0EA1F2A-5582-4E11-9BFC-650F4BC9E7EF}" destId="{C912DE9E-D97A-4B0A-85A4-8CC1162B5326}" srcOrd="14" destOrd="0" presId="urn:microsoft.com/office/officeart/2005/8/layout/orgChart1"/>
    <dgm:cxn modelId="{CB9F9306-2524-4FC8-88BF-DDF813FE090C}" type="presParOf" srcId="{A0EA1F2A-5582-4E11-9BFC-650F4BC9E7EF}" destId="{E212980D-4D50-4AB0-8987-4702CE2BD024}" srcOrd="15" destOrd="0" presId="urn:microsoft.com/office/officeart/2005/8/layout/orgChart1"/>
    <dgm:cxn modelId="{4F6D5EEC-3CF7-4336-84D6-C6BB63A5F04B}" type="presParOf" srcId="{E212980D-4D50-4AB0-8987-4702CE2BD024}" destId="{6EA905F8-B369-47AF-90CB-3C7072C3AA42}" srcOrd="0" destOrd="0" presId="urn:microsoft.com/office/officeart/2005/8/layout/orgChart1"/>
    <dgm:cxn modelId="{7601F3B0-ED1D-4E05-A0F6-AC8D57F02E38}" type="presParOf" srcId="{6EA905F8-B369-47AF-90CB-3C7072C3AA42}" destId="{C85A9B15-D5B7-43D5-A95C-7E4148D4380B}" srcOrd="0" destOrd="0" presId="urn:microsoft.com/office/officeart/2005/8/layout/orgChart1"/>
    <dgm:cxn modelId="{8F05FA75-2CC3-4518-99AF-28DA9314F164}" type="presParOf" srcId="{6EA905F8-B369-47AF-90CB-3C7072C3AA42}" destId="{6E4D27AC-C0BF-4BEF-96B7-D82D63C8AFED}" srcOrd="1" destOrd="0" presId="urn:microsoft.com/office/officeart/2005/8/layout/orgChart1"/>
    <dgm:cxn modelId="{86B22655-3870-4DEF-AE08-B6AAB794FF4A}" type="presParOf" srcId="{E212980D-4D50-4AB0-8987-4702CE2BD024}" destId="{AEA5E476-C0BB-4A98-A690-CE82DE6D6E23}" srcOrd="1" destOrd="0" presId="urn:microsoft.com/office/officeart/2005/8/layout/orgChart1"/>
    <dgm:cxn modelId="{0A5A703B-66AE-434B-9D96-1C36C69DDB0C}" type="presParOf" srcId="{E212980D-4D50-4AB0-8987-4702CE2BD024}" destId="{C948F552-3268-47C2-8430-D9459B0C9700}" srcOrd="2" destOrd="0" presId="urn:microsoft.com/office/officeart/2005/8/layout/orgChart1"/>
    <dgm:cxn modelId="{53F84AC3-866E-4A0A-B866-3E8F3A5A6577}" type="presParOf" srcId="{A0EA1F2A-5582-4E11-9BFC-650F4BC9E7EF}" destId="{5656A336-55C2-4B89-AA42-31F81C474FCF}" srcOrd="16" destOrd="0" presId="urn:microsoft.com/office/officeart/2005/8/layout/orgChart1"/>
    <dgm:cxn modelId="{025391D5-73F6-4092-9AFF-64443A023333}" type="presParOf" srcId="{A0EA1F2A-5582-4E11-9BFC-650F4BC9E7EF}" destId="{C3E36937-ADB1-49B9-BC03-8B72116103D1}" srcOrd="17" destOrd="0" presId="urn:microsoft.com/office/officeart/2005/8/layout/orgChart1"/>
    <dgm:cxn modelId="{E93A1A6B-47A8-46C9-AC78-905B72225EDD}" type="presParOf" srcId="{C3E36937-ADB1-49B9-BC03-8B72116103D1}" destId="{6807F4C6-628F-4518-9717-96603DED3A1B}" srcOrd="0" destOrd="0" presId="urn:microsoft.com/office/officeart/2005/8/layout/orgChart1"/>
    <dgm:cxn modelId="{0792EB17-2584-4D33-AC4F-9E71E70BAC29}" type="presParOf" srcId="{6807F4C6-628F-4518-9717-96603DED3A1B}" destId="{E3DA270B-9315-4895-8B3D-17D025989BA9}" srcOrd="0" destOrd="0" presId="urn:microsoft.com/office/officeart/2005/8/layout/orgChart1"/>
    <dgm:cxn modelId="{731D6FD8-FA6A-4040-872C-4483F0730199}" type="presParOf" srcId="{6807F4C6-628F-4518-9717-96603DED3A1B}" destId="{6E1CDBA8-FA7F-4784-BFFD-1778BFB8728C}" srcOrd="1" destOrd="0" presId="urn:microsoft.com/office/officeart/2005/8/layout/orgChart1"/>
    <dgm:cxn modelId="{B1FF62B5-3031-4BE2-9D6F-311021173770}" type="presParOf" srcId="{C3E36937-ADB1-49B9-BC03-8B72116103D1}" destId="{91975A3E-4D37-4D37-961C-69F76555E9B8}" srcOrd="1" destOrd="0" presId="urn:microsoft.com/office/officeart/2005/8/layout/orgChart1"/>
    <dgm:cxn modelId="{E8E6E77B-4004-4D30-9AE9-AB0FE8E7FD6F}" type="presParOf" srcId="{C3E36937-ADB1-49B9-BC03-8B72116103D1}" destId="{E857F53F-82D9-4432-A75F-A9283A3A9EE3}" srcOrd="2" destOrd="0" presId="urn:microsoft.com/office/officeart/2005/8/layout/orgChart1"/>
    <dgm:cxn modelId="{C2A60A58-1BBB-4C0A-8FD9-53D63B62F1A0}" type="presParOf" srcId="{9666DC56-51DB-4EE2-B0F5-DC10BC37B214}" destId="{C0938551-CAAA-43C4-ADF6-0C46B52435E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F0610109-AD20-4039-87F5-2C1B72D78DD9}"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DDCCDC79-21B4-4DB2-937F-72C31FDE31B6}">
      <dgm:prSet phldrT="[نص]" custT="1"/>
      <dgm:spPr/>
      <dgm:t>
        <a:bodyPr/>
        <a:lstStyle/>
        <a:p>
          <a:pPr rtl="1"/>
          <a:r>
            <a:rPr lang="ar-SA" sz="1800">
              <a:solidFill>
                <a:schemeClr val="tx1"/>
              </a:solidFill>
              <a:latin typeface="JF Flat" panose="02000500000000000000" pitchFamily="2" charset="-78"/>
              <a:cs typeface="JF Flat" panose="02000500000000000000" pitchFamily="2" charset="-78"/>
            </a:rPr>
            <a:t>أنها وثيقة تصدر باسم مالكها أو لحاملها ، بفئات متساوية القيمة لإثبات حق مالكها فيما تمثله من حقوق والتزامات مالية.</a:t>
          </a:r>
          <a:endParaRPr lang="ar-SA" sz="1800" dirty="0">
            <a:solidFill>
              <a:schemeClr val="tx1"/>
            </a:solidFill>
            <a:latin typeface="JF Flat" panose="02000500000000000000" pitchFamily="2" charset="-78"/>
            <a:cs typeface="JF Flat" panose="02000500000000000000" pitchFamily="2" charset="-78"/>
          </a:endParaRPr>
        </a:p>
      </dgm:t>
    </dgm:pt>
    <dgm:pt modelId="{D510063D-8F28-4DF9-A1E9-6813EBA87542}" type="parTrans" cxnId="{3DC66419-CAB6-4E4E-B332-6A0AE0E991E1}">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09E27F06-47E7-4984-88C9-EB029496F407}" type="sibTrans" cxnId="{3DC66419-CAB6-4E4E-B332-6A0AE0E991E1}">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87D9D27E-79BB-41CF-B8F3-C0BD9D5C065B}">
      <dgm:prSet custT="1"/>
      <dgm:spPr/>
      <dgm:t>
        <a:bodyPr/>
        <a:lstStyle/>
        <a:p>
          <a:pPr rtl="1"/>
          <a:r>
            <a:rPr lang="ar-SA" sz="1800">
              <a:solidFill>
                <a:schemeClr val="tx1"/>
              </a:solidFill>
              <a:latin typeface="JF Flat" panose="02000500000000000000" pitchFamily="2" charset="-78"/>
              <a:cs typeface="JF Flat" panose="02000500000000000000" pitchFamily="2" charset="-78"/>
            </a:rPr>
            <a:t>أنها تمثل حصة شائعة في ملكية موجودات مخصصة للاستثمار ؛ أعيانا أو منافع أو خدمات أو خليطا منها ومن الحقوق المعنوية والديون والنقود ، ولا تمثل دينا في ذمة مصدرها لحاملها .</a:t>
          </a:r>
          <a:endParaRPr lang="ar-SA" sz="1800" dirty="0">
            <a:solidFill>
              <a:schemeClr val="tx1"/>
            </a:solidFill>
            <a:latin typeface="JF Flat" panose="02000500000000000000" pitchFamily="2" charset="-78"/>
            <a:cs typeface="JF Flat" panose="02000500000000000000" pitchFamily="2" charset="-78"/>
          </a:endParaRPr>
        </a:p>
      </dgm:t>
    </dgm:pt>
    <dgm:pt modelId="{783A569B-F58E-4F4C-B2BE-5241BB1A20E8}" type="parTrans" cxnId="{C43F36D1-504F-412E-87E6-A2C0684D7805}">
      <dgm:prSet/>
      <dgm:spPr/>
      <dgm:t>
        <a:bodyPr/>
        <a:lstStyle/>
        <a:p>
          <a:pPr rtl="1"/>
          <a:endParaRPr lang="ar-SA" sz="1800">
            <a:solidFill>
              <a:schemeClr val="tx1"/>
            </a:solidFill>
          </a:endParaRPr>
        </a:p>
      </dgm:t>
    </dgm:pt>
    <dgm:pt modelId="{503588DD-66C7-461B-B60C-7F4CDBF3AFCD}" type="sibTrans" cxnId="{C43F36D1-504F-412E-87E6-A2C0684D7805}">
      <dgm:prSet/>
      <dgm:spPr/>
      <dgm:t>
        <a:bodyPr/>
        <a:lstStyle/>
        <a:p>
          <a:pPr rtl="1"/>
          <a:endParaRPr lang="ar-SA" sz="1800">
            <a:solidFill>
              <a:schemeClr val="tx1"/>
            </a:solidFill>
          </a:endParaRPr>
        </a:p>
      </dgm:t>
    </dgm:pt>
    <dgm:pt modelId="{BC4EA6CD-F7EC-4546-A788-8E8C8FEA74C2}">
      <dgm:prSet custT="1"/>
      <dgm:spPr/>
      <dgm:t>
        <a:bodyPr/>
        <a:lstStyle/>
        <a:p>
          <a:pPr rtl="1"/>
          <a:r>
            <a:rPr lang="ar-SA" sz="1800">
              <a:solidFill>
                <a:schemeClr val="tx1"/>
              </a:solidFill>
              <a:latin typeface="JF Flat" panose="02000500000000000000" pitchFamily="2" charset="-78"/>
              <a:cs typeface="JF Flat" panose="02000500000000000000" pitchFamily="2" charset="-78"/>
            </a:rPr>
            <a:t>أنها تصدر على أساس عقد شرعي ، بضوابط شرعية تنظم إصدارها وتداولها.</a:t>
          </a:r>
          <a:endParaRPr lang="ar-SA" sz="1800" dirty="0">
            <a:solidFill>
              <a:schemeClr val="tx1"/>
            </a:solidFill>
            <a:latin typeface="JF Flat" panose="02000500000000000000" pitchFamily="2" charset="-78"/>
            <a:cs typeface="JF Flat" panose="02000500000000000000" pitchFamily="2" charset="-78"/>
          </a:endParaRPr>
        </a:p>
      </dgm:t>
    </dgm:pt>
    <dgm:pt modelId="{8D6CE239-9AD2-4F53-A527-A60941431150}" type="parTrans" cxnId="{9FF65936-A5F3-4597-B261-6167FC3C5B18}">
      <dgm:prSet/>
      <dgm:spPr/>
      <dgm:t>
        <a:bodyPr/>
        <a:lstStyle/>
        <a:p>
          <a:pPr rtl="1"/>
          <a:endParaRPr lang="ar-SA" sz="1800">
            <a:solidFill>
              <a:schemeClr val="tx1"/>
            </a:solidFill>
          </a:endParaRPr>
        </a:p>
      </dgm:t>
    </dgm:pt>
    <dgm:pt modelId="{C2860AA4-E1D0-4B1F-ADD9-9EC6B821BA67}" type="sibTrans" cxnId="{9FF65936-A5F3-4597-B261-6167FC3C5B18}">
      <dgm:prSet/>
      <dgm:spPr/>
      <dgm:t>
        <a:bodyPr/>
        <a:lstStyle/>
        <a:p>
          <a:pPr rtl="1"/>
          <a:endParaRPr lang="ar-SA" sz="1800">
            <a:solidFill>
              <a:schemeClr val="tx1"/>
            </a:solidFill>
          </a:endParaRPr>
        </a:p>
      </dgm:t>
    </dgm:pt>
    <dgm:pt modelId="{E288AA44-8E23-4774-A876-2491331C1B3C}">
      <dgm:prSet custT="1"/>
      <dgm:spPr/>
      <dgm:t>
        <a:bodyPr/>
        <a:lstStyle/>
        <a:p>
          <a:pPr rtl="1"/>
          <a:r>
            <a:rPr lang="ar-SA" sz="1800">
              <a:solidFill>
                <a:schemeClr val="tx1"/>
              </a:solidFill>
              <a:latin typeface="JF Flat" panose="02000500000000000000" pitchFamily="2" charset="-78"/>
              <a:cs typeface="JF Flat" panose="02000500000000000000" pitchFamily="2" charset="-78"/>
            </a:rPr>
            <a:t>أن تداولها يخضع لشروط تداول ما تمثله</a:t>
          </a:r>
          <a:endParaRPr lang="ar-SA" sz="1800" dirty="0">
            <a:solidFill>
              <a:schemeClr val="tx1"/>
            </a:solidFill>
            <a:latin typeface="JF Flat" panose="02000500000000000000" pitchFamily="2" charset="-78"/>
            <a:cs typeface="JF Flat" panose="02000500000000000000" pitchFamily="2" charset="-78"/>
          </a:endParaRPr>
        </a:p>
      </dgm:t>
    </dgm:pt>
    <dgm:pt modelId="{96399E1C-07E4-424A-83BC-80A235691C4C}" type="parTrans" cxnId="{7C2AA91B-F779-421B-8205-1CC59F687FC0}">
      <dgm:prSet/>
      <dgm:spPr/>
      <dgm:t>
        <a:bodyPr/>
        <a:lstStyle/>
        <a:p>
          <a:pPr rtl="1"/>
          <a:endParaRPr lang="ar-SA" sz="1800">
            <a:solidFill>
              <a:schemeClr val="tx1"/>
            </a:solidFill>
          </a:endParaRPr>
        </a:p>
      </dgm:t>
    </dgm:pt>
    <dgm:pt modelId="{8F6DCBA5-22FD-4371-AB43-832A2177561C}" type="sibTrans" cxnId="{7C2AA91B-F779-421B-8205-1CC59F687FC0}">
      <dgm:prSet/>
      <dgm:spPr/>
      <dgm:t>
        <a:bodyPr/>
        <a:lstStyle/>
        <a:p>
          <a:pPr rtl="1"/>
          <a:endParaRPr lang="ar-SA" sz="1800">
            <a:solidFill>
              <a:schemeClr val="tx1"/>
            </a:solidFill>
          </a:endParaRPr>
        </a:p>
      </dgm:t>
    </dgm:pt>
    <dgm:pt modelId="{BD522428-F96F-420E-A5B0-6329EA715F14}">
      <dgm:prSet custT="1"/>
      <dgm:spPr/>
      <dgm:t>
        <a:bodyPr/>
        <a:lstStyle/>
        <a:p>
          <a:pPr rtl="1"/>
          <a:r>
            <a:rPr lang="ar-SA" sz="1800">
              <a:solidFill>
                <a:schemeClr val="tx1"/>
              </a:solidFill>
              <a:latin typeface="JF Flat" panose="02000500000000000000" pitchFamily="2" charset="-78"/>
              <a:cs typeface="JF Flat" panose="02000500000000000000" pitchFamily="2" charset="-78"/>
            </a:rPr>
            <a:t>أن مالكيها يشاركون في غنمها حسب الاتفاق المبين في نشرة الإصدار ، ويتحملون غرمها بنسبة ما يملكه كل منهم من صكوك</a:t>
          </a:r>
          <a:endParaRPr lang="ar-SA" sz="1800" dirty="0">
            <a:solidFill>
              <a:schemeClr val="tx1"/>
            </a:solidFill>
            <a:latin typeface="JF Flat" panose="02000500000000000000" pitchFamily="2" charset="-78"/>
            <a:cs typeface="JF Flat" panose="02000500000000000000" pitchFamily="2" charset="-78"/>
          </a:endParaRPr>
        </a:p>
      </dgm:t>
    </dgm:pt>
    <dgm:pt modelId="{C5473A5D-73B9-40B3-A47B-0A04E85E64BB}" type="parTrans" cxnId="{43D81857-F6C0-4F09-A482-ED1BD2C8AF49}">
      <dgm:prSet/>
      <dgm:spPr/>
      <dgm:t>
        <a:bodyPr/>
        <a:lstStyle/>
        <a:p>
          <a:pPr rtl="1"/>
          <a:endParaRPr lang="ar-SA" sz="1800">
            <a:solidFill>
              <a:schemeClr val="tx1"/>
            </a:solidFill>
          </a:endParaRPr>
        </a:p>
      </dgm:t>
    </dgm:pt>
    <dgm:pt modelId="{85D5635E-8EBD-43BA-A1FE-6D1856D3574C}" type="sibTrans" cxnId="{43D81857-F6C0-4F09-A482-ED1BD2C8AF49}">
      <dgm:prSet/>
      <dgm:spPr/>
      <dgm:t>
        <a:bodyPr/>
        <a:lstStyle/>
        <a:p>
          <a:pPr rtl="1"/>
          <a:endParaRPr lang="ar-SA" sz="1800">
            <a:solidFill>
              <a:schemeClr val="tx1"/>
            </a:solidFill>
          </a:endParaRPr>
        </a:p>
      </dgm:t>
    </dgm:pt>
    <dgm:pt modelId="{ED2F1A0A-1395-4E4E-B638-E0492297A99F}" type="pres">
      <dgm:prSet presAssocID="{F0610109-AD20-4039-87F5-2C1B72D78DD9}" presName="Name0" presStyleCnt="0">
        <dgm:presLayoutVars>
          <dgm:dir/>
          <dgm:animLvl val="lvl"/>
          <dgm:resizeHandles val="exact"/>
        </dgm:presLayoutVars>
      </dgm:prSet>
      <dgm:spPr/>
    </dgm:pt>
    <dgm:pt modelId="{52DBE76C-575D-4A7A-B6D9-111C4B59F174}" type="pres">
      <dgm:prSet presAssocID="{BD522428-F96F-420E-A5B0-6329EA715F14}" presName="boxAndChildren" presStyleCnt="0"/>
      <dgm:spPr/>
    </dgm:pt>
    <dgm:pt modelId="{2E598CEF-64BB-48F4-835A-1EE2B9451036}" type="pres">
      <dgm:prSet presAssocID="{BD522428-F96F-420E-A5B0-6329EA715F14}" presName="parentTextBox" presStyleLbl="node1" presStyleIdx="0" presStyleCnt="5"/>
      <dgm:spPr/>
    </dgm:pt>
    <dgm:pt modelId="{04E18C18-A17A-4F55-8173-B79F9FF89BAA}" type="pres">
      <dgm:prSet presAssocID="{8F6DCBA5-22FD-4371-AB43-832A2177561C}" presName="sp" presStyleCnt="0"/>
      <dgm:spPr/>
    </dgm:pt>
    <dgm:pt modelId="{1948AA19-D86C-414F-BA41-1097A7D79855}" type="pres">
      <dgm:prSet presAssocID="{E288AA44-8E23-4774-A876-2491331C1B3C}" presName="arrowAndChildren" presStyleCnt="0"/>
      <dgm:spPr/>
    </dgm:pt>
    <dgm:pt modelId="{E402AE2A-97B6-4EC5-96BE-7E38EE96199C}" type="pres">
      <dgm:prSet presAssocID="{E288AA44-8E23-4774-A876-2491331C1B3C}" presName="parentTextArrow" presStyleLbl="node1" presStyleIdx="1" presStyleCnt="5"/>
      <dgm:spPr/>
    </dgm:pt>
    <dgm:pt modelId="{E2EC25C5-2D3A-4724-804D-3DF2C5BB3EE9}" type="pres">
      <dgm:prSet presAssocID="{C2860AA4-E1D0-4B1F-ADD9-9EC6B821BA67}" presName="sp" presStyleCnt="0"/>
      <dgm:spPr/>
    </dgm:pt>
    <dgm:pt modelId="{AAC1EEE1-BAF0-42BF-BA59-79966B99FA5F}" type="pres">
      <dgm:prSet presAssocID="{BC4EA6CD-F7EC-4546-A788-8E8C8FEA74C2}" presName="arrowAndChildren" presStyleCnt="0"/>
      <dgm:spPr/>
    </dgm:pt>
    <dgm:pt modelId="{39AABEA9-F8E5-444F-92A9-BA976F913F1C}" type="pres">
      <dgm:prSet presAssocID="{BC4EA6CD-F7EC-4546-A788-8E8C8FEA74C2}" presName="parentTextArrow" presStyleLbl="node1" presStyleIdx="2" presStyleCnt="5"/>
      <dgm:spPr/>
    </dgm:pt>
    <dgm:pt modelId="{9EECAB93-0F9C-4427-96C8-3FC7E45ED12B}" type="pres">
      <dgm:prSet presAssocID="{503588DD-66C7-461B-B60C-7F4CDBF3AFCD}" presName="sp" presStyleCnt="0"/>
      <dgm:spPr/>
    </dgm:pt>
    <dgm:pt modelId="{982EBD01-EB0A-4DB8-BC72-2C22BD90B73F}" type="pres">
      <dgm:prSet presAssocID="{87D9D27E-79BB-41CF-B8F3-C0BD9D5C065B}" presName="arrowAndChildren" presStyleCnt="0"/>
      <dgm:spPr/>
    </dgm:pt>
    <dgm:pt modelId="{54724541-7DA1-4A51-989C-5E3824B99C7C}" type="pres">
      <dgm:prSet presAssocID="{87D9D27E-79BB-41CF-B8F3-C0BD9D5C065B}" presName="parentTextArrow" presStyleLbl="node1" presStyleIdx="3" presStyleCnt="5"/>
      <dgm:spPr/>
    </dgm:pt>
    <dgm:pt modelId="{4BA75C2C-0738-4DE7-B425-27AD81831F98}" type="pres">
      <dgm:prSet presAssocID="{09E27F06-47E7-4984-88C9-EB029496F407}" presName="sp" presStyleCnt="0"/>
      <dgm:spPr/>
    </dgm:pt>
    <dgm:pt modelId="{FE76BA5C-08F6-43E7-B710-B97E3097E48C}" type="pres">
      <dgm:prSet presAssocID="{DDCCDC79-21B4-4DB2-937F-72C31FDE31B6}" presName="arrowAndChildren" presStyleCnt="0"/>
      <dgm:spPr/>
    </dgm:pt>
    <dgm:pt modelId="{D9A7388B-D466-4B36-8F97-FAAFAA9051F3}" type="pres">
      <dgm:prSet presAssocID="{DDCCDC79-21B4-4DB2-937F-72C31FDE31B6}" presName="parentTextArrow" presStyleLbl="node1" presStyleIdx="4" presStyleCnt="5"/>
      <dgm:spPr/>
    </dgm:pt>
  </dgm:ptLst>
  <dgm:cxnLst>
    <dgm:cxn modelId="{F531CC15-547F-41D1-ABD9-CFDB1C903E04}" type="presOf" srcId="{BC4EA6CD-F7EC-4546-A788-8E8C8FEA74C2}" destId="{39AABEA9-F8E5-444F-92A9-BA976F913F1C}" srcOrd="0" destOrd="0" presId="urn:microsoft.com/office/officeart/2005/8/layout/process4"/>
    <dgm:cxn modelId="{3DC66419-CAB6-4E4E-B332-6A0AE0E991E1}" srcId="{F0610109-AD20-4039-87F5-2C1B72D78DD9}" destId="{DDCCDC79-21B4-4DB2-937F-72C31FDE31B6}" srcOrd="0" destOrd="0" parTransId="{D510063D-8F28-4DF9-A1E9-6813EBA87542}" sibTransId="{09E27F06-47E7-4984-88C9-EB029496F407}"/>
    <dgm:cxn modelId="{7C2AA91B-F779-421B-8205-1CC59F687FC0}" srcId="{F0610109-AD20-4039-87F5-2C1B72D78DD9}" destId="{E288AA44-8E23-4774-A876-2491331C1B3C}" srcOrd="3" destOrd="0" parTransId="{96399E1C-07E4-424A-83BC-80A235691C4C}" sibTransId="{8F6DCBA5-22FD-4371-AB43-832A2177561C}"/>
    <dgm:cxn modelId="{2F63D721-FF0E-40FA-9D77-A87A2D136D7E}" type="presOf" srcId="{87D9D27E-79BB-41CF-B8F3-C0BD9D5C065B}" destId="{54724541-7DA1-4A51-989C-5E3824B99C7C}" srcOrd="0" destOrd="0" presId="urn:microsoft.com/office/officeart/2005/8/layout/process4"/>
    <dgm:cxn modelId="{9FF65936-A5F3-4597-B261-6167FC3C5B18}" srcId="{F0610109-AD20-4039-87F5-2C1B72D78DD9}" destId="{BC4EA6CD-F7EC-4546-A788-8E8C8FEA74C2}" srcOrd="2" destOrd="0" parTransId="{8D6CE239-9AD2-4F53-A527-A60941431150}" sibTransId="{C2860AA4-E1D0-4B1F-ADD9-9EC6B821BA67}"/>
    <dgm:cxn modelId="{FD35A569-F2DD-425C-9857-A57F44E48F90}" type="presOf" srcId="{DDCCDC79-21B4-4DB2-937F-72C31FDE31B6}" destId="{D9A7388B-D466-4B36-8F97-FAAFAA9051F3}" srcOrd="0" destOrd="0" presId="urn:microsoft.com/office/officeart/2005/8/layout/process4"/>
    <dgm:cxn modelId="{43D81857-F6C0-4F09-A482-ED1BD2C8AF49}" srcId="{F0610109-AD20-4039-87F5-2C1B72D78DD9}" destId="{BD522428-F96F-420E-A5B0-6329EA715F14}" srcOrd="4" destOrd="0" parTransId="{C5473A5D-73B9-40B3-A47B-0A04E85E64BB}" sibTransId="{85D5635E-8EBD-43BA-A1FE-6D1856D3574C}"/>
    <dgm:cxn modelId="{0930F8A5-9088-489A-B57F-60373A84AE0F}" type="presOf" srcId="{BD522428-F96F-420E-A5B0-6329EA715F14}" destId="{2E598CEF-64BB-48F4-835A-1EE2B9451036}" srcOrd="0" destOrd="0" presId="urn:microsoft.com/office/officeart/2005/8/layout/process4"/>
    <dgm:cxn modelId="{C43F36D1-504F-412E-87E6-A2C0684D7805}" srcId="{F0610109-AD20-4039-87F5-2C1B72D78DD9}" destId="{87D9D27E-79BB-41CF-B8F3-C0BD9D5C065B}" srcOrd="1" destOrd="0" parTransId="{783A569B-F58E-4F4C-B2BE-5241BB1A20E8}" sibTransId="{503588DD-66C7-461B-B60C-7F4CDBF3AFCD}"/>
    <dgm:cxn modelId="{90AAD5D2-B277-4B97-873A-678C3786F158}" type="presOf" srcId="{E288AA44-8E23-4774-A876-2491331C1B3C}" destId="{E402AE2A-97B6-4EC5-96BE-7E38EE96199C}" srcOrd="0" destOrd="0" presId="urn:microsoft.com/office/officeart/2005/8/layout/process4"/>
    <dgm:cxn modelId="{CCFE0AEB-D84C-4D02-87FD-BD5B98DB17C3}" type="presOf" srcId="{F0610109-AD20-4039-87F5-2C1B72D78DD9}" destId="{ED2F1A0A-1395-4E4E-B638-E0492297A99F}" srcOrd="0" destOrd="0" presId="urn:microsoft.com/office/officeart/2005/8/layout/process4"/>
    <dgm:cxn modelId="{DBAA63AF-BF9E-4C80-98E3-F23F5322E239}" type="presParOf" srcId="{ED2F1A0A-1395-4E4E-B638-E0492297A99F}" destId="{52DBE76C-575D-4A7A-B6D9-111C4B59F174}" srcOrd="0" destOrd="0" presId="urn:microsoft.com/office/officeart/2005/8/layout/process4"/>
    <dgm:cxn modelId="{F3355D20-42EF-4282-9F7F-1488D90382DD}" type="presParOf" srcId="{52DBE76C-575D-4A7A-B6D9-111C4B59F174}" destId="{2E598CEF-64BB-48F4-835A-1EE2B9451036}" srcOrd="0" destOrd="0" presId="urn:microsoft.com/office/officeart/2005/8/layout/process4"/>
    <dgm:cxn modelId="{7CA812DF-539C-4561-B77A-FA7C486AD277}" type="presParOf" srcId="{ED2F1A0A-1395-4E4E-B638-E0492297A99F}" destId="{04E18C18-A17A-4F55-8173-B79F9FF89BAA}" srcOrd="1" destOrd="0" presId="urn:microsoft.com/office/officeart/2005/8/layout/process4"/>
    <dgm:cxn modelId="{6ED54211-ADDB-4EF2-9789-639498B7CC62}" type="presParOf" srcId="{ED2F1A0A-1395-4E4E-B638-E0492297A99F}" destId="{1948AA19-D86C-414F-BA41-1097A7D79855}" srcOrd="2" destOrd="0" presId="urn:microsoft.com/office/officeart/2005/8/layout/process4"/>
    <dgm:cxn modelId="{FBF01200-7956-452C-A9B7-CAB528A7E6D1}" type="presParOf" srcId="{1948AA19-D86C-414F-BA41-1097A7D79855}" destId="{E402AE2A-97B6-4EC5-96BE-7E38EE96199C}" srcOrd="0" destOrd="0" presId="urn:microsoft.com/office/officeart/2005/8/layout/process4"/>
    <dgm:cxn modelId="{96520450-6A01-49A9-8DE2-E5E74F865694}" type="presParOf" srcId="{ED2F1A0A-1395-4E4E-B638-E0492297A99F}" destId="{E2EC25C5-2D3A-4724-804D-3DF2C5BB3EE9}" srcOrd="3" destOrd="0" presId="urn:microsoft.com/office/officeart/2005/8/layout/process4"/>
    <dgm:cxn modelId="{A51ADB59-C2FC-4A3A-B239-D20D99208C2A}" type="presParOf" srcId="{ED2F1A0A-1395-4E4E-B638-E0492297A99F}" destId="{AAC1EEE1-BAF0-42BF-BA59-79966B99FA5F}" srcOrd="4" destOrd="0" presId="urn:microsoft.com/office/officeart/2005/8/layout/process4"/>
    <dgm:cxn modelId="{ADEA1CF9-DC40-431B-A867-20C482254F0D}" type="presParOf" srcId="{AAC1EEE1-BAF0-42BF-BA59-79966B99FA5F}" destId="{39AABEA9-F8E5-444F-92A9-BA976F913F1C}" srcOrd="0" destOrd="0" presId="urn:microsoft.com/office/officeart/2005/8/layout/process4"/>
    <dgm:cxn modelId="{3C8ECE4E-C86A-4EE8-B5F9-4A153F9044C4}" type="presParOf" srcId="{ED2F1A0A-1395-4E4E-B638-E0492297A99F}" destId="{9EECAB93-0F9C-4427-96C8-3FC7E45ED12B}" srcOrd="5" destOrd="0" presId="urn:microsoft.com/office/officeart/2005/8/layout/process4"/>
    <dgm:cxn modelId="{8BE4D850-A9DC-4819-9E11-E73FF60AF875}" type="presParOf" srcId="{ED2F1A0A-1395-4E4E-B638-E0492297A99F}" destId="{982EBD01-EB0A-4DB8-BC72-2C22BD90B73F}" srcOrd="6" destOrd="0" presId="urn:microsoft.com/office/officeart/2005/8/layout/process4"/>
    <dgm:cxn modelId="{911121CC-6FBA-4DEC-8944-CEC9D9149B82}" type="presParOf" srcId="{982EBD01-EB0A-4DB8-BC72-2C22BD90B73F}" destId="{54724541-7DA1-4A51-989C-5E3824B99C7C}" srcOrd="0" destOrd="0" presId="urn:microsoft.com/office/officeart/2005/8/layout/process4"/>
    <dgm:cxn modelId="{046823A9-65A6-4B70-9529-366A99B58A1B}" type="presParOf" srcId="{ED2F1A0A-1395-4E4E-B638-E0492297A99F}" destId="{4BA75C2C-0738-4DE7-B425-27AD81831F98}" srcOrd="7" destOrd="0" presId="urn:microsoft.com/office/officeart/2005/8/layout/process4"/>
    <dgm:cxn modelId="{8689D0D2-C2F5-43CA-B79A-F02AB9AEFD2D}" type="presParOf" srcId="{ED2F1A0A-1395-4E4E-B638-E0492297A99F}" destId="{FE76BA5C-08F6-43E7-B710-B97E3097E48C}" srcOrd="8" destOrd="0" presId="urn:microsoft.com/office/officeart/2005/8/layout/process4"/>
    <dgm:cxn modelId="{8AE720F2-DB16-4151-B3FF-8FD137936309}" type="presParOf" srcId="{FE76BA5C-08F6-43E7-B710-B97E3097E48C}" destId="{D9A7388B-D466-4B36-8F97-FAAFAA9051F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C97D2163-A53E-4A2E-A7FB-D0B5884713AC}" type="doc">
      <dgm:prSet loTypeId="urn:microsoft.com/office/officeart/2005/8/layout/process4" loCatId="list" qsTypeId="urn:microsoft.com/office/officeart/2005/8/quickstyle/simple5" qsCatId="simple" csTypeId="urn:microsoft.com/office/officeart/2005/8/colors/accent1_2" csCatId="accent1" phldr="1"/>
      <dgm:spPr/>
      <dgm:t>
        <a:bodyPr/>
        <a:lstStyle/>
        <a:p>
          <a:pPr rtl="1"/>
          <a:endParaRPr lang="ar-SA"/>
        </a:p>
      </dgm:t>
    </dgm:pt>
    <dgm:pt modelId="{0EE4C458-B0EA-4939-B0F3-56EBC0A9767C}">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ملكية الموجودات المؤجرة </a:t>
          </a:r>
        </a:p>
      </dgm:t>
    </dgm:pt>
    <dgm:pt modelId="{A087A3C3-1169-4A66-B357-7EF0D0DF9223}" type="parTrans" cxnId="{E2250910-177D-4F9A-8770-902A3949A1A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ECC6342C-DE5F-4456-A8B4-679AEE05B2D1}" type="sibTrans" cxnId="{E2250910-177D-4F9A-8770-902A3949A1A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5574DB31-9927-4169-90CB-E0413390BEFB}">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بائع عين مؤجرة أو عين موعود باستئجارها ، </a:t>
          </a:r>
          <a:r>
            <a:rPr lang="ar-SA" sz="2000" dirty="0" err="1">
              <a:solidFill>
                <a:schemeClr val="tx1"/>
              </a:solidFill>
              <a:latin typeface="Sakkal Majalla" panose="02000000000000000000" pitchFamily="2" charset="-78"/>
              <a:cs typeface="Sakkal Majalla" panose="02000000000000000000" pitchFamily="2" charset="-78"/>
            </a:rPr>
            <a:t>المكتتبون</a:t>
          </a:r>
          <a:r>
            <a:rPr lang="ar-SA" sz="2000" dirty="0">
              <a:solidFill>
                <a:schemeClr val="tx1"/>
              </a:solidFill>
              <a:latin typeface="Sakkal Majalla" panose="02000000000000000000" pitchFamily="2" charset="-78"/>
              <a:cs typeface="Sakkal Majalla" panose="02000000000000000000" pitchFamily="2" charset="-78"/>
            </a:rPr>
            <a:t> فيها مشترون لها ، وحصيلة الاكتتاب هي ثمن الشراء ، ويملك حملة الصكوك تلك الموجودات على الشيوع بغنمها وغرمها و ذلك على أساس المشاركة فيما بينهم</a:t>
          </a:r>
        </a:p>
      </dgm:t>
    </dgm:pt>
    <dgm:pt modelId="{1D9C556C-FCA9-4B73-9290-1B1CF2C47D49}" type="parTrans" cxnId="{AA024352-EAED-4201-A3C5-BEE5702F647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6FEFEBE-229E-4969-AB06-E73FF22CE0AA}" type="sibTrans" cxnId="{AA024352-EAED-4201-A3C5-BEE5702F647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040D32C4-74AC-4FBF-8EB2-6D03AFEAA540}">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ملكية المنافع (عين / موصوفة / خدمة) </a:t>
          </a:r>
        </a:p>
      </dgm:t>
    </dgm:pt>
    <dgm:pt modelId="{DCBE5F10-C2AF-4BC8-8598-E060152F0FB5}" type="parTrans" cxnId="{73621841-389F-44C0-9FCF-6126CFB7035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B72B932B-13CD-47BB-8788-CC98EAFCF0B5}" type="sibTrans" cxnId="{73621841-389F-44C0-9FCF-6126CFB7035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32A22EB5-C502-4F1F-A79B-278D24CF66F6}">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بائع لمنفعة العين، </a:t>
          </a:r>
          <a:r>
            <a:rPr lang="ar-SA" sz="2000" dirty="0" err="1">
              <a:solidFill>
                <a:schemeClr val="tx1"/>
              </a:solidFill>
              <a:latin typeface="Sakkal Majalla" panose="02000000000000000000" pitchFamily="2" charset="-78"/>
              <a:cs typeface="Sakkal Majalla" panose="02000000000000000000" pitchFamily="2" charset="-78"/>
            </a:rPr>
            <a:t>والمكتتبون</a:t>
          </a:r>
          <a:r>
            <a:rPr lang="ar-SA" sz="2000" dirty="0">
              <a:solidFill>
                <a:schemeClr val="tx1"/>
              </a:solidFill>
              <a:latin typeface="Sakkal Majalla" panose="02000000000000000000" pitchFamily="2" charset="-78"/>
              <a:cs typeface="Sakkal Majalla" panose="02000000000000000000" pitchFamily="2" charset="-78"/>
            </a:rPr>
            <a:t> فيها مشترون لها ، وحصيلة الاكتتاب هي ثمن تلك المنفعة / الخدمة، ويملك حملة الصكوك تلك المنافع على الشيوع بغنمها وغرمها </a:t>
          </a:r>
        </a:p>
      </dgm:t>
    </dgm:pt>
    <dgm:pt modelId="{6D34DFAC-A8E9-4BD4-BFBC-74EE8FD8E6D7}" type="parTrans" cxnId="{0B730A2C-5AFA-4DC9-8893-19037CDA0FEC}">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838C16E-AFBC-4203-AE45-2A218A0ABAFD}" type="sibTrans" cxnId="{0B730A2C-5AFA-4DC9-8893-19037CDA0FEC}">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900C4000-8DCE-43C1-80D5-F9946D32F23E}">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السلم</a:t>
          </a:r>
        </a:p>
      </dgm:t>
    </dgm:pt>
    <dgm:pt modelId="{707EA990-DB5F-4490-8580-71D78EDD8791}" type="parTrans" cxnId="{A49B9131-D982-4E91-8B09-BC73C274551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98A5F0F1-C4B7-414D-863E-B3296DAC68C8}" type="sibTrans" cxnId="{A49B9131-D982-4E91-8B09-BC73C274551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A3333A6C-6CB5-4CC2-86C0-6801913E6199}">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هو البائع لسلعة السلم ، </a:t>
          </a:r>
          <a:r>
            <a:rPr lang="ar-SA" sz="2000" dirty="0" err="1">
              <a:solidFill>
                <a:schemeClr val="tx1"/>
              </a:solidFill>
              <a:latin typeface="Sakkal Majalla" panose="02000000000000000000" pitchFamily="2" charset="-78"/>
              <a:cs typeface="Sakkal Majalla" panose="02000000000000000000" pitchFamily="2" charset="-78"/>
            </a:rPr>
            <a:t>والمكتتبون</a:t>
          </a:r>
          <a:r>
            <a:rPr lang="ar-SA" sz="2000" dirty="0">
              <a:solidFill>
                <a:schemeClr val="tx1"/>
              </a:solidFill>
              <a:latin typeface="Sakkal Majalla" panose="02000000000000000000" pitchFamily="2" charset="-78"/>
              <a:cs typeface="Sakkal Majalla" panose="02000000000000000000" pitchFamily="2" charset="-78"/>
            </a:rPr>
            <a:t> فيها مشترون للسلعة ، وحصيلة الاكتتاب هي ثمن شراء السلعة (رأس مال السلم). ويملك حملة صكوك سلعة السلم ويستحقون ثمن بيعها </a:t>
          </a:r>
        </a:p>
      </dgm:t>
    </dgm:pt>
    <dgm:pt modelId="{72C40BB9-6656-4046-A10B-B49722D27BD7}" type="parTrans" cxnId="{8443B63A-8373-4812-8066-FE9517432679}">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E85468AD-FF76-4742-AF98-EBC5D79B2A5E}" type="sibTrans" cxnId="{8443B63A-8373-4812-8066-FE9517432679}">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A6ECA3C-02BC-4718-9DDC-4E69379B827F}" type="pres">
      <dgm:prSet presAssocID="{C97D2163-A53E-4A2E-A7FB-D0B5884713AC}" presName="Name0" presStyleCnt="0">
        <dgm:presLayoutVars>
          <dgm:dir/>
          <dgm:animLvl val="lvl"/>
          <dgm:resizeHandles val="exact"/>
        </dgm:presLayoutVars>
      </dgm:prSet>
      <dgm:spPr/>
    </dgm:pt>
    <dgm:pt modelId="{864975AD-CA52-4A41-B27B-C25C89679993}" type="pres">
      <dgm:prSet presAssocID="{900C4000-8DCE-43C1-80D5-F9946D32F23E}" presName="boxAndChildren" presStyleCnt="0"/>
      <dgm:spPr/>
    </dgm:pt>
    <dgm:pt modelId="{B626668C-EC1B-4E5C-AE57-F7B99DC83696}" type="pres">
      <dgm:prSet presAssocID="{900C4000-8DCE-43C1-80D5-F9946D32F23E}" presName="parentTextBox" presStyleLbl="node1" presStyleIdx="0" presStyleCnt="3"/>
      <dgm:spPr/>
    </dgm:pt>
    <dgm:pt modelId="{159597CD-A19F-453D-A62C-8F61DC3A3CB6}" type="pres">
      <dgm:prSet presAssocID="{900C4000-8DCE-43C1-80D5-F9946D32F23E}" presName="entireBox" presStyleLbl="node1" presStyleIdx="0" presStyleCnt="3"/>
      <dgm:spPr/>
    </dgm:pt>
    <dgm:pt modelId="{CC78BB58-01B2-4F12-8B96-5BFCFBE16ED2}" type="pres">
      <dgm:prSet presAssocID="{900C4000-8DCE-43C1-80D5-F9946D32F23E}" presName="descendantBox" presStyleCnt="0"/>
      <dgm:spPr/>
    </dgm:pt>
    <dgm:pt modelId="{E5E989D6-FB5C-4C39-954D-D6B4D4CB8BB0}" type="pres">
      <dgm:prSet presAssocID="{A3333A6C-6CB5-4CC2-86C0-6801913E6199}" presName="childTextBox" presStyleLbl="fgAccFollowNode1" presStyleIdx="0" presStyleCnt="3">
        <dgm:presLayoutVars>
          <dgm:bulletEnabled val="1"/>
        </dgm:presLayoutVars>
      </dgm:prSet>
      <dgm:spPr/>
    </dgm:pt>
    <dgm:pt modelId="{64F2287F-F81F-40A8-849F-C58011EDD066}" type="pres">
      <dgm:prSet presAssocID="{B72B932B-13CD-47BB-8788-CC98EAFCF0B5}" presName="sp" presStyleCnt="0"/>
      <dgm:spPr/>
    </dgm:pt>
    <dgm:pt modelId="{304970F0-150D-4DC0-9CBD-F831527D23E5}" type="pres">
      <dgm:prSet presAssocID="{040D32C4-74AC-4FBF-8EB2-6D03AFEAA540}" presName="arrowAndChildren" presStyleCnt="0"/>
      <dgm:spPr/>
    </dgm:pt>
    <dgm:pt modelId="{35E7A6E4-AF52-4652-B807-6CEC293DE321}" type="pres">
      <dgm:prSet presAssocID="{040D32C4-74AC-4FBF-8EB2-6D03AFEAA540}" presName="parentTextArrow" presStyleLbl="node1" presStyleIdx="0" presStyleCnt="3"/>
      <dgm:spPr/>
    </dgm:pt>
    <dgm:pt modelId="{0DF3B3F7-55F1-4E7B-A876-6DA0DDCCDCC5}" type="pres">
      <dgm:prSet presAssocID="{040D32C4-74AC-4FBF-8EB2-6D03AFEAA540}" presName="arrow" presStyleLbl="node1" presStyleIdx="1" presStyleCnt="3"/>
      <dgm:spPr/>
    </dgm:pt>
    <dgm:pt modelId="{A6847903-92F7-4B4D-816E-CFF7E5617802}" type="pres">
      <dgm:prSet presAssocID="{040D32C4-74AC-4FBF-8EB2-6D03AFEAA540}" presName="descendantArrow" presStyleCnt="0"/>
      <dgm:spPr/>
    </dgm:pt>
    <dgm:pt modelId="{F0B3FF9B-DF69-49DF-BA13-0464C3E5DCD8}" type="pres">
      <dgm:prSet presAssocID="{32A22EB5-C502-4F1F-A79B-278D24CF66F6}" presName="childTextArrow" presStyleLbl="fgAccFollowNode1" presStyleIdx="1" presStyleCnt="3">
        <dgm:presLayoutVars>
          <dgm:bulletEnabled val="1"/>
        </dgm:presLayoutVars>
      </dgm:prSet>
      <dgm:spPr/>
    </dgm:pt>
    <dgm:pt modelId="{35D0079C-A549-49A4-BEEA-12821A61524A}" type="pres">
      <dgm:prSet presAssocID="{ECC6342C-DE5F-4456-A8B4-679AEE05B2D1}" presName="sp" presStyleCnt="0"/>
      <dgm:spPr/>
    </dgm:pt>
    <dgm:pt modelId="{706784B8-0B93-4214-A93E-1B992176E7C2}" type="pres">
      <dgm:prSet presAssocID="{0EE4C458-B0EA-4939-B0F3-56EBC0A9767C}" presName="arrowAndChildren" presStyleCnt="0"/>
      <dgm:spPr/>
    </dgm:pt>
    <dgm:pt modelId="{DBD48B00-9D01-45E3-8C5B-3979B5DE8B4D}" type="pres">
      <dgm:prSet presAssocID="{0EE4C458-B0EA-4939-B0F3-56EBC0A9767C}" presName="parentTextArrow" presStyleLbl="node1" presStyleIdx="1" presStyleCnt="3"/>
      <dgm:spPr/>
    </dgm:pt>
    <dgm:pt modelId="{3F955DEE-C9D4-4059-94FC-7A851854A89F}" type="pres">
      <dgm:prSet presAssocID="{0EE4C458-B0EA-4939-B0F3-56EBC0A9767C}" presName="arrow" presStyleLbl="node1" presStyleIdx="2" presStyleCnt="3"/>
      <dgm:spPr/>
    </dgm:pt>
    <dgm:pt modelId="{A4DD1B82-A44B-4114-ABD3-08B044BAF85D}" type="pres">
      <dgm:prSet presAssocID="{0EE4C458-B0EA-4939-B0F3-56EBC0A9767C}" presName="descendantArrow" presStyleCnt="0"/>
      <dgm:spPr/>
    </dgm:pt>
    <dgm:pt modelId="{EEBA3043-734B-4719-9636-D0FF7CFE1297}" type="pres">
      <dgm:prSet presAssocID="{5574DB31-9927-4169-90CB-E0413390BEFB}" presName="childTextArrow" presStyleLbl="fgAccFollowNode1" presStyleIdx="2" presStyleCnt="3">
        <dgm:presLayoutVars>
          <dgm:bulletEnabled val="1"/>
        </dgm:presLayoutVars>
      </dgm:prSet>
      <dgm:spPr/>
    </dgm:pt>
  </dgm:ptLst>
  <dgm:cxnLst>
    <dgm:cxn modelId="{E2250910-177D-4F9A-8770-902A3949A1AB}" srcId="{C97D2163-A53E-4A2E-A7FB-D0B5884713AC}" destId="{0EE4C458-B0EA-4939-B0F3-56EBC0A9767C}" srcOrd="0" destOrd="0" parTransId="{A087A3C3-1169-4A66-B357-7EF0D0DF9223}" sibTransId="{ECC6342C-DE5F-4456-A8B4-679AEE05B2D1}"/>
    <dgm:cxn modelId="{A29AF018-C963-48E2-BE2D-5263105F748A}" type="presOf" srcId="{0EE4C458-B0EA-4939-B0F3-56EBC0A9767C}" destId="{3F955DEE-C9D4-4059-94FC-7A851854A89F}" srcOrd="1" destOrd="0" presId="urn:microsoft.com/office/officeart/2005/8/layout/process4"/>
    <dgm:cxn modelId="{75541C1C-D30F-436C-BB0E-9C89032E3A5E}" type="presOf" srcId="{C97D2163-A53E-4A2E-A7FB-D0B5884713AC}" destId="{CA6ECA3C-02BC-4718-9DDC-4E69379B827F}" srcOrd="0" destOrd="0" presId="urn:microsoft.com/office/officeart/2005/8/layout/process4"/>
    <dgm:cxn modelId="{0B730A2C-5AFA-4DC9-8893-19037CDA0FEC}" srcId="{040D32C4-74AC-4FBF-8EB2-6D03AFEAA540}" destId="{32A22EB5-C502-4F1F-A79B-278D24CF66F6}" srcOrd="0" destOrd="0" parTransId="{6D34DFAC-A8E9-4BD4-BFBC-74EE8FD8E6D7}" sibTransId="{C838C16E-AFBC-4203-AE45-2A218A0ABAFD}"/>
    <dgm:cxn modelId="{A49B9131-D982-4E91-8B09-BC73C274551B}" srcId="{C97D2163-A53E-4A2E-A7FB-D0B5884713AC}" destId="{900C4000-8DCE-43C1-80D5-F9946D32F23E}" srcOrd="2" destOrd="0" parTransId="{707EA990-DB5F-4490-8580-71D78EDD8791}" sibTransId="{98A5F0F1-C4B7-414D-863E-B3296DAC68C8}"/>
    <dgm:cxn modelId="{0A30603A-503E-4EE7-901A-C44C16626E4B}" type="presOf" srcId="{040D32C4-74AC-4FBF-8EB2-6D03AFEAA540}" destId="{0DF3B3F7-55F1-4E7B-A876-6DA0DDCCDCC5}" srcOrd="1" destOrd="0" presId="urn:microsoft.com/office/officeart/2005/8/layout/process4"/>
    <dgm:cxn modelId="{8443B63A-8373-4812-8066-FE9517432679}" srcId="{900C4000-8DCE-43C1-80D5-F9946D32F23E}" destId="{A3333A6C-6CB5-4CC2-86C0-6801913E6199}" srcOrd="0" destOrd="0" parTransId="{72C40BB9-6656-4046-A10B-B49722D27BD7}" sibTransId="{E85468AD-FF76-4742-AF98-EBC5D79B2A5E}"/>
    <dgm:cxn modelId="{73621841-389F-44C0-9FCF-6126CFB70350}" srcId="{C97D2163-A53E-4A2E-A7FB-D0B5884713AC}" destId="{040D32C4-74AC-4FBF-8EB2-6D03AFEAA540}" srcOrd="1" destOrd="0" parTransId="{DCBE5F10-C2AF-4BC8-8598-E060152F0FB5}" sibTransId="{B72B932B-13CD-47BB-8788-CC98EAFCF0B5}"/>
    <dgm:cxn modelId="{AA024352-EAED-4201-A3C5-BEE5702F6470}" srcId="{0EE4C458-B0EA-4939-B0F3-56EBC0A9767C}" destId="{5574DB31-9927-4169-90CB-E0413390BEFB}" srcOrd="0" destOrd="0" parTransId="{1D9C556C-FCA9-4B73-9290-1B1CF2C47D49}" sibTransId="{C6FEFEBE-229E-4969-AB06-E73FF22CE0AA}"/>
    <dgm:cxn modelId="{1C6ED176-BD2C-4DAA-BCB0-C3978DFB3DFC}" type="presOf" srcId="{A3333A6C-6CB5-4CC2-86C0-6801913E6199}" destId="{E5E989D6-FB5C-4C39-954D-D6B4D4CB8BB0}" srcOrd="0" destOrd="0" presId="urn:microsoft.com/office/officeart/2005/8/layout/process4"/>
    <dgm:cxn modelId="{266A607D-D6DE-4BC2-B87C-9722E5D25B85}" type="presOf" srcId="{32A22EB5-C502-4F1F-A79B-278D24CF66F6}" destId="{F0B3FF9B-DF69-49DF-BA13-0464C3E5DCD8}" srcOrd="0" destOrd="0" presId="urn:microsoft.com/office/officeart/2005/8/layout/process4"/>
    <dgm:cxn modelId="{EEF6DFB9-9E1A-4DB7-91FC-4DF9C5247865}" type="presOf" srcId="{900C4000-8DCE-43C1-80D5-F9946D32F23E}" destId="{159597CD-A19F-453D-A62C-8F61DC3A3CB6}" srcOrd="1" destOrd="0" presId="urn:microsoft.com/office/officeart/2005/8/layout/process4"/>
    <dgm:cxn modelId="{4E2A66CC-DCD3-4E64-822E-4A44E5FAAAC4}" type="presOf" srcId="{5574DB31-9927-4169-90CB-E0413390BEFB}" destId="{EEBA3043-734B-4719-9636-D0FF7CFE1297}" srcOrd="0" destOrd="0" presId="urn:microsoft.com/office/officeart/2005/8/layout/process4"/>
    <dgm:cxn modelId="{43031ADE-F1BD-48AF-BA37-4A6D08C98406}" type="presOf" srcId="{900C4000-8DCE-43C1-80D5-F9946D32F23E}" destId="{B626668C-EC1B-4E5C-AE57-F7B99DC83696}" srcOrd="0" destOrd="0" presId="urn:microsoft.com/office/officeart/2005/8/layout/process4"/>
    <dgm:cxn modelId="{F363BDE4-26D7-447F-A6A6-D72C6623EF49}" type="presOf" srcId="{0EE4C458-B0EA-4939-B0F3-56EBC0A9767C}" destId="{DBD48B00-9D01-45E3-8C5B-3979B5DE8B4D}" srcOrd="0" destOrd="0" presId="urn:microsoft.com/office/officeart/2005/8/layout/process4"/>
    <dgm:cxn modelId="{7892B7EF-5DB0-4B45-8B60-6283FF39A494}" type="presOf" srcId="{040D32C4-74AC-4FBF-8EB2-6D03AFEAA540}" destId="{35E7A6E4-AF52-4652-B807-6CEC293DE321}" srcOrd="0" destOrd="0" presId="urn:microsoft.com/office/officeart/2005/8/layout/process4"/>
    <dgm:cxn modelId="{F38EA9E6-84BC-47CF-BB48-7CCD7D4BF1C7}" type="presParOf" srcId="{CA6ECA3C-02BC-4718-9DDC-4E69379B827F}" destId="{864975AD-CA52-4A41-B27B-C25C89679993}" srcOrd="0" destOrd="0" presId="urn:microsoft.com/office/officeart/2005/8/layout/process4"/>
    <dgm:cxn modelId="{FEB6B7A0-02C5-421E-B1B9-3076901FAD38}" type="presParOf" srcId="{864975AD-CA52-4A41-B27B-C25C89679993}" destId="{B626668C-EC1B-4E5C-AE57-F7B99DC83696}" srcOrd="0" destOrd="0" presId="urn:microsoft.com/office/officeart/2005/8/layout/process4"/>
    <dgm:cxn modelId="{BEC608DB-A5F6-45A1-B705-61323744B9A8}" type="presParOf" srcId="{864975AD-CA52-4A41-B27B-C25C89679993}" destId="{159597CD-A19F-453D-A62C-8F61DC3A3CB6}" srcOrd="1" destOrd="0" presId="urn:microsoft.com/office/officeart/2005/8/layout/process4"/>
    <dgm:cxn modelId="{F6F68014-082C-4884-9381-4F8EDF59771C}" type="presParOf" srcId="{864975AD-CA52-4A41-B27B-C25C89679993}" destId="{CC78BB58-01B2-4F12-8B96-5BFCFBE16ED2}" srcOrd="2" destOrd="0" presId="urn:microsoft.com/office/officeart/2005/8/layout/process4"/>
    <dgm:cxn modelId="{94F1F7AF-D281-4DAD-B71D-B16C7E42B12A}" type="presParOf" srcId="{CC78BB58-01B2-4F12-8B96-5BFCFBE16ED2}" destId="{E5E989D6-FB5C-4C39-954D-D6B4D4CB8BB0}" srcOrd="0" destOrd="0" presId="urn:microsoft.com/office/officeart/2005/8/layout/process4"/>
    <dgm:cxn modelId="{4B9EBFFD-6726-4961-8A6A-C416B3E37B52}" type="presParOf" srcId="{CA6ECA3C-02BC-4718-9DDC-4E69379B827F}" destId="{64F2287F-F81F-40A8-849F-C58011EDD066}" srcOrd="1" destOrd="0" presId="urn:microsoft.com/office/officeart/2005/8/layout/process4"/>
    <dgm:cxn modelId="{4C16E2FE-116E-4F4E-8122-0A01676AA84B}" type="presParOf" srcId="{CA6ECA3C-02BC-4718-9DDC-4E69379B827F}" destId="{304970F0-150D-4DC0-9CBD-F831527D23E5}" srcOrd="2" destOrd="0" presId="urn:microsoft.com/office/officeart/2005/8/layout/process4"/>
    <dgm:cxn modelId="{67713156-1C2E-4D76-A36F-0E548E767247}" type="presParOf" srcId="{304970F0-150D-4DC0-9CBD-F831527D23E5}" destId="{35E7A6E4-AF52-4652-B807-6CEC293DE321}" srcOrd="0" destOrd="0" presId="urn:microsoft.com/office/officeart/2005/8/layout/process4"/>
    <dgm:cxn modelId="{6EECF444-D9AE-4D1A-83CC-280E110BA422}" type="presParOf" srcId="{304970F0-150D-4DC0-9CBD-F831527D23E5}" destId="{0DF3B3F7-55F1-4E7B-A876-6DA0DDCCDCC5}" srcOrd="1" destOrd="0" presId="urn:microsoft.com/office/officeart/2005/8/layout/process4"/>
    <dgm:cxn modelId="{94EEDC9A-9857-4744-8D6F-752C33E4FE24}" type="presParOf" srcId="{304970F0-150D-4DC0-9CBD-F831527D23E5}" destId="{A6847903-92F7-4B4D-816E-CFF7E5617802}" srcOrd="2" destOrd="0" presId="urn:microsoft.com/office/officeart/2005/8/layout/process4"/>
    <dgm:cxn modelId="{DEC385C6-4A9C-4484-8EED-FEEEB8EDDCBB}" type="presParOf" srcId="{A6847903-92F7-4B4D-816E-CFF7E5617802}" destId="{F0B3FF9B-DF69-49DF-BA13-0464C3E5DCD8}" srcOrd="0" destOrd="0" presId="urn:microsoft.com/office/officeart/2005/8/layout/process4"/>
    <dgm:cxn modelId="{A5DB1ECE-AD87-4B54-A817-12061A6E6C79}" type="presParOf" srcId="{CA6ECA3C-02BC-4718-9DDC-4E69379B827F}" destId="{35D0079C-A549-49A4-BEEA-12821A61524A}" srcOrd="3" destOrd="0" presId="urn:microsoft.com/office/officeart/2005/8/layout/process4"/>
    <dgm:cxn modelId="{437B5C8E-76FA-409D-AA4A-1A984D3065F8}" type="presParOf" srcId="{CA6ECA3C-02BC-4718-9DDC-4E69379B827F}" destId="{706784B8-0B93-4214-A93E-1B992176E7C2}" srcOrd="4" destOrd="0" presId="urn:microsoft.com/office/officeart/2005/8/layout/process4"/>
    <dgm:cxn modelId="{B31E8890-FC5E-4FDE-8425-184A7868DC1D}" type="presParOf" srcId="{706784B8-0B93-4214-A93E-1B992176E7C2}" destId="{DBD48B00-9D01-45E3-8C5B-3979B5DE8B4D}" srcOrd="0" destOrd="0" presId="urn:microsoft.com/office/officeart/2005/8/layout/process4"/>
    <dgm:cxn modelId="{EB479842-3061-468B-B904-3CA0131C936D}" type="presParOf" srcId="{706784B8-0B93-4214-A93E-1B992176E7C2}" destId="{3F955DEE-C9D4-4059-94FC-7A851854A89F}" srcOrd="1" destOrd="0" presId="urn:microsoft.com/office/officeart/2005/8/layout/process4"/>
    <dgm:cxn modelId="{FB4D4001-A8A6-4E8D-928B-06D463B05DE9}" type="presParOf" srcId="{706784B8-0B93-4214-A93E-1B992176E7C2}" destId="{A4DD1B82-A44B-4114-ABD3-08B044BAF85D}" srcOrd="2" destOrd="0" presId="urn:microsoft.com/office/officeart/2005/8/layout/process4"/>
    <dgm:cxn modelId="{CB5D93D3-53AB-4F81-A5A9-0EB41C82E8D2}" type="presParOf" srcId="{A4DD1B82-A44B-4114-ABD3-08B044BAF85D}" destId="{EEBA3043-734B-4719-9636-D0FF7CFE129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C97D2163-A53E-4A2E-A7FB-D0B5884713AC}" type="doc">
      <dgm:prSet loTypeId="urn:microsoft.com/office/officeart/2005/8/layout/process4" loCatId="list" qsTypeId="urn:microsoft.com/office/officeart/2005/8/quickstyle/simple5" qsCatId="simple" csTypeId="urn:microsoft.com/office/officeart/2005/8/colors/accent1_2" csCatId="accent1" phldr="1"/>
      <dgm:spPr/>
      <dgm:t>
        <a:bodyPr/>
        <a:lstStyle/>
        <a:p>
          <a:pPr rtl="1"/>
          <a:endParaRPr lang="ar-SA"/>
        </a:p>
      </dgm:t>
    </dgm:pt>
    <dgm:pt modelId="{0EE4C458-B0EA-4939-B0F3-56EBC0A9767C}">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الاستصناع</a:t>
          </a:r>
        </a:p>
      </dgm:t>
    </dgm:pt>
    <dgm:pt modelId="{A087A3C3-1169-4A66-B357-7EF0D0DF9223}" type="parTrans" cxnId="{E2250910-177D-4F9A-8770-902A3949A1A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ECC6342C-DE5F-4456-A8B4-679AEE05B2D1}" type="sibTrans" cxnId="{E2250910-177D-4F9A-8770-902A3949A1A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5574DB31-9927-4169-90CB-E0413390BEFB}">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هو الصانع (البائع) ، </a:t>
          </a:r>
          <a:r>
            <a:rPr lang="ar-SA" sz="2000" dirty="0" err="1">
              <a:solidFill>
                <a:schemeClr val="tx1"/>
              </a:solidFill>
              <a:latin typeface="Sakkal Majalla" panose="02000000000000000000" pitchFamily="2" charset="-78"/>
              <a:cs typeface="Sakkal Majalla" panose="02000000000000000000" pitchFamily="2" charset="-78"/>
            </a:rPr>
            <a:t>والمكتتبون</a:t>
          </a:r>
          <a:r>
            <a:rPr lang="ar-SA" sz="2000" dirty="0">
              <a:solidFill>
                <a:schemeClr val="tx1"/>
              </a:solidFill>
              <a:latin typeface="Sakkal Majalla" panose="02000000000000000000" pitchFamily="2" charset="-78"/>
              <a:cs typeface="Sakkal Majalla" panose="02000000000000000000" pitchFamily="2" charset="-78"/>
            </a:rPr>
            <a:t> فيها هم مشترون للعين المراد صنعها ، وحصيلة الاكتتاب هي تكلفة المصنوع. ويملك حملة الصكوك العين المصنوعة ، ويستحقون ثمن بيعها </a:t>
          </a:r>
        </a:p>
      </dgm:t>
    </dgm:pt>
    <dgm:pt modelId="{1D9C556C-FCA9-4B73-9290-1B1CF2C47D49}" type="parTrans" cxnId="{AA024352-EAED-4201-A3C5-BEE5702F647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6FEFEBE-229E-4969-AB06-E73FF22CE0AA}" type="sibTrans" cxnId="{AA024352-EAED-4201-A3C5-BEE5702F647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040D32C4-74AC-4FBF-8EB2-6D03AFEAA540}">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المرابحة</a:t>
          </a:r>
        </a:p>
      </dgm:t>
    </dgm:pt>
    <dgm:pt modelId="{DCBE5F10-C2AF-4BC8-8598-E060152F0FB5}" type="parTrans" cxnId="{73621841-389F-44C0-9FCF-6126CFB7035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B72B932B-13CD-47BB-8788-CC98EAFCF0B5}" type="sibTrans" cxnId="{73621841-389F-44C0-9FCF-6126CFB7035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32A22EB5-C502-4F1F-A79B-278D24CF66F6}">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هو البائع لبضاعة المرابحة ، </a:t>
          </a:r>
          <a:r>
            <a:rPr lang="ar-SA" sz="2000" dirty="0" err="1">
              <a:solidFill>
                <a:schemeClr val="tx1"/>
              </a:solidFill>
              <a:latin typeface="Sakkal Majalla" panose="02000000000000000000" pitchFamily="2" charset="-78"/>
              <a:cs typeface="Sakkal Majalla" panose="02000000000000000000" pitchFamily="2" charset="-78"/>
            </a:rPr>
            <a:t>والمكتتبون</a:t>
          </a:r>
          <a:r>
            <a:rPr lang="ar-SA" sz="2000" dirty="0">
              <a:solidFill>
                <a:schemeClr val="tx1"/>
              </a:solidFill>
              <a:latin typeface="Sakkal Majalla" panose="02000000000000000000" pitchFamily="2" charset="-78"/>
              <a:cs typeface="Sakkal Majalla" panose="02000000000000000000" pitchFamily="2" charset="-78"/>
            </a:rPr>
            <a:t> فيها هم المشترون لبضاعة المرابحة، وحصيلة الاكتتاب هي تكلفة شراء البضاعة. ويملك حملة الصكوك سلعة المرابحة ، ويستحقون ثمن بيعها</a:t>
          </a:r>
        </a:p>
      </dgm:t>
    </dgm:pt>
    <dgm:pt modelId="{6D34DFAC-A8E9-4BD4-BFBC-74EE8FD8E6D7}" type="parTrans" cxnId="{0B730A2C-5AFA-4DC9-8893-19037CDA0FEC}">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838C16E-AFBC-4203-AE45-2A218A0ABAFD}" type="sibTrans" cxnId="{0B730A2C-5AFA-4DC9-8893-19037CDA0FEC}">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900C4000-8DCE-43C1-80D5-F9946D32F23E}">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المشاركة</a:t>
          </a:r>
        </a:p>
      </dgm:t>
    </dgm:pt>
    <dgm:pt modelId="{707EA990-DB5F-4490-8580-71D78EDD8791}" type="parTrans" cxnId="{A49B9131-D982-4E91-8B09-BC73C274551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98A5F0F1-C4B7-414D-863E-B3296DAC68C8}" type="sibTrans" cxnId="{A49B9131-D982-4E91-8B09-BC73C274551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A3333A6C-6CB5-4CC2-86C0-6801913E6199}">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هو طالب المشاركة معه في مشروع معين أو نشاط محدد ، </a:t>
          </a:r>
          <a:r>
            <a:rPr lang="ar-SA" sz="2000" dirty="0" err="1">
              <a:solidFill>
                <a:schemeClr val="tx1"/>
              </a:solidFill>
              <a:latin typeface="Sakkal Majalla" panose="02000000000000000000" pitchFamily="2" charset="-78"/>
              <a:cs typeface="Sakkal Majalla" panose="02000000000000000000" pitchFamily="2" charset="-78"/>
            </a:rPr>
            <a:t>والمكتتبون</a:t>
          </a:r>
          <a:r>
            <a:rPr lang="ar-SA" sz="2000" dirty="0">
              <a:solidFill>
                <a:schemeClr val="tx1"/>
              </a:solidFill>
              <a:latin typeface="Sakkal Majalla" panose="02000000000000000000" pitchFamily="2" charset="-78"/>
              <a:cs typeface="Sakkal Majalla" panose="02000000000000000000" pitchFamily="2" charset="-78"/>
            </a:rPr>
            <a:t> هم الشركاء في عقد المشاركة، وحصيلة الاكتتاب هي حصة المكتتبين في رأس مال المشاركة ، ويملك حملة الصكوك موجودات الشركة بغنمها وغرمها، ويستحقون حصتهم في أرباح الشركة إن وجدت</a:t>
          </a:r>
        </a:p>
      </dgm:t>
    </dgm:pt>
    <dgm:pt modelId="{72C40BB9-6656-4046-A10B-B49722D27BD7}" type="parTrans" cxnId="{8443B63A-8373-4812-8066-FE9517432679}">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E85468AD-FF76-4742-AF98-EBC5D79B2A5E}" type="sibTrans" cxnId="{8443B63A-8373-4812-8066-FE9517432679}">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A6ECA3C-02BC-4718-9DDC-4E69379B827F}" type="pres">
      <dgm:prSet presAssocID="{C97D2163-A53E-4A2E-A7FB-D0B5884713AC}" presName="Name0" presStyleCnt="0">
        <dgm:presLayoutVars>
          <dgm:dir/>
          <dgm:animLvl val="lvl"/>
          <dgm:resizeHandles val="exact"/>
        </dgm:presLayoutVars>
      </dgm:prSet>
      <dgm:spPr/>
    </dgm:pt>
    <dgm:pt modelId="{864975AD-CA52-4A41-B27B-C25C89679993}" type="pres">
      <dgm:prSet presAssocID="{900C4000-8DCE-43C1-80D5-F9946D32F23E}" presName="boxAndChildren" presStyleCnt="0"/>
      <dgm:spPr/>
    </dgm:pt>
    <dgm:pt modelId="{B626668C-EC1B-4E5C-AE57-F7B99DC83696}" type="pres">
      <dgm:prSet presAssocID="{900C4000-8DCE-43C1-80D5-F9946D32F23E}" presName="parentTextBox" presStyleLbl="node1" presStyleIdx="0" presStyleCnt="3"/>
      <dgm:spPr/>
    </dgm:pt>
    <dgm:pt modelId="{159597CD-A19F-453D-A62C-8F61DC3A3CB6}" type="pres">
      <dgm:prSet presAssocID="{900C4000-8DCE-43C1-80D5-F9946D32F23E}" presName="entireBox" presStyleLbl="node1" presStyleIdx="0" presStyleCnt="3"/>
      <dgm:spPr/>
    </dgm:pt>
    <dgm:pt modelId="{CC78BB58-01B2-4F12-8B96-5BFCFBE16ED2}" type="pres">
      <dgm:prSet presAssocID="{900C4000-8DCE-43C1-80D5-F9946D32F23E}" presName="descendantBox" presStyleCnt="0"/>
      <dgm:spPr/>
    </dgm:pt>
    <dgm:pt modelId="{E5E989D6-FB5C-4C39-954D-D6B4D4CB8BB0}" type="pres">
      <dgm:prSet presAssocID="{A3333A6C-6CB5-4CC2-86C0-6801913E6199}" presName="childTextBox" presStyleLbl="fgAccFollowNode1" presStyleIdx="0" presStyleCnt="3">
        <dgm:presLayoutVars>
          <dgm:bulletEnabled val="1"/>
        </dgm:presLayoutVars>
      </dgm:prSet>
      <dgm:spPr/>
    </dgm:pt>
    <dgm:pt modelId="{64F2287F-F81F-40A8-849F-C58011EDD066}" type="pres">
      <dgm:prSet presAssocID="{B72B932B-13CD-47BB-8788-CC98EAFCF0B5}" presName="sp" presStyleCnt="0"/>
      <dgm:spPr/>
    </dgm:pt>
    <dgm:pt modelId="{304970F0-150D-4DC0-9CBD-F831527D23E5}" type="pres">
      <dgm:prSet presAssocID="{040D32C4-74AC-4FBF-8EB2-6D03AFEAA540}" presName="arrowAndChildren" presStyleCnt="0"/>
      <dgm:spPr/>
    </dgm:pt>
    <dgm:pt modelId="{35E7A6E4-AF52-4652-B807-6CEC293DE321}" type="pres">
      <dgm:prSet presAssocID="{040D32C4-74AC-4FBF-8EB2-6D03AFEAA540}" presName="parentTextArrow" presStyleLbl="node1" presStyleIdx="0" presStyleCnt="3"/>
      <dgm:spPr/>
    </dgm:pt>
    <dgm:pt modelId="{0DF3B3F7-55F1-4E7B-A876-6DA0DDCCDCC5}" type="pres">
      <dgm:prSet presAssocID="{040D32C4-74AC-4FBF-8EB2-6D03AFEAA540}" presName="arrow" presStyleLbl="node1" presStyleIdx="1" presStyleCnt="3"/>
      <dgm:spPr/>
    </dgm:pt>
    <dgm:pt modelId="{A6847903-92F7-4B4D-816E-CFF7E5617802}" type="pres">
      <dgm:prSet presAssocID="{040D32C4-74AC-4FBF-8EB2-6D03AFEAA540}" presName="descendantArrow" presStyleCnt="0"/>
      <dgm:spPr/>
    </dgm:pt>
    <dgm:pt modelId="{F0B3FF9B-DF69-49DF-BA13-0464C3E5DCD8}" type="pres">
      <dgm:prSet presAssocID="{32A22EB5-C502-4F1F-A79B-278D24CF66F6}" presName="childTextArrow" presStyleLbl="fgAccFollowNode1" presStyleIdx="1" presStyleCnt="3">
        <dgm:presLayoutVars>
          <dgm:bulletEnabled val="1"/>
        </dgm:presLayoutVars>
      </dgm:prSet>
      <dgm:spPr/>
    </dgm:pt>
    <dgm:pt modelId="{35D0079C-A549-49A4-BEEA-12821A61524A}" type="pres">
      <dgm:prSet presAssocID="{ECC6342C-DE5F-4456-A8B4-679AEE05B2D1}" presName="sp" presStyleCnt="0"/>
      <dgm:spPr/>
    </dgm:pt>
    <dgm:pt modelId="{706784B8-0B93-4214-A93E-1B992176E7C2}" type="pres">
      <dgm:prSet presAssocID="{0EE4C458-B0EA-4939-B0F3-56EBC0A9767C}" presName="arrowAndChildren" presStyleCnt="0"/>
      <dgm:spPr/>
    </dgm:pt>
    <dgm:pt modelId="{DBD48B00-9D01-45E3-8C5B-3979B5DE8B4D}" type="pres">
      <dgm:prSet presAssocID="{0EE4C458-B0EA-4939-B0F3-56EBC0A9767C}" presName="parentTextArrow" presStyleLbl="node1" presStyleIdx="1" presStyleCnt="3"/>
      <dgm:spPr/>
    </dgm:pt>
    <dgm:pt modelId="{3F955DEE-C9D4-4059-94FC-7A851854A89F}" type="pres">
      <dgm:prSet presAssocID="{0EE4C458-B0EA-4939-B0F3-56EBC0A9767C}" presName="arrow" presStyleLbl="node1" presStyleIdx="2" presStyleCnt="3"/>
      <dgm:spPr/>
    </dgm:pt>
    <dgm:pt modelId="{A4DD1B82-A44B-4114-ABD3-08B044BAF85D}" type="pres">
      <dgm:prSet presAssocID="{0EE4C458-B0EA-4939-B0F3-56EBC0A9767C}" presName="descendantArrow" presStyleCnt="0"/>
      <dgm:spPr/>
    </dgm:pt>
    <dgm:pt modelId="{EEBA3043-734B-4719-9636-D0FF7CFE1297}" type="pres">
      <dgm:prSet presAssocID="{5574DB31-9927-4169-90CB-E0413390BEFB}" presName="childTextArrow" presStyleLbl="fgAccFollowNode1" presStyleIdx="2" presStyleCnt="3">
        <dgm:presLayoutVars>
          <dgm:bulletEnabled val="1"/>
        </dgm:presLayoutVars>
      </dgm:prSet>
      <dgm:spPr/>
    </dgm:pt>
  </dgm:ptLst>
  <dgm:cxnLst>
    <dgm:cxn modelId="{E2250910-177D-4F9A-8770-902A3949A1AB}" srcId="{C97D2163-A53E-4A2E-A7FB-D0B5884713AC}" destId="{0EE4C458-B0EA-4939-B0F3-56EBC0A9767C}" srcOrd="0" destOrd="0" parTransId="{A087A3C3-1169-4A66-B357-7EF0D0DF9223}" sibTransId="{ECC6342C-DE5F-4456-A8B4-679AEE05B2D1}"/>
    <dgm:cxn modelId="{A29AF018-C963-48E2-BE2D-5263105F748A}" type="presOf" srcId="{0EE4C458-B0EA-4939-B0F3-56EBC0A9767C}" destId="{3F955DEE-C9D4-4059-94FC-7A851854A89F}" srcOrd="1" destOrd="0" presId="urn:microsoft.com/office/officeart/2005/8/layout/process4"/>
    <dgm:cxn modelId="{75541C1C-D30F-436C-BB0E-9C89032E3A5E}" type="presOf" srcId="{C97D2163-A53E-4A2E-A7FB-D0B5884713AC}" destId="{CA6ECA3C-02BC-4718-9DDC-4E69379B827F}" srcOrd="0" destOrd="0" presId="urn:microsoft.com/office/officeart/2005/8/layout/process4"/>
    <dgm:cxn modelId="{0B730A2C-5AFA-4DC9-8893-19037CDA0FEC}" srcId="{040D32C4-74AC-4FBF-8EB2-6D03AFEAA540}" destId="{32A22EB5-C502-4F1F-A79B-278D24CF66F6}" srcOrd="0" destOrd="0" parTransId="{6D34DFAC-A8E9-4BD4-BFBC-74EE8FD8E6D7}" sibTransId="{C838C16E-AFBC-4203-AE45-2A218A0ABAFD}"/>
    <dgm:cxn modelId="{A49B9131-D982-4E91-8B09-BC73C274551B}" srcId="{C97D2163-A53E-4A2E-A7FB-D0B5884713AC}" destId="{900C4000-8DCE-43C1-80D5-F9946D32F23E}" srcOrd="2" destOrd="0" parTransId="{707EA990-DB5F-4490-8580-71D78EDD8791}" sibTransId="{98A5F0F1-C4B7-414D-863E-B3296DAC68C8}"/>
    <dgm:cxn modelId="{0A30603A-503E-4EE7-901A-C44C16626E4B}" type="presOf" srcId="{040D32C4-74AC-4FBF-8EB2-6D03AFEAA540}" destId="{0DF3B3F7-55F1-4E7B-A876-6DA0DDCCDCC5}" srcOrd="1" destOrd="0" presId="urn:microsoft.com/office/officeart/2005/8/layout/process4"/>
    <dgm:cxn modelId="{8443B63A-8373-4812-8066-FE9517432679}" srcId="{900C4000-8DCE-43C1-80D5-F9946D32F23E}" destId="{A3333A6C-6CB5-4CC2-86C0-6801913E6199}" srcOrd="0" destOrd="0" parTransId="{72C40BB9-6656-4046-A10B-B49722D27BD7}" sibTransId="{E85468AD-FF76-4742-AF98-EBC5D79B2A5E}"/>
    <dgm:cxn modelId="{73621841-389F-44C0-9FCF-6126CFB70350}" srcId="{C97D2163-A53E-4A2E-A7FB-D0B5884713AC}" destId="{040D32C4-74AC-4FBF-8EB2-6D03AFEAA540}" srcOrd="1" destOrd="0" parTransId="{DCBE5F10-C2AF-4BC8-8598-E060152F0FB5}" sibTransId="{B72B932B-13CD-47BB-8788-CC98EAFCF0B5}"/>
    <dgm:cxn modelId="{AA024352-EAED-4201-A3C5-BEE5702F6470}" srcId="{0EE4C458-B0EA-4939-B0F3-56EBC0A9767C}" destId="{5574DB31-9927-4169-90CB-E0413390BEFB}" srcOrd="0" destOrd="0" parTransId="{1D9C556C-FCA9-4B73-9290-1B1CF2C47D49}" sibTransId="{C6FEFEBE-229E-4969-AB06-E73FF22CE0AA}"/>
    <dgm:cxn modelId="{1C6ED176-BD2C-4DAA-BCB0-C3978DFB3DFC}" type="presOf" srcId="{A3333A6C-6CB5-4CC2-86C0-6801913E6199}" destId="{E5E989D6-FB5C-4C39-954D-D6B4D4CB8BB0}" srcOrd="0" destOrd="0" presId="urn:microsoft.com/office/officeart/2005/8/layout/process4"/>
    <dgm:cxn modelId="{266A607D-D6DE-4BC2-B87C-9722E5D25B85}" type="presOf" srcId="{32A22EB5-C502-4F1F-A79B-278D24CF66F6}" destId="{F0B3FF9B-DF69-49DF-BA13-0464C3E5DCD8}" srcOrd="0" destOrd="0" presId="urn:microsoft.com/office/officeart/2005/8/layout/process4"/>
    <dgm:cxn modelId="{EEF6DFB9-9E1A-4DB7-91FC-4DF9C5247865}" type="presOf" srcId="{900C4000-8DCE-43C1-80D5-F9946D32F23E}" destId="{159597CD-A19F-453D-A62C-8F61DC3A3CB6}" srcOrd="1" destOrd="0" presId="urn:microsoft.com/office/officeart/2005/8/layout/process4"/>
    <dgm:cxn modelId="{4E2A66CC-DCD3-4E64-822E-4A44E5FAAAC4}" type="presOf" srcId="{5574DB31-9927-4169-90CB-E0413390BEFB}" destId="{EEBA3043-734B-4719-9636-D0FF7CFE1297}" srcOrd="0" destOrd="0" presId="urn:microsoft.com/office/officeart/2005/8/layout/process4"/>
    <dgm:cxn modelId="{43031ADE-F1BD-48AF-BA37-4A6D08C98406}" type="presOf" srcId="{900C4000-8DCE-43C1-80D5-F9946D32F23E}" destId="{B626668C-EC1B-4E5C-AE57-F7B99DC83696}" srcOrd="0" destOrd="0" presId="urn:microsoft.com/office/officeart/2005/8/layout/process4"/>
    <dgm:cxn modelId="{F363BDE4-26D7-447F-A6A6-D72C6623EF49}" type="presOf" srcId="{0EE4C458-B0EA-4939-B0F3-56EBC0A9767C}" destId="{DBD48B00-9D01-45E3-8C5B-3979B5DE8B4D}" srcOrd="0" destOrd="0" presId="urn:microsoft.com/office/officeart/2005/8/layout/process4"/>
    <dgm:cxn modelId="{7892B7EF-5DB0-4B45-8B60-6283FF39A494}" type="presOf" srcId="{040D32C4-74AC-4FBF-8EB2-6D03AFEAA540}" destId="{35E7A6E4-AF52-4652-B807-6CEC293DE321}" srcOrd="0" destOrd="0" presId="urn:microsoft.com/office/officeart/2005/8/layout/process4"/>
    <dgm:cxn modelId="{F38EA9E6-84BC-47CF-BB48-7CCD7D4BF1C7}" type="presParOf" srcId="{CA6ECA3C-02BC-4718-9DDC-4E69379B827F}" destId="{864975AD-CA52-4A41-B27B-C25C89679993}" srcOrd="0" destOrd="0" presId="urn:microsoft.com/office/officeart/2005/8/layout/process4"/>
    <dgm:cxn modelId="{FEB6B7A0-02C5-421E-B1B9-3076901FAD38}" type="presParOf" srcId="{864975AD-CA52-4A41-B27B-C25C89679993}" destId="{B626668C-EC1B-4E5C-AE57-F7B99DC83696}" srcOrd="0" destOrd="0" presId="urn:microsoft.com/office/officeart/2005/8/layout/process4"/>
    <dgm:cxn modelId="{BEC608DB-A5F6-45A1-B705-61323744B9A8}" type="presParOf" srcId="{864975AD-CA52-4A41-B27B-C25C89679993}" destId="{159597CD-A19F-453D-A62C-8F61DC3A3CB6}" srcOrd="1" destOrd="0" presId="urn:microsoft.com/office/officeart/2005/8/layout/process4"/>
    <dgm:cxn modelId="{F6F68014-082C-4884-9381-4F8EDF59771C}" type="presParOf" srcId="{864975AD-CA52-4A41-B27B-C25C89679993}" destId="{CC78BB58-01B2-4F12-8B96-5BFCFBE16ED2}" srcOrd="2" destOrd="0" presId="urn:microsoft.com/office/officeart/2005/8/layout/process4"/>
    <dgm:cxn modelId="{94F1F7AF-D281-4DAD-B71D-B16C7E42B12A}" type="presParOf" srcId="{CC78BB58-01B2-4F12-8B96-5BFCFBE16ED2}" destId="{E5E989D6-FB5C-4C39-954D-D6B4D4CB8BB0}" srcOrd="0" destOrd="0" presId="urn:microsoft.com/office/officeart/2005/8/layout/process4"/>
    <dgm:cxn modelId="{4B9EBFFD-6726-4961-8A6A-C416B3E37B52}" type="presParOf" srcId="{CA6ECA3C-02BC-4718-9DDC-4E69379B827F}" destId="{64F2287F-F81F-40A8-849F-C58011EDD066}" srcOrd="1" destOrd="0" presId="urn:microsoft.com/office/officeart/2005/8/layout/process4"/>
    <dgm:cxn modelId="{4C16E2FE-116E-4F4E-8122-0A01676AA84B}" type="presParOf" srcId="{CA6ECA3C-02BC-4718-9DDC-4E69379B827F}" destId="{304970F0-150D-4DC0-9CBD-F831527D23E5}" srcOrd="2" destOrd="0" presId="urn:microsoft.com/office/officeart/2005/8/layout/process4"/>
    <dgm:cxn modelId="{67713156-1C2E-4D76-A36F-0E548E767247}" type="presParOf" srcId="{304970F0-150D-4DC0-9CBD-F831527D23E5}" destId="{35E7A6E4-AF52-4652-B807-6CEC293DE321}" srcOrd="0" destOrd="0" presId="urn:microsoft.com/office/officeart/2005/8/layout/process4"/>
    <dgm:cxn modelId="{6EECF444-D9AE-4D1A-83CC-280E110BA422}" type="presParOf" srcId="{304970F0-150D-4DC0-9CBD-F831527D23E5}" destId="{0DF3B3F7-55F1-4E7B-A876-6DA0DDCCDCC5}" srcOrd="1" destOrd="0" presId="urn:microsoft.com/office/officeart/2005/8/layout/process4"/>
    <dgm:cxn modelId="{94EEDC9A-9857-4744-8D6F-752C33E4FE24}" type="presParOf" srcId="{304970F0-150D-4DC0-9CBD-F831527D23E5}" destId="{A6847903-92F7-4B4D-816E-CFF7E5617802}" srcOrd="2" destOrd="0" presId="urn:microsoft.com/office/officeart/2005/8/layout/process4"/>
    <dgm:cxn modelId="{DEC385C6-4A9C-4484-8EED-FEEEB8EDDCBB}" type="presParOf" srcId="{A6847903-92F7-4B4D-816E-CFF7E5617802}" destId="{F0B3FF9B-DF69-49DF-BA13-0464C3E5DCD8}" srcOrd="0" destOrd="0" presId="urn:microsoft.com/office/officeart/2005/8/layout/process4"/>
    <dgm:cxn modelId="{A5DB1ECE-AD87-4B54-A817-12061A6E6C79}" type="presParOf" srcId="{CA6ECA3C-02BC-4718-9DDC-4E69379B827F}" destId="{35D0079C-A549-49A4-BEEA-12821A61524A}" srcOrd="3" destOrd="0" presId="urn:microsoft.com/office/officeart/2005/8/layout/process4"/>
    <dgm:cxn modelId="{437B5C8E-76FA-409D-AA4A-1A984D3065F8}" type="presParOf" srcId="{CA6ECA3C-02BC-4718-9DDC-4E69379B827F}" destId="{706784B8-0B93-4214-A93E-1B992176E7C2}" srcOrd="4" destOrd="0" presId="urn:microsoft.com/office/officeart/2005/8/layout/process4"/>
    <dgm:cxn modelId="{B31E8890-FC5E-4FDE-8425-184A7868DC1D}" type="presParOf" srcId="{706784B8-0B93-4214-A93E-1B992176E7C2}" destId="{DBD48B00-9D01-45E3-8C5B-3979B5DE8B4D}" srcOrd="0" destOrd="0" presId="urn:microsoft.com/office/officeart/2005/8/layout/process4"/>
    <dgm:cxn modelId="{EB479842-3061-468B-B904-3CA0131C936D}" type="presParOf" srcId="{706784B8-0B93-4214-A93E-1B992176E7C2}" destId="{3F955DEE-C9D4-4059-94FC-7A851854A89F}" srcOrd="1" destOrd="0" presId="urn:microsoft.com/office/officeart/2005/8/layout/process4"/>
    <dgm:cxn modelId="{FB4D4001-A8A6-4E8D-928B-06D463B05DE9}" type="presParOf" srcId="{706784B8-0B93-4214-A93E-1B992176E7C2}" destId="{A4DD1B82-A44B-4114-ABD3-08B044BAF85D}" srcOrd="2" destOrd="0" presId="urn:microsoft.com/office/officeart/2005/8/layout/process4"/>
    <dgm:cxn modelId="{CB5D93D3-53AB-4F81-A5A9-0EB41C82E8D2}" type="presParOf" srcId="{A4DD1B82-A44B-4114-ABD3-08B044BAF85D}" destId="{EEBA3043-734B-4719-9636-D0FF7CFE129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CFD06D-0154-425B-ABC8-A2917DA36830}"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custT="1"/>
      <dgm:spPr/>
      <dgm:t>
        <a:bodyPr/>
        <a:lstStyle/>
        <a:p>
          <a:pPr rtl="1"/>
          <a:r>
            <a:rPr lang="ar-SA" sz="2800" b="1" dirty="0">
              <a:solidFill>
                <a:schemeClr val="tx1"/>
              </a:solidFill>
              <a:latin typeface="JF Flat" panose="02000500000000000000" pitchFamily="2" charset="-78"/>
              <a:cs typeface="JF Flat" panose="02000500000000000000" pitchFamily="2" charset="-78"/>
            </a:rPr>
            <a:t>مفهوم المنشآت الوقفية</a:t>
          </a:r>
        </a:p>
      </dgm:t>
    </dgm:pt>
    <dgm:pt modelId="{B6A8C6BD-348C-43B0-B24A-D7041766B78A}" type="parTrans" cxnId="{B33EE51E-C156-4CCC-85DA-6D0A91BFB0BB}">
      <dgm:prSet/>
      <dgm:spPr/>
      <dgm:t>
        <a:bodyPr/>
        <a:lstStyle/>
        <a:p>
          <a:pPr rtl="1"/>
          <a:endParaRPr lang="ar-SA" sz="2400" b="1">
            <a:solidFill>
              <a:schemeClr val="tx1"/>
            </a:solidFill>
            <a:latin typeface="JF Flat" panose="02000500000000000000" pitchFamily="2" charset="-78"/>
            <a:cs typeface="JF Flat" panose="02000500000000000000" pitchFamily="2" charset="-78"/>
          </a:endParaRPr>
        </a:p>
      </dgm:t>
    </dgm:pt>
    <dgm:pt modelId="{602D7F93-8A0D-4D26-9299-37E0BF3F4A9B}" type="sibTrans" cxnId="{B33EE51E-C156-4CCC-85DA-6D0A91BFB0BB}">
      <dgm:prSet/>
      <dgm:spPr/>
      <dgm:t>
        <a:bodyPr/>
        <a:lstStyle/>
        <a:p>
          <a:pPr rtl="1"/>
          <a:endParaRPr lang="ar-SA" sz="2400" b="1">
            <a:solidFill>
              <a:schemeClr val="tx1"/>
            </a:solidFill>
            <a:latin typeface="JF Flat" panose="02000500000000000000" pitchFamily="2" charset="-78"/>
            <a:cs typeface="JF Flat" panose="02000500000000000000" pitchFamily="2" charset="-78"/>
          </a:endParaRPr>
        </a:p>
      </dgm:t>
    </dgm:pt>
    <dgm:pt modelId="{CB62D7A1-647E-42A6-A7F0-F21D3B09BFD5}">
      <dgm:prSet custT="1"/>
      <dgm:spPr/>
      <dgm:t>
        <a:bodyPr/>
        <a:lstStyle/>
        <a:p>
          <a:pPr rtl="1"/>
          <a:r>
            <a:rPr lang="ar-SA" sz="2800" b="1" dirty="0">
              <a:solidFill>
                <a:schemeClr val="tx1"/>
              </a:solidFill>
              <a:latin typeface="JF Flat" panose="02000500000000000000" pitchFamily="2" charset="-78"/>
              <a:cs typeface="JF Flat" panose="02000500000000000000" pitchFamily="2" charset="-78"/>
            </a:rPr>
            <a:t>أوقاف مجردة</a:t>
          </a:r>
        </a:p>
      </dgm:t>
    </dgm:pt>
    <dgm:pt modelId="{19936AD1-E033-49A8-BE03-DE3E2B7CBFD5}" type="parTrans" cxnId="{B0B87757-679F-41C9-B6F0-B8C69E01DA75}">
      <dgm:prSet/>
      <dgm:spPr/>
      <dgm:t>
        <a:bodyPr/>
        <a:lstStyle/>
        <a:p>
          <a:pPr rtl="1"/>
          <a:endParaRPr lang="ar-SA" sz="2400" b="1">
            <a:solidFill>
              <a:schemeClr val="tx1"/>
            </a:solidFill>
            <a:latin typeface="JF Flat" panose="02000500000000000000" pitchFamily="2" charset="-78"/>
            <a:cs typeface="JF Flat" panose="02000500000000000000" pitchFamily="2" charset="-78"/>
          </a:endParaRPr>
        </a:p>
      </dgm:t>
    </dgm:pt>
    <dgm:pt modelId="{CBC0F43C-27CB-48E2-8D46-1AD898EE1FAD}" type="sibTrans" cxnId="{B0B87757-679F-41C9-B6F0-B8C69E01DA75}">
      <dgm:prSet/>
      <dgm:spPr/>
      <dgm:t>
        <a:bodyPr/>
        <a:lstStyle/>
        <a:p>
          <a:pPr rtl="1"/>
          <a:endParaRPr lang="ar-SA" sz="2400" b="1">
            <a:solidFill>
              <a:schemeClr val="tx1"/>
            </a:solidFill>
            <a:latin typeface="JF Flat" panose="02000500000000000000" pitchFamily="2" charset="-78"/>
            <a:cs typeface="JF Flat" panose="02000500000000000000" pitchFamily="2" charset="-78"/>
          </a:endParaRPr>
        </a:p>
      </dgm:t>
    </dgm:pt>
    <dgm:pt modelId="{682CDC61-5421-497E-AD87-A3C4866DB569}">
      <dgm:prSet custT="1"/>
      <dgm:spPr/>
      <dgm:t>
        <a:bodyPr/>
        <a:lstStyle/>
        <a:p>
          <a:pPr rtl="1"/>
          <a:r>
            <a:rPr lang="ar-SA" sz="2800" b="1" dirty="0">
              <a:solidFill>
                <a:schemeClr val="tx1"/>
              </a:solidFill>
              <a:latin typeface="JF Flat" panose="02000500000000000000" pitchFamily="2" charset="-78"/>
              <a:cs typeface="JF Flat" panose="02000500000000000000" pitchFamily="2" charset="-78"/>
            </a:rPr>
            <a:t>شركات</a:t>
          </a:r>
        </a:p>
      </dgm:t>
    </dgm:pt>
    <dgm:pt modelId="{B584D04D-C04F-44FB-8DFF-EB915B2276B6}" type="parTrans" cxnId="{76C2C82A-D5A3-4633-9AED-597B07B81D0B}">
      <dgm:prSet/>
      <dgm:spPr/>
      <dgm:t>
        <a:bodyPr/>
        <a:lstStyle/>
        <a:p>
          <a:pPr rtl="1"/>
          <a:endParaRPr lang="ar-SA" sz="2400" b="1">
            <a:solidFill>
              <a:schemeClr val="tx1"/>
            </a:solidFill>
            <a:latin typeface="JF Flat" panose="02000500000000000000" pitchFamily="2" charset="-78"/>
            <a:cs typeface="JF Flat" panose="02000500000000000000" pitchFamily="2" charset="-78"/>
          </a:endParaRPr>
        </a:p>
      </dgm:t>
    </dgm:pt>
    <dgm:pt modelId="{14EFB489-4401-43F9-8F0E-42D831F84A58}" type="sibTrans" cxnId="{76C2C82A-D5A3-4633-9AED-597B07B81D0B}">
      <dgm:prSet/>
      <dgm:spPr/>
      <dgm:t>
        <a:bodyPr/>
        <a:lstStyle/>
        <a:p>
          <a:pPr rtl="1"/>
          <a:endParaRPr lang="ar-SA" sz="2400" b="1">
            <a:solidFill>
              <a:schemeClr val="tx1"/>
            </a:solidFill>
            <a:latin typeface="JF Flat" panose="02000500000000000000" pitchFamily="2" charset="-78"/>
            <a:cs typeface="JF Flat" panose="02000500000000000000" pitchFamily="2" charset="-78"/>
          </a:endParaRPr>
        </a:p>
      </dgm:t>
    </dgm:pt>
    <dgm:pt modelId="{4427A336-9A48-4DA7-9761-DCFB529764CB}">
      <dgm:prSet custT="1"/>
      <dgm:spPr/>
      <dgm:t>
        <a:bodyPr/>
        <a:lstStyle/>
        <a:p>
          <a:pPr rtl="1"/>
          <a:r>
            <a:rPr lang="ar-SA" sz="2800" b="1" dirty="0">
              <a:solidFill>
                <a:schemeClr val="tx1"/>
              </a:solidFill>
              <a:latin typeface="JF Flat" panose="02000500000000000000" pitchFamily="2" charset="-78"/>
              <a:cs typeface="JF Flat" panose="02000500000000000000" pitchFamily="2" charset="-78"/>
            </a:rPr>
            <a:t>مؤسسات</a:t>
          </a:r>
        </a:p>
      </dgm:t>
    </dgm:pt>
    <dgm:pt modelId="{B11B5697-7F1F-417B-943D-02FD1CAC292D}" type="parTrans" cxnId="{C652D537-ED7C-4DC8-B1D5-7CE6257290A1}">
      <dgm:prSet/>
      <dgm:spPr/>
      <dgm:t>
        <a:bodyPr/>
        <a:lstStyle/>
        <a:p>
          <a:pPr rtl="1"/>
          <a:endParaRPr lang="ar-SA" sz="2400" b="1">
            <a:solidFill>
              <a:schemeClr val="tx1"/>
            </a:solidFill>
            <a:latin typeface="JF Flat" panose="02000500000000000000" pitchFamily="2" charset="-78"/>
            <a:cs typeface="JF Flat" panose="02000500000000000000" pitchFamily="2" charset="-78"/>
          </a:endParaRPr>
        </a:p>
      </dgm:t>
    </dgm:pt>
    <dgm:pt modelId="{8D3B3180-DB81-4CDE-9255-A4CEA2FF73C8}" type="sibTrans" cxnId="{C652D537-ED7C-4DC8-B1D5-7CE6257290A1}">
      <dgm:prSet/>
      <dgm:spPr/>
      <dgm:t>
        <a:bodyPr/>
        <a:lstStyle/>
        <a:p>
          <a:pPr rtl="1"/>
          <a:endParaRPr lang="ar-SA" sz="2400" b="1">
            <a:solidFill>
              <a:schemeClr val="tx1"/>
            </a:solidFill>
            <a:latin typeface="JF Flat" panose="02000500000000000000" pitchFamily="2" charset="-78"/>
            <a:cs typeface="JF Flat" panose="02000500000000000000" pitchFamily="2" charset="-78"/>
          </a:endParaRPr>
        </a:p>
      </dgm:t>
    </dgm:pt>
    <dgm:pt modelId="{075DADDA-BE3B-4537-937B-97D4DDBD2A4B}" type="pres">
      <dgm:prSet presAssocID="{A8CFD06D-0154-425B-ABC8-A2917DA36830}" presName="hierChild1" presStyleCnt="0">
        <dgm:presLayoutVars>
          <dgm:orgChart val="1"/>
          <dgm:chPref val="1"/>
          <dgm:dir val="rev"/>
          <dgm:animOne val="branch"/>
          <dgm:animLvl val="lvl"/>
          <dgm:resizeHandles/>
        </dgm:presLayoutVars>
      </dgm:prSet>
      <dgm:spPr/>
    </dgm:pt>
    <dgm:pt modelId="{1F6E4C5C-7A32-44DE-83B6-61EA7DB4FF28}" type="pres">
      <dgm:prSet presAssocID="{74AD9819-39A4-4452-A6A5-45A581F4F1A7}" presName="hierRoot1" presStyleCnt="0">
        <dgm:presLayoutVars>
          <dgm:hierBranch val="init"/>
        </dgm:presLayoutVars>
      </dgm:prSet>
      <dgm:spPr/>
    </dgm:pt>
    <dgm:pt modelId="{53D47F9D-2176-4FA7-A057-320C79D497B8}" type="pres">
      <dgm:prSet presAssocID="{74AD9819-39A4-4452-A6A5-45A581F4F1A7}" presName="rootComposite1" presStyleCnt="0"/>
      <dgm:spPr/>
    </dgm:pt>
    <dgm:pt modelId="{0E2B6626-258B-45E3-A869-B1E5C026C358}" type="pres">
      <dgm:prSet presAssocID="{74AD9819-39A4-4452-A6A5-45A581F4F1A7}" presName="rootText1" presStyleLbl="node0" presStyleIdx="0" presStyleCnt="1" custScaleX="211398">
        <dgm:presLayoutVars>
          <dgm:chPref val="3"/>
        </dgm:presLayoutVars>
      </dgm:prSet>
      <dgm:spPr/>
    </dgm:pt>
    <dgm:pt modelId="{D1B62764-14B6-4C50-9BE8-DCCDE1A531DD}" type="pres">
      <dgm:prSet presAssocID="{74AD9819-39A4-4452-A6A5-45A581F4F1A7}" presName="rootConnector1" presStyleLbl="node1" presStyleIdx="0" presStyleCnt="0"/>
      <dgm:spPr/>
    </dgm:pt>
    <dgm:pt modelId="{A75260FC-A052-46F1-A8A5-A414113B189C}" type="pres">
      <dgm:prSet presAssocID="{74AD9819-39A4-4452-A6A5-45A581F4F1A7}" presName="hierChild2" presStyleCnt="0"/>
      <dgm:spPr/>
    </dgm:pt>
    <dgm:pt modelId="{5246C652-325A-49AD-8DE6-BFECFC02A24F}" type="pres">
      <dgm:prSet presAssocID="{B584D04D-C04F-44FB-8DFF-EB915B2276B6}" presName="Name37" presStyleLbl="parChTrans1D2" presStyleIdx="0" presStyleCnt="3"/>
      <dgm:spPr/>
    </dgm:pt>
    <dgm:pt modelId="{22F4500F-CA51-4DF7-BE4E-683E06E4C49F}" type="pres">
      <dgm:prSet presAssocID="{682CDC61-5421-497E-AD87-A3C4866DB569}" presName="hierRoot2" presStyleCnt="0">
        <dgm:presLayoutVars>
          <dgm:hierBranch val="init"/>
        </dgm:presLayoutVars>
      </dgm:prSet>
      <dgm:spPr/>
    </dgm:pt>
    <dgm:pt modelId="{14162B60-4D1A-49E9-AA74-D1E7CCEB8015}" type="pres">
      <dgm:prSet presAssocID="{682CDC61-5421-497E-AD87-A3C4866DB569}" presName="rootComposite" presStyleCnt="0"/>
      <dgm:spPr/>
    </dgm:pt>
    <dgm:pt modelId="{2D72BBEC-EEAE-403B-9D81-7F7F10C23AFB}" type="pres">
      <dgm:prSet presAssocID="{682CDC61-5421-497E-AD87-A3C4866DB569}" presName="rootText" presStyleLbl="node2" presStyleIdx="0" presStyleCnt="3">
        <dgm:presLayoutVars>
          <dgm:chPref val="3"/>
        </dgm:presLayoutVars>
      </dgm:prSet>
      <dgm:spPr/>
    </dgm:pt>
    <dgm:pt modelId="{21FF28E8-6443-4192-8601-13BCCE21F41A}" type="pres">
      <dgm:prSet presAssocID="{682CDC61-5421-497E-AD87-A3C4866DB569}" presName="rootConnector" presStyleLbl="node2" presStyleIdx="0" presStyleCnt="3"/>
      <dgm:spPr/>
    </dgm:pt>
    <dgm:pt modelId="{C2C92FF5-3441-4C13-B2C1-995831261F74}" type="pres">
      <dgm:prSet presAssocID="{682CDC61-5421-497E-AD87-A3C4866DB569}" presName="hierChild4" presStyleCnt="0"/>
      <dgm:spPr/>
    </dgm:pt>
    <dgm:pt modelId="{D446D6F6-EF92-4897-8E60-9B7DE0142842}" type="pres">
      <dgm:prSet presAssocID="{682CDC61-5421-497E-AD87-A3C4866DB569}" presName="hierChild5" presStyleCnt="0"/>
      <dgm:spPr/>
    </dgm:pt>
    <dgm:pt modelId="{7A8CFDF3-D696-4756-A477-EA8E009A78E8}" type="pres">
      <dgm:prSet presAssocID="{B11B5697-7F1F-417B-943D-02FD1CAC292D}" presName="Name37" presStyleLbl="parChTrans1D2" presStyleIdx="1" presStyleCnt="3"/>
      <dgm:spPr/>
    </dgm:pt>
    <dgm:pt modelId="{2262E766-95D8-4AF1-BAF1-7057DF50DE16}" type="pres">
      <dgm:prSet presAssocID="{4427A336-9A48-4DA7-9761-DCFB529764CB}" presName="hierRoot2" presStyleCnt="0">
        <dgm:presLayoutVars>
          <dgm:hierBranch val="init"/>
        </dgm:presLayoutVars>
      </dgm:prSet>
      <dgm:spPr/>
    </dgm:pt>
    <dgm:pt modelId="{95B68448-0B0A-4B6D-8D5A-EE16C11BC057}" type="pres">
      <dgm:prSet presAssocID="{4427A336-9A48-4DA7-9761-DCFB529764CB}" presName="rootComposite" presStyleCnt="0"/>
      <dgm:spPr/>
    </dgm:pt>
    <dgm:pt modelId="{D731FECE-6AF1-4C5E-9B45-A130389C95C2}" type="pres">
      <dgm:prSet presAssocID="{4427A336-9A48-4DA7-9761-DCFB529764CB}" presName="rootText" presStyleLbl="node2" presStyleIdx="1" presStyleCnt="3">
        <dgm:presLayoutVars>
          <dgm:chPref val="3"/>
        </dgm:presLayoutVars>
      </dgm:prSet>
      <dgm:spPr/>
    </dgm:pt>
    <dgm:pt modelId="{B7D1AB87-3B04-405E-8FBE-5835FC095B64}" type="pres">
      <dgm:prSet presAssocID="{4427A336-9A48-4DA7-9761-DCFB529764CB}" presName="rootConnector" presStyleLbl="node2" presStyleIdx="1" presStyleCnt="3"/>
      <dgm:spPr/>
    </dgm:pt>
    <dgm:pt modelId="{BF5AF47B-72D3-4A09-AD20-95BF1FFC682F}" type="pres">
      <dgm:prSet presAssocID="{4427A336-9A48-4DA7-9761-DCFB529764CB}" presName="hierChild4" presStyleCnt="0"/>
      <dgm:spPr/>
    </dgm:pt>
    <dgm:pt modelId="{0F444535-73B4-4978-98DB-F49299157849}" type="pres">
      <dgm:prSet presAssocID="{4427A336-9A48-4DA7-9761-DCFB529764CB}" presName="hierChild5" presStyleCnt="0"/>
      <dgm:spPr/>
    </dgm:pt>
    <dgm:pt modelId="{881ECE23-9C65-4B3E-B8C2-A623EE5BBD4B}" type="pres">
      <dgm:prSet presAssocID="{19936AD1-E033-49A8-BE03-DE3E2B7CBFD5}" presName="Name37" presStyleLbl="parChTrans1D2" presStyleIdx="2" presStyleCnt="3"/>
      <dgm:spPr/>
    </dgm:pt>
    <dgm:pt modelId="{31F935A3-C71E-4BD7-832E-D8E60165B445}" type="pres">
      <dgm:prSet presAssocID="{CB62D7A1-647E-42A6-A7F0-F21D3B09BFD5}" presName="hierRoot2" presStyleCnt="0">
        <dgm:presLayoutVars>
          <dgm:hierBranch val="init"/>
        </dgm:presLayoutVars>
      </dgm:prSet>
      <dgm:spPr/>
    </dgm:pt>
    <dgm:pt modelId="{DF0DCD93-9747-4506-A8A5-08BB4349A851}" type="pres">
      <dgm:prSet presAssocID="{CB62D7A1-647E-42A6-A7F0-F21D3B09BFD5}" presName="rootComposite" presStyleCnt="0"/>
      <dgm:spPr/>
    </dgm:pt>
    <dgm:pt modelId="{A9D52840-4A47-408B-978C-801275B375D8}" type="pres">
      <dgm:prSet presAssocID="{CB62D7A1-647E-42A6-A7F0-F21D3B09BFD5}" presName="rootText" presStyleLbl="node2" presStyleIdx="2" presStyleCnt="3">
        <dgm:presLayoutVars>
          <dgm:chPref val="3"/>
        </dgm:presLayoutVars>
      </dgm:prSet>
      <dgm:spPr/>
    </dgm:pt>
    <dgm:pt modelId="{270B31F2-535D-4840-8913-B5F73A62A182}" type="pres">
      <dgm:prSet presAssocID="{CB62D7A1-647E-42A6-A7F0-F21D3B09BFD5}" presName="rootConnector" presStyleLbl="node2" presStyleIdx="2" presStyleCnt="3"/>
      <dgm:spPr/>
    </dgm:pt>
    <dgm:pt modelId="{87E7B3B1-C6B0-409E-B0E0-BBEEB8E482B2}" type="pres">
      <dgm:prSet presAssocID="{CB62D7A1-647E-42A6-A7F0-F21D3B09BFD5}" presName="hierChild4" presStyleCnt="0"/>
      <dgm:spPr/>
    </dgm:pt>
    <dgm:pt modelId="{26787D3B-BB6A-4F30-B079-F684DF31A025}" type="pres">
      <dgm:prSet presAssocID="{CB62D7A1-647E-42A6-A7F0-F21D3B09BFD5}" presName="hierChild5" presStyleCnt="0"/>
      <dgm:spPr/>
    </dgm:pt>
    <dgm:pt modelId="{9670AD0C-DE9E-41DF-BE22-2765D9A9D140}" type="pres">
      <dgm:prSet presAssocID="{74AD9819-39A4-4452-A6A5-45A581F4F1A7}" presName="hierChild3" presStyleCnt="0"/>
      <dgm:spPr/>
    </dgm:pt>
  </dgm:ptLst>
  <dgm:cxnLst>
    <dgm:cxn modelId="{A0C7A114-AEFE-41C1-B087-7F7F75362013}" type="presOf" srcId="{682CDC61-5421-497E-AD87-A3C4866DB569}" destId="{21FF28E8-6443-4192-8601-13BCCE21F41A}" srcOrd="1" destOrd="0" presId="urn:microsoft.com/office/officeart/2005/8/layout/orgChart1"/>
    <dgm:cxn modelId="{50A9F81A-5E3F-4E0B-B4E1-F5548AD5A6C0}" type="presOf" srcId="{4427A336-9A48-4DA7-9761-DCFB529764CB}" destId="{D731FECE-6AF1-4C5E-9B45-A130389C95C2}" srcOrd="0" destOrd="0" presId="urn:microsoft.com/office/officeart/2005/8/layout/orgChart1"/>
    <dgm:cxn modelId="{B33EE51E-C156-4CCC-85DA-6D0A91BFB0BB}" srcId="{A8CFD06D-0154-425B-ABC8-A2917DA36830}" destId="{74AD9819-39A4-4452-A6A5-45A581F4F1A7}" srcOrd="0" destOrd="0" parTransId="{B6A8C6BD-348C-43B0-B24A-D7041766B78A}" sibTransId="{602D7F93-8A0D-4D26-9299-37E0BF3F4A9B}"/>
    <dgm:cxn modelId="{817B4B21-1770-4E6E-90E2-15A4A6FC3963}" type="presOf" srcId="{B584D04D-C04F-44FB-8DFF-EB915B2276B6}" destId="{5246C652-325A-49AD-8DE6-BFECFC02A24F}" srcOrd="0" destOrd="0" presId="urn:microsoft.com/office/officeart/2005/8/layout/orgChart1"/>
    <dgm:cxn modelId="{F4581C29-784D-4A9D-9E4D-37DCF7F30AE7}" type="presOf" srcId="{74AD9819-39A4-4452-A6A5-45A581F4F1A7}" destId="{0E2B6626-258B-45E3-A869-B1E5C026C358}" srcOrd="0" destOrd="0" presId="urn:microsoft.com/office/officeart/2005/8/layout/orgChart1"/>
    <dgm:cxn modelId="{76C2C82A-D5A3-4633-9AED-597B07B81D0B}" srcId="{74AD9819-39A4-4452-A6A5-45A581F4F1A7}" destId="{682CDC61-5421-497E-AD87-A3C4866DB569}" srcOrd="0" destOrd="0" parTransId="{B584D04D-C04F-44FB-8DFF-EB915B2276B6}" sibTransId="{14EFB489-4401-43F9-8F0E-42D831F84A58}"/>
    <dgm:cxn modelId="{C652D537-ED7C-4DC8-B1D5-7CE6257290A1}" srcId="{74AD9819-39A4-4452-A6A5-45A581F4F1A7}" destId="{4427A336-9A48-4DA7-9761-DCFB529764CB}" srcOrd="1" destOrd="0" parTransId="{B11B5697-7F1F-417B-943D-02FD1CAC292D}" sibTransId="{8D3B3180-DB81-4CDE-9255-A4CEA2FF73C8}"/>
    <dgm:cxn modelId="{B4074643-A1B3-427C-895D-0B9431E8C3F3}" type="presOf" srcId="{74AD9819-39A4-4452-A6A5-45A581F4F1A7}" destId="{D1B62764-14B6-4C50-9BE8-DCCDE1A531DD}" srcOrd="1" destOrd="0" presId="urn:microsoft.com/office/officeart/2005/8/layout/orgChart1"/>
    <dgm:cxn modelId="{D5575D4A-9921-4380-A645-F0AED44C99F3}" type="presOf" srcId="{682CDC61-5421-497E-AD87-A3C4866DB569}" destId="{2D72BBEC-EEAE-403B-9D81-7F7F10C23AFB}" srcOrd="0" destOrd="0" presId="urn:microsoft.com/office/officeart/2005/8/layout/orgChart1"/>
    <dgm:cxn modelId="{751F4F73-44AC-4614-A62E-AFF3B64D001E}" type="presOf" srcId="{A8CFD06D-0154-425B-ABC8-A2917DA36830}" destId="{075DADDA-BE3B-4537-937B-97D4DDBD2A4B}" srcOrd="0" destOrd="0" presId="urn:microsoft.com/office/officeart/2005/8/layout/orgChart1"/>
    <dgm:cxn modelId="{B0B87757-679F-41C9-B6F0-B8C69E01DA75}" srcId="{74AD9819-39A4-4452-A6A5-45A581F4F1A7}" destId="{CB62D7A1-647E-42A6-A7F0-F21D3B09BFD5}" srcOrd="2" destOrd="0" parTransId="{19936AD1-E033-49A8-BE03-DE3E2B7CBFD5}" sibTransId="{CBC0F43C-27CB-48E2-8D46-1AD898EE1FAD}"/>
    <dgm:cxn modelId="{A0AE9459-9102-42A9-BBF9-0ED42C4E6888}" type="presOf" srcId="{CB62D7A1-647E-42A6-A7F0-F21D3B09BFD5}" destId="{270B31F2-535D-4840-8913-B5F73A62A182}" srcOrd="1" destOrd="0" presId="urn:microsoft.com/office/officeart/2005/8/layout/orgChart1"/>
    <dgm:cxn modelId="{B04D599C-9A37-4DC6-B6D3-D05083DFA486}" type="presOf" srcId="{B11B5697-7F1F-417B-943D-02FD1CAC292D}" destId="{7A8CFDF3-D696-4756-A477-EA8E009A78E8}" srcOrd="0" destOrd="0" presId="urn:microsoft.com/office/officeart/2005/8/layout/orgChart1"/>
    <dgm:cxn modelId="{70AA96CA-3436-41F8-B52C-D3162476A4D7}" type="presOf" srcId="{4427A336-9A48-4DA7-9761-DCFB529764CB}" destId="{B7D1AB87-3B04-405E-8FBE-5835FC095B64}" srcOrd="1" destOrd="0" presId="urn:microsoft.com/office/officeart/2005/8/layout/orgChart1"/>
    <dgm:cxn modelId="{75C29FCE-0589-40B4-90BA-9A8F457638B4}" type="presOf" srcId="{CB62D7A1-647E-42A6-A7F0-F21D3B09BFD5}" destId="{A9D52840-4A47-408B-978C-801275B375D8}" srcOrd="0" destOrd="0" presId="urn:microsoft.com/office/officeart/2005/8/layout/orgChart1"/>
    <dgm:cxn modelId="{865E72DC-D880-4B9B-9004-AE935A7ACF1E}" type="presOf" srcId="{19936AD1-E033-49A8-BE03-DE3E2B7CBFD5}" destId="{881ECE23-9C65-4B3E-B8C2-A623EE5BBD4B}" srcOrd="0" destOrd="0" presId="urn:microsoft.com/office/officeart/2005/8/layout/orgChart1"/>
    <dgm:cxn modelId="{03D1BBF1-4928-4859-BB8F-E8EFD3F9874C}" type="presParOf" srcId="{075DADDA-BE3B-4537-937B-97D4DDBD2A4B}" destId="{1F6E4C5C-7A32-44DE-83B6-61EA7DB4FF28}" srcOrd="0" destOrd="0" presId="urn:microsoft.com/office/officeart/2005/8/layout/orgChart1"/>
    <dgm:cxn modelId="{3ED6EA43-2753-4E22-B1B8-72E8F2FA197A}" type="presParOf" srcId="{1F6E4C5C-7A32-44DE-83B6-61EA7DB4FF28}" destId="{53D47F9D-2176-4FA7-A057-320C79D497B8}" srcOrd="0" destOrd="0" presId="urn:microsoft.com/office/officeart/2005/8/layout/orgChart1"/>
    <dgm:cxn modelId="{A641F121-6AF0-42BA-8E15-0115063B2136}" type="presParOf" srcId="{53D47F9D-2176-4FA7-A057-320C79D497B8}" destId="{0E2B6626-258B-45E3-A869-B1E5C026C358}" srcOrd="0" destOrd="0" presId="urn:microsoft.com/office/officeart/2005/8/layout/orgChart1"/>
    <dgm:cxn modelId="{DB199418-5055-4C9C-82F1-9724B5AB5077}" type="presParOf" srcId="{53D47F9D-2176-4FA7-A057-320C79D497B8}" destId="{D1B62764-14B6-4C50-9BE8-DCCDE1A531DD}" srcOrd="1" destOrd="0" presId="urn:microsoft.com/office/officeart/2005/8/layout/orgChart1"/>
    <dgm:cxn modelId="{F8CB0942-5760-42BF-A6C9-7BDA7A4FDBEC}" type="presParOf" srcId="{1F6E4C5C-7A32-44DE-83B6-61EA7DB4FF28}" destId="{A75260FC-A052-46F1-A8A5-A414113B189C}" srcOrd="1" destOrd="0" presId="urn:microsoft.com/office/officeart/2005/8/layout/orgChart1"/>
    <dgm:cxn modelId="{A2379E47-737B-4712-99B3-91C0AC3F43E7}" type="presParOf" srcId="{A75260FC-A052-46F1-A8A5-A414113B189C}" destId="{5246C652-325A-49AD-8DE6-BFECFC02A24F}" srcOrd="0" destOrd="0" presId="urn:microsoft.com/office/officeart/2005/8/layout/orgChart1"/>
    <dgm:cxn modelId="{E96ED865-448C-4BE6-87E3-60B6840CE8FE}" type="presParOf" srcId="{A75260FC-A052-46F1-A8A5-A414113B189C}" destId="{22F4500F-CA51-4DF7-BE4E-683E06E4C49F}" srcOrd="1" destOrd="0" presId="urn:microsoft.com/office/officeart/2005/8/layout/orgChart1"/>
    <dgm:cxn modelId="{9D837C78-DCD5-4E28-811D-93BA1D969947}" type="presParOf" srcId="{22F4500F-CA51-4DF7-BE4E-683E06E4C49F}" destId="{14162B60-4D1A-49E9-AA74-D1E7CCEB8015}" srcOrd="0" destOrd="0" presId="urn:microsoft.com/office/officeart/2005/8/layout/orgChart1"/>
    <dgm:cxn modelId="{2D598F3C-1B0C-4C64-B79D-985E5C0C4CA8}" type="presParOf" srcId="{14162B60-4D1A-49E9-AA74-D1E7CCEB8015}" destId="{2D72BBEC-EEAE-403B-9D81-7F7F10C23AFB}" srcOrd="0" destOrd="0" presId="urn:microsoft.com/office/officeart/2005/8/layout/orgChart1"/>
    <dgm:cxn modelId="{23B1E892-D182-40A0-A5CB-1985D25F5A45}" type="presParOf" srcId="{14162B60-4D1A-49E9-AA74-D1E7CCEB8015}" destId="{21FF28E8-6443-4192-8601-13BCCE21F41A}" srcOrd="1" destOrd="0" presId="urn:microsoft.com/office/officeart/2005/8/layout/orgChart1"/>
    <dgm:cxn modelId="{03E82D7B-1ECA-4C59-BDF6-00EFEE2EAE05}" type="presParOf" srcId="{22F4500F-CA51-4DF7-BE4E-683E06E4C49F}" destId="{C2C92FF5-3441-4C13-B2C1-995831261F74}" srcOrd="1" destOrd="0" presId="urn:microsoft.com/office/officeart/2005/8/layout/orgChart1"/>
    <dgm:cxn modelId="{29E2A5C2-6BF2-4ED3-8694-C90F3B1D7B58}" type="presParOf" srcId="{22F4500F-CA51-4DF7-BE4E-683E06E4C49F}" destId="{D446D6F6-EF92-4897-8E60-9B7DE0142842}" srcOrd="2" destOrd="0" presId="urn:microsoft.com/office/officeart/2005/8/layout/orgChart1"/>
    <dgm:cxn modelId="{310AD292-EEE7-4EC7-A172-FE53BD8DDFE4}" type="presParOf" srcId="{A75260FC-A052-46F1-A8A5-A414113B189C}" destId="{7A8CFDF3-D696-4756-A477-EA8E009A78E8}" srcOrd="2" destOrd="0" presId="urn:microsoft.com/office/officeart/2005/8/layout/orgChart1"/>
    <dgm:cxn modelId="{079659F6-1D00-4CC9-BED6-6D344BA8EED0}" type="presParOf" srcId="{A75260FC-A052-46F1-A8A5-A414113B189C}" destId="{2262E766-95D8-4AF1-BAF1-7057DF50DE16}" srcOrd="3" destOrd="0" presId="urn:microsoft.com/office/officeart/2005/8/layout/orgChart1"/>
    <dgm:cxn modelId="{7FB09A11-A870-4C3B-B1D9-234ABE38F6DF}" type="presParOf" srcId="{2262E766-95D8-4AF1-BAF1-7057DF50DE16}" destId="{95B68448-0B0A-4B6D-8D5A-EE16C11BC057}" srcOrd="0" destOrd="0" presId="urn:microsoft.com/office/officeart/2005/8/layout/orgChart1"/>
    <dgm:cxn modelId="{A0877F31-AB2F-4296-951D-8FB89A8D57EB}" type="presParOf" srcId="{95B68448-0B0A-4B6D-8D5A-EE16C11BC057}" destId="{D731FECE-6AF1-4C5E-9B45-A130389C95C2}" srcOrd="0" destOrd="0" presId="urn:microsoft.com/office/officeart/2005/8/layout/orgChart1"/>
    <dgm:cxn modelId="{956CA8D9-E1B7-44FF-A711-0CBAC5F5EFC5}" type="presParOf" srcId="{95B68448-0B0A-4B6D-8D5A-EE16C11BC057}" destId="{B7D1AB87-3B04-405E-8FBE-5835FC095B64}" srcOrd="1" destOrd="0" presId="urn:microsoft.com/office/officeart/2005/8/layout/orgChart1"/>
    <dgm:cxn modelId="{26F15693-4D88-45E6-8564-9EA74D46E3F4}" type="presParOf" srcId="{2262E766-95D8-4AF1-BAF1-7057DF50DE16}" destId="{BF5AF47B-72D3-4A09-AD20-95BF1FFC682F}" srcOrd="1" destOrd="0" presId="urn:microsoft.com/office/officeart/2005/8/layout/orgChart1"/>
    <dgm:cxn modelId="{061E4656-8641-4851-BCB3-DDC5CCD835E9}" type="presParOf" srcId="{2262E766-95D8-4AF1-BAF1-7057DF50DE16}" destId="{0F444535-73B4-4978-98DB-F49299157849}" srcOrd="2" destOrd="0" presId="urn:microsoft.com/office/officeart/2005/8/layout/orgChart1"/>
    <dgm:cxn modelId="{7BE05642-BA3A-4C90-8980-499F2BDF2B8C}" type="presParOf" srcId="{A75260FC-A052-46F1-A8A5-A414113B189C}" destId="{881ECE23-9C65-4B3E-B8C2-A623EE5BBD4B}" srcOrd="4" destOrd="0" presId="urn:microsoft.com/office/officeart/2005/8/layout/orgChart1"/>
    <dgm:cxn modelId="{3128A94F-0E0A-4370-8E86-86D5DEE52D22}" type="presParOf" srcId="{A75260FC-A052-46F1-A8A5-A414113B189C}" destId="{31F935A3-C71E-4BD7-832E-D8E60165B445}" srcOrd="5" destOrd="0" presId="urn:microsoft.com/office/officeart/2005/8/layout/orgChart1"/>
    <dgm:cxn modelId="{6EDBB4F6-E05E-4791-8303-E0920DF8C514}" type="presParOf" srcId="{31F935A3-C71E-4BD7-832E-D8E60165B445}" destId="{DF0DCD93-9747-4506-A8A5-08BB4349A851}" srcOrd="0" destOrd="0" presId="urn:microsoft.com/office/officeart/2005/8/layout/orgChart1"/>
    <dgm:cxn modelId="{A159FC88-A3C1-459D-BA65-0A1A9CB90C58}" type="presParOf" srcId="{DF0DCD93-9747-4506-A8A5-08BB4349A851}" destId="{A9D52840-4A47-408B-978C-801275B375D8}" srcOrd="0" destOrd="0" presId="urn:microsoft.com/office/officeart/2005/8/layout/orgChart1"/>
    <dgm:cxn modelId="{1789507E-14F2-4EA1-92A2-B95A90476E4A}" type="presParOf" srcId="{DF0DCD93-9747-4506-A8A5-08BB4349A851}" destId="{270B31F2-535D-4840-8913-B5F73A62A182}" srcOrd="1" destOrd="0" presId="urn:microsoft.com/office/officeart/2005/8/layout/orgChart1"/>
    <dgm:cxn modelId="{DA8C466C-1F37-4E50-B652-87E89DD07D3C}" type="presParOf" srcId="{31F935A3-C71E-4BD7-832E-D8E60165B445}" destId="{87E7B3B1-C6B0-409E-B0E0-BBEEB8E482B2}" srcOrd="1" destOrd="0" presId="urn:microsoft.com/office/officeart/2005/8/layout/orgChart1"/>
    <dgm:cxn modelId="{4D9771F5-AB0B-4F3F-B66D-9889E68C795E}" type="presParOf" srcId="{31F935A3-C71E-4BD7-832E-D8E60165B445}" destId="{26787D3B-BB6A-4F30-B079-F684DF31A025}" srcOrd="2" destOrd="0" presId="urn:microsoft.com/office/officeart/2005/8/layout/orgChart1"/>
    <dgm:cxn modelId="{E60F0CA0-EB39-43D5-93CB-8BDF90B75946}" type="presParOf" srcId="{1F6E4C5C-7A32-44DE-83B6-61EA7DB4FF28}" destId="{9670AD0C-DE9E-41DF-BE22-2765D9A9D1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C97D2163-A53E-4A2E-A7FB-D0B5884713AC}" type="doc">
      <dgm:prSet loTypeId="urn:microsoft.com/office/officeart/2005/8/layout/process4" loCatId="list" qsTypeId="urn:microsoft.com/office/officeart/2005/8/quickstyle/simple5" qsCatId="simple" csTypeId="urn:microsoft.com/office/officeart/2005/8/colors/accent1_2" csCatId="accent1" phldr="1"/>
      <dgm:spPr/>
      <dgm:t>
        <a:bodyPr/>
        <a:lstStyle/>
        <a:p>
          <a:pPr rtl="1"/>
          <a:endParaRPr lang="ar-SA"/>
        </a:p>
      </dgm:t>
    </dgm:pt>
    <dgm:pt modelId="{0EE4C458-B0EA-4939-B0F3-56EBC0A9767C}">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المضاربة</a:t>
          </a:r>
        </a:p>
      </dgm:t>
    </dgm:pt>
    <dgm:pt modelId="{A087A3C3-1169-4A66-B357-7EF0D0DF9223}" type="parTrans" cxnId="{E2250910-177D-4F9A-8770-902A3949A1A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ECC6342C-DE5F-4456-A8B4-679AEE05B2D1}" type="sibTrans" cxnId="{E2250910-177D-4F9A-8770-902A3949A1A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5574DB31-9927-4169-90CB-E0413390BEFB}">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هو المضارب، </a:t>
          </a:r>
          <a:r>
            <a:rPr lang="ar-SA" sz="2000" dirty="0" err="1">
              <a:solidFill>
                <a:schemeClr val="tx1"/>
              </a:solidFill>
              <a:latin typeface="Sakkal Majalla" panose="02000000000000000000" pitchFamily="2" charset="-78"/>
              <a:cs typeface="Sakkal Majalla" panose="02000000000000000000" pitchFamily="2" charset="-78"/>
            </a:rPr>
            <a:t>والمكتتبون</a:t>
          </a:r>
          <a:r>
            <a:rPr lang="ar-SA" sz="2000" dirty="0">
              <a:solidFill>
                <a:schemeClr val="tx1"/>
              </a:solidFill>
              <a:latin typeface="Sakkal Majalla" panose="02000000000000000000" pitchFamily="2" charset="-78"/>
              <a:cs typeface="Sakkal Majalla" panose="02000000000000000000" pitchFamily="2" charset="-78"/>
            </a:rPr>
            <a:t> فيها هم أرباب المال، وحصيلة الاكتتاب هي رأس مال المضاربة، ويملك حملة الصكوك موجودات المضاربة والحصة المتفق عليها من الربح لأرباب، و يتحملون الخسارة إن وقعت</a:t>
          </a:r>
        </a:p>
      </dgm:t>
    </dgm:pt>
    <dgm:pt modelId="{1D9C556C-FCA9-4B73-9290-1B1CF2C47D49}" type="parTrans" cxnId="{AA024352-EAED-4201-A3C5-BEE5702F647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6FEFEBE-229E-4969-AB06-E73FF22CE0AA}" type="sibTrans" cxnId="{AA024352-EAED-4201-A3C5-BEE5702F647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040D32C4-74AC-4FBF-8EB2-6D03AFEAA540}">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الوكالة بالاستثمار</a:t>
          </a:r>
        </a:p>
      </dgm:t>
    </dgm:pt>
    <dgm:pt modelId="{DCBE5F10-C2AF-4BC8-8598-E060152F0FB5}" type="parTrans" cxnId="{73621841-389F-44C0-9FCF-6126CFB7035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B72B932B-13CD-47BB-8788-CC98EAFCF0B5}" type="sibTrans" cxnId="{73621841-389F-44C0-9FCF-6126CFB70350}">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32A22EB5-C502-4F1F-A79B-278D24CF66F6}">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هو الوكيل بالاستثمار، </a:t>
          </a:r>
          <a:r>
            <a:rPr lang="ar-SA" sz="2000" dirty="0" err="1">
              <a:solidFill>
                <a:schemeClr val="tx1"/>
              </a:solidFill>
              <a:latin typeface="Sakkal Majalla" panose="02000000000000000000" pitchFamily="2" charset="-78"/>
              <a:cs typeface="Sakkal Majalla" panose="02000000000000000000" pitchFamily="2" charset="-78"/>
            </a:rPr>
            <a:t>والمكتتبون</a:t>
          </a:r>
          <a:r>
            <a:rPr lang="ar-SA" sz="2000" dirty="0">
              <a:solidFill>
                <a:schemeClr val="tx1"/>
              </a:solidFill>
              <a:latin typeface="Sakkal Majalla" panose="02000000000000000000" pitchFamily="2" charset="-78"/>
              <a:cs typeface="Sakkal Majalla" panose="02000000000000000000" pitchFamily="2" charset="-78"/>
            </a:rPr>
            <a:t> هم الموكلون، وحصيلة الاكتتاب هي المبلغ الموكل في استثماره، ويملك حملة الصكوك ما تمثله الصكوك من موجودات بغنمها وغرمها، ويستحقون ربح المشاركة إن وجد.</a:t>
          </a:r>
        </a:p>
      </dgm:t>
    </dgm:pt>
    <dgm:pt modelId="{6D34DFAC-A8E9-4BD4-BFBC-74EE8FD8E6D7}" type="parTrans" cxnId="{0B730A2C-5AFA-4DC9-8893-19037CDA0FEC}">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838C16E-AFBC-4203-AE45-2A218A0ABAFD}" type="sibTrans" cxnId="{0B730A2C-5AFA-4DC9-8893-19037CDA0FEC}">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900C4000-8DCE-43C1-80D5-F9946D32F23E}">
      <dgm:prSet phldrT="[نص]" custT="1"/>
      <dgm:spPr/>
      <dgm:t>
        <a:bodyPr/>
        <a:lstStyle/>
        <a:p>
          <a:pPr rtl="1"/>
          <a:r>
            <a:rPr lang="ar-SA" sz="2800" dirty="0">
              <a:solidFill>
                <a:schemeClr val="tx1"/>
              </a:solidFill>
              <a:latin typeface="Sakkal Majalla" panose="02000000000000000000" pitchFamily="2" charset="-78"/>
              <a:cs typeface="Sakkal Majalla" panose="02000000000000000000" pitchFamily="2" charset="-78"/>
            </a:rPr>
            <a:t>صكوك المشاركة</a:t>
          </a:r>
        </a:p>
      </dgm:t>
    </dgm:pt>
    <dgm:pt modelId="{707EA990-DB5F-4490-8580-71D78EDD8791}" type="parTrans" cxnId="{A49B9131-D982-4E91-8B09-BC73C274551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98A5F0F1-C4B7-414D-863E-B3296DAC68C8}" type="sibTrans" cxnId="{A49B9131-D982-4E91-8B09-BC73C274551B}">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A3333A6C-6CB5-4CC2-86C0-6801913E6199}">
      <dgm:prSet phldrT="[نص]" custT="1"/>
      <dgm:spPr/>
      <dgm:t>
        <a:bodyPr/>
        <a:lstStyle/>
        <a:p>
          <a:pPr rtl="1"/>
          <a:r>
            <a:rPr lang="ar-SA" sz="2000" dirty="0">
              <a:solidFill>
                <a:schemeClr val="tx1"/>
              </a:solidFill>
              <a:latin typeface="Sakkal Majalla" panose="02000000000000000000" pitchFamily="2" charset="-78"/>
              <a:cs typeface="Sakkal Majalla" panose="02000000000000000000" pitchFamily="2" charset="-78"/>
            </a:rPr>
            <a:t>المصدر لتلك الصكوك هو طالب المشاركة معه في مشروع معين أو نشاط محدد ، </a:t>
          </a:r>
          <a:r>
            <a:rPr lang="ar-SA" sz="2000" dirty="0" err="1">
              <a:solidFill>
                <a:schemeClr val="tx1"/>
              </a:solidFill>
              <a:latin typeface="Sakkal Majalla" panose="02000000000000000000" pitchFamily="2" charset="-78"/>
              <a:cs typeface="Sakkal Majalla" panose="02000000000000000000" pitchFamily="2" charset="-78"/>
            </a:rPr>
            <a:t>والمكتتبون</a:t>
          </a:r>
          <a:r>
            <a:rPr lang="ar-SA" sz="2000">
              <a:solidFill>
                <a:schemeClr val="tx1"/>
              </a:solidFill>
              <a:latin typeface="Sakkal Majalla" panose="02000000000000000000" pitchFamily="2" charset="-78"/>
              <a:cs typeface="Sakkal Majalla" panose="02000000000000000000" pitchFamily="2" charset="-78"/>
            </a:rPr>
            <a:t> هم الشركاء في عقد المشاركة، وحصيلة الاكتتاب هي حصة المكتتبين في رأس مال المشاركة ، ويملك حملة الصكوك موجودات الشركة بغنمها وغرمها، ويستحقون حصتهم في أرباح الشركة إن وجدت</a:t>
          </a:r>
          <a:endParaRPr lang="ar-SA" sz="2000" dirty="0">
            <a:solidFill>
              <a:schemeClr val="tx1"/>
            </a:solidFill>
            <a:latin typeface="Sakkal Majalla" panose="02000000000000000000" pitchFamily="2" charset="-78"/>
            <a:cs typeface="Sakkal Majalla" panose="02000000000000000000" pitchFamily="2" charset="-78"/>
          </a:endParaRPr>
        </a:p>
      </dgm:t>
    </dgm:pt>
    <dgm:pt modelId="{72C40BB9-6656-4046-A10B-B49722D27BD7}" type="parTrans" cxnId="{8443B63A-8373-4812-8066-FE9517432679}">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E85468AD-FF76-4742-AF98-EBC5D79B2A5E}" type="sibTrans" cxnId="{8443B63A-8373-4812-8066-FE9517432679}">
      <dgm:prSet/>
      <dgm:spPr/>
      <dgm:t>
        <a:bodyPr/>
        <a:lstStyle/>
        <a:p>
          <a:pPr rtl="1"/>
          <a:endParaRPr lang="ar-SA" sz="2000">
            <a:solidFill>
              <a:schemeClr val="tx1"/>
            </a:solidFill>
            <a:latin typeface="Sakkal Majalla" panose="02000000000000000000" pitchFamily="2" charset="-78"/>
            <a:cs typeface="Sakkal Majalla" panose="02000000000000000000" pitchFamily="2" charset="-78"/>
          </a:endParaRPr>
        </a:p>
      </dgm:t>
    </dgm:pt>
    <dgm:pt modelId="{CA6ECA3C-02BC-4718-9DDC-4E69379B827F}" type="pres">
      <dgm:prSet presAssocID="{C97D2163-A53E-4A2E-A7FB-D0B5884713AC}" presName="Name0" presStyleCnt="0">
        <dgm:presLayoutVars>
          <dgm:dir/>
          <dgm:animLvl val="lvl"/>
          <dgm:resizeHandles val="exact"/>
        </dgm:presLayoutVars>
      </dgm:prSet>
      <dgm:spPr/>
    </dgm:pt>
    <dgm:pt modelId="{864975AD-CA52-4A41-B27B-C25C89679993}" type="pres">
      <dgm:prSet presAssocID="{900C4000-8DCE-43C1-80D5-F9946D32F23E}" presName="boxAndChildren" presStyleCnt="0"/>
      <dgm:spPr/>
    </dgm:pt>
    <dgm:pt modelId="{B626668C-EC1B-4E5C-AE57-F7B99DC83696}" type="pres">
      <dgm:prSet presAssocID="{900C4000-8DCE-43C1-80D5-F9946D32F23E}" presName="parentTextBox" presStyleLbl="node1" presStyleIdx="0" presStyleCnt="3"/>
      <dgm:spPr/>
    </dgm:pt>
    <dgm:pt modelId="{159597CD-A19F-453D-A62C-8F61DC3A3CB6}" type="pres">
      <dgm:prSet presAssocID="{900C4000-8DCE-43C1-80D5-F9946D32F23E}" presName="entireBox" presStyleLbl="node1" presStyleIdx="0" presStyleCnt="3"/>
      <dgm:spPr/>
    </dgm:pt>
    <dgm:pt modelId="{CC78BB58-01B2-4F12-8B96-5BFCFBE16ED2}" type="pres">
      <dgm:prSet presAssocID="{900C4000-8DCE-43C1-80D5-F9946D32F23E}" presName="descendantBox" presStyleCnt="0"/>
      <dgm:spPr/>
    </dgm:pt>
    <dgm:pt modelId="{E5E989D6-FB5C-4C39-954D-D6B4D4CB8BB0}" type="pres">
      <dgm:prSet presAssocID="{A3333A6C-6CB5-4CC2-86C0-6801913E6199}" presName="childTextBox" presStyleLbl="fgAccFollowNode1" presStyleIdx="0" presStyleCnt="3">
        <dgm:presLayoutVars>
          <dgm:bulletEnabled val="1"/>
        </dgm:presLayoutVars>
      </dgm:prSet>
      <dgm:spPr/>
    </dgm:pt>
    <dgm:pt modelId="{64F2287F-F81F-40A8-849F-C58011EDD066}" type="pres">
      <dgm:prSet presAssocID="{B72B932B-13CD-47BB-8788-CC98EAFCF0B5}" presName="sp" presStyleCnt="0"/>
      <dgm:spPr/>
    </dgm:pt>
    <dgm:pt modelId="{304970F0-150D-4DC0-9CBD-F831527D23E5}" type="pres">
      <dgm:prSet presAssocID="{040D32C4-74AC-4FBF-8EB2-6D03AFEAA540}" presName="arrowAndChildren" presStyleCnt="0"/>
      <dgm:spPr/>
    </dgm:pt>
    <dgm:pt modelId="{35E7A6E4-AF52-4652-B807-6CEC293DE321}" type="pres">
      <dgm:prSet presAssocID="{040D32C4-74AC-4FBF-8EB2-6D03AFEAA540}" presName="parentTextArrow" presStyleLbl="node1" presStyleIdx="0" presStyleCnt="3"/>
      <dgm:spPr/>
    </dgm:pt>
    <dgm:pt modelId="{0DF3B3F7-55F1-4E7B-A876-6DA0DDCCDCC5}" type="pres">
      <dgm:prSet presAssocID="{040D32C4-74AC-4FBF-8EB2-6D03AFEAA540}" presName="arrow" presStyleLbl="node1" presStyleIdx="1" presStyleCnt="3"/>
      <dgm:spPr/>
    </dgm:pt>
    <dgm:pt modelId="{A6847903-92F7-4B4D-816E-CFF7E5617802}" type="pres">
      <dgm:prSet presAssocID="{040D32C4-74AC-4FBF-8EB2-6D03AFEAA540}" presName="descendantArrow" presStyleCnt="0"/>
      <dgm:spPr/>
    </dgm:pt>
    <dgm:pt modelId="{F0B3FF9B-DF69-49DF-BA13-0464C3E5DCD8}" type="pres">
      <dgm:prSet presAssocID="{32A22EB5-C502-4F1F-A79B-278D24CF66F6}" presName="childTextArrow" presStyleLbl="fgAccFollowNode1" presStyleIdx="1" presStyleCnt="3">
        <dgm:presLayoutVars>
          <dgm:bulletEnabled val="1"/>
        </dgm:presLayoutVars>
      </dgm:prSet>
      <dgm:spPr/>
    </dgm:pt>
    <dgm:pt modelId="{35D0079C-A549-49A4-BEEA-12821A61524A}" type="pres">
      <dgm:prSet presAssocID="{ECC6342C-DE5F-4456-A8B4-679AEE05B2D1}" presName="sp" presStyleCnt="0"/>
      <dgm:spPr/>
    </dgm:pt>
    <dgm:pt modelId="{706784B8-0B93-4214-A93E-1B992176E7C2}" type="pres">
      <dgm:prSet presAssocID="{0EE4C458-B0EA-4939-B0F3-56EBC0A9767C}" presName="arrowAndChildren" presStyleCnt="0"/>
      <dgm:spPr/>
    </dgm:pt>
    <dgm:pt modelId="{DBD48B00-9D01-45E3-8C5B-3979B5DE8B4D}" type="pres">
      <dgm:prSet presAssocID="{0EE4C458-B0EA-4939-B0F3-56EBC0A9767C}" presName="parentTextArrow" presStyleLbl="node1" presStyleIdx="1" presStyleCnt="3"/>
      <dgm:spPr/>
    </dgm:pt>
    <dgm:pt modelId="{3F955DEE-C9D4-4059-94FC-7A851854A89F}" type="pres">
      <dgm:prSet presAssocID="{0EE4C458-B0EA-4939-B0F3-56EBC0A9767C}" presName="arrow" presStyleLbl="node1" presStyleIdx="2" presStyleCnt="3"/>
      <dgm:spPr/>
    </dgm:pt>
    <dgm:pt modelId="{A4DD1B82-A44B-4114-ABD3-08B044BAF85D}" type="pres">
      <dgm:prSet presAssocID="{0EE4C458-B0EA-4939-B0F3-56EBC0A9767C}" presName="descendantArrow" presStyleCnt="0"/>
      <dgm:spPr/>
    </dgm:pt>
    <dgm:pt modelId="{EEBA3043-734B-4719-9636-D0FF7CFE1297}" type="pres">
      <dgm:prSet presAssocID="{5574DB31-9927-4169-90CB-E0413390BEFB}" presName="childTextArrow" presStyleLbl="fgAccFollowNode1" presStyleIdx="2" presStyleCnt="3">
        <dgm:presLayoutVars>
          <dgm:bulletEnabled val="1"/>
        </dgm:presLayoutVars>
      </dgm:prSet>
      <dgm:spPr/>
    </dgm:pt>
  </dgm:ptLst>
  <dgm:cxnLst>
    <dgm:cxn modelId="{E2250910-177D-4F9A-8770-902A3949A1AB}" srcId="{C97D2163-A53E-4A2E-A7FB-D0B5884713AC}" destId="{0EE4C458-B0EA-4939-B0F3-56EBC0A9767C}" srcOrd="0" destOrd="0" parTransId="{A087A3C3-1169-4A66-B357-7EF0D0DF9223}" sibTransId="{ECC6342C-DE5F-4456-A8B4-679AEE05B2D1}"/>
    <dgm:cxn modelId="{A29AF018-C963-48E2-BE2D-5263105F748A}" type="presOf" srcId="{0EE4C458-B0EA-4939-B0F3-56EBC0A9767C}" destId="{3F955DEE-C9D4-4059-94FC-7A851854A89F}" srcOrd="1" destOrd="0" presId="urn:microsoft.com/office/officeart/2005/8/layout/process4"/>
    <dgm:cxn modelId="{75541C1C-D30F-436C-BB0E-9C89032E3A5E}" type="presOf" srcId="{C97D2163-A53E-4A2E-A7FB-D0B5884713AC}" destId="{CA6ECA3C-02BC-4718-9DDC-4E69379B827F}" srcOrd="0" destOrd="0" presId="urn:microsoft.com/office/officeart/2005/8/layout/process4"/>
    <dgm:cxn modelId="{0B730A2C-5AFA-4DC9-8893-19037CDA0FEC}" srcId="{040D32C4-74AC-4FBF-8EB2-6D03AFEAA540}" destId="{32A22EB5-C502-4F1F-A79B-278D24CF66F6}" srcOrd="0" destOrd="0" parTransId="{6D34DFAC-A8E9-4BD4-BFBC-74EE8FD8E6D7}" sibTransId="{C838C16E-AFBC-4203-AE45-2A218A0ABAFD}"/>
    <dgm:cxn modelId="{A49B9131-D982-4E91-8B09-BC73C274551B}" srcId="{C97D2163-A53E-4A2E-A7FB-D0B5884713AC}" destId="{900C4000-8DCE-43C1-80D5-F9946D32F23E}" srcOrd="2" destOrd="0" parTransId="{707EA990-DB5F-4490-8580-71D78EDD8791}" sibTransId="{98A5F0F1-C4B7-414D-863E-B3296DAC68C8}"/>
    <dgm:cxn modelId="{0A30603A-503E-4EE7-901A-C44C16626E4B}" type="presOf" srcId="{040D32C4-74AC-4FBF-8EB2-6D03AFEAA540}" destId="{0DF3B3F7-55F1-4E7B-A876-6DA0DDCCDCC5}" srcOrd="1" destOrd="0" presId="urn:microsoft.com/office/officeart/2005/8/layout/process4"/>
    <dgm:cxn modelId="{8443B63A-8373-4812-8066-FE9517432679}" srcId="{900C4000-8DCE-43C1-80D5-F9946D32F23E}" destId="{A3333A6C-6CB5-4CC2-86C0-6801913E6199}" srcOrd="0" destOrd="0" parTransId="{72C40BB9-6656-4046-A10B-B49722D27BD7}" sibTransId="{E85468AD-FF76-4742-AF98-EBC5D79B2A5E}"/>
    <dgm:cxn modelId="{73621841-389F-44C0-9FCF-6126CFB70350}" srcId="{C97D2163-A53E-4A2E-A7FB-D0B5884713AC}" destId="{040D32C4-74AC-4FBF-8EB2-6D03AFEAA540}" srcOrd="1" destOrd="0" parTransId="{DCBE5F10-C2AF-4BC8-8598-E060152F0FB5}" sibTransId="{B72B932B-13CD-47BB-8788-CC98EAFCF0B5}"/>
    <dgm:cxn modelId="{AA024352-EAED-4201-A3C5-BEE5702F6470}" srcId="{0EE4C458-B0EA-4939-B0F3-56EBC0A9767C}" destId="{5574DB31-9927-4169-90CB-E0413390BEFB}" srcOrd="0" destOrd="0" parTransId="{1D9C556C-FCA9-4B73-9290-1B1CF2C47D49}" sibTransId="{C6FEFEBE-229E-4969-AB06-E73FF22CE0AA}"/>
    <dgm:cxn modelId="{1C6ED176-BD2C-4DAA-BCB0-C3978DFB3DFC}" type="presOf" srcId="{A3333A6C-6CB5-4CC2-86C0-6801913E6199}" destId="{E5E989D6-FB5C-4C39-954D-D6B4D4CB8BB0}" srcOrd="0" destOrd="0" presId="urn:microsoft.com/office/officeart/2005/8/layout/process4"/>
    <dgm:cxn modelId="{266A607D-D6DE-4BC2-B87C-9722E5D25B85}" type="presOf" srcId="{32A22EB5-C502-4F1F-A79B-278D24CF66F6}" destId="{F0B3FF9B-DF69-49DF-BA13-0464C3E5DCD8}" srcOrd="0" destOrd="0" presId="urn:microsoft.com/office/officeart/2005/8/layout/process4"/>
    <dgm:cxn modelId="{EEF6DFB9-9E1A-4DB7-91FC-4DF9C5247865}" type="presOf" srcId="{900C4000-8DCE-43C1-80D5-F9946D32F23E}" destId="{159597CD-A19F-453D-A62C-8F61DC3A3CB6}" srcOrd="1" destOrd="0" presId="urn:microsoft.com/office/officeart/2005/8/layout/process4"/>
    <dgm:cxn modelId="{4E2A66CC-DCD3-4E64-822E-4A44E5FAAAC4}" type="presOf" srcId="{5574DB31-9927-4169-90CB-E0413390BEFB}" destId="{EEBA3043-734B-4719-9636-D0FF7CFE1297}" srcOrd="0" destOrd="0" presId="urn:microsoft.com/office/officeart/2005/8/layout/process4"/>
    <dgm:cxn modelId="{43031ADE-F1BD-48AF-BA37-4A6D08C98406}" type="presOf" srcId="{900C4000-8DCE-43C1-80D5-F9946D32F23E}" destId="{B626668C-EC1B-4E5C-AE57-F7B99DC83696}" srcOrd="0" destOrd="0" presId="urn:microsoft.com/office/officeart/2005/8/layout/process4"/>
    <dgm:cxn modelId="{F363BDE4-26D7-447F-A6A6-D72C6623EF49}" type="presOf" srcId="{0EE4C458-B0EA-4939-B0F3-56EBC0A9767C}" destId="{DBD48B00-9D01-45E3-8C5B-3979B5DE8B4D}" srcOrd="0" destOrd="0" presId="urn:microsoft.com/office/officeart/2005/8/layout/process4"/>
    <dgm:cxn modelId="{7892B7EF-5DB0-4B45-8B60-6283FF39A494}" type="presOf" srcId="{040D32C4-74AC-4FBF-8EB2-6D03AFEAA540}" destId="{35E7A6E4-AF52-4652-B807-6CEC293DE321}" srcOrd="0" destOrd="0" presId="urn:microsoft.com/office/officeart/2005/8/layout/process4"/>
    <dgm:cxn modelId="{F38EA9E6-84BC-47CF-BB48-7CCD7D4BF1C7}" type="presParOf" srcId="{CA6ECA3C-02BC-4718-9DDC-4E69379B827F}" destId="{864975AD-CA52-4A41-B27B-C25C89679993}" srcOrd="0" destOrd="0" presId="urn:microsoft.com/office/officeart/2005/8/layout/process4"/>
    <dgm:cxn modelId="{FEB6B7A0-02C5-421E-B1B9-3076901FAD38}" type="presParOf" srcId="{864975AD-CA52-4A41-B27B-C25C89679993}" destId="{B626668C-EC1B-4E5C-AE57-F7B99DC83696}" srcOrd="0" destOrd="0" presId="urn:microsoft.com/office/officeart/2005/8/layout/process4"/>
    <dgm:cxn modelId="{BEC608DB-A5F6-45A1-B705-61323744B9A8}" type="presParOf" srcId="{864975AD-CA52-4A41-B27B-C25C89679993}" destId="{159597CD-A19F-453D-A62C-8F61DC3A3CB6}" srcOrd="1" destOrd="0" presId="urn:microsoft.com/office/officeart/2005/8/layout/process4"/>
    <dgm:cxn modelId="{F6F68014-082C-4884-9381-4F8EDF59771C}" type="presParOf" srcId="{864975AD-CA52-4A41-B27B-C25C89679993}" destId="{CC78BB58-01B2-4F12-8B96-5BFCFBE16ED2}" srcOrd="2" destOrd="0" presId="urn:microsoft.com/office/officeart/2005/8/layout/process4"/>
    <dgm:cxn modelId="{94F1F7AF-D281-4DAD-B71D-B16C7E42B12A}" type="presParOf" srcId="{CC78BB58-01B2-4F12-8B96-5BFCFBE16ED2}" destId="{E5E989D6-FB5C-4C39-954D-D6B4D4CB8BB0}" srcOrd="0" destOrd="0" presId="urn:microsoft.com/office/officeart/2005/8/layout/process4"/>
    <dgm:cxn modelId="{4B9EBFFD-6726-4961-8A6A-C416B3E37B52}" type="presParOf" srcId="{CA6ECA3C-02BC-4718-9DDC-4E69379B827F}" destId="{64F2287F-F81F-40A8-849F-C58011EDD066}" srcOrd="1" destOrd="0" presId="urn:microsoft.com/office/officeart/2005/8/layout/process4"/>
    <dgm:cxn modelId="{4C16E2FE-116E-4F4E-8122-0A01676AA84B}" type="presParOf" srcId="{CA6ECA3C-02BC-4718-9DDC-4E69379B827F}" destId="{304970F0-150D-4DC0-9CBD-F831527D23E5}" srcOrd="2" destOrd="0" presId="urn:microsoft.com/office/officeart/2005/8/layout/process4"/>
    <dgm:cxn modelId="{67713156-1C2E-4D76-A36F-0E548E767247}" type="presParOf" srcId="{304970F0-150D-4DC0-9CBD-F831527D23E5}" destId="{35E7A6E4-AF52-4652-B807-6CEC293DE321}" srcOrd="0" destOrd="0" presId="urn:microsoft.com/office/officeart/2005/8/layout/process4"/>
    <dgm:cxn modelId="{6EECF444-D9AE-4D1A-83CC-280E110BA422}" type="presParOf" srcId="{304970F0-150D-4DC0-9CBD-F831527D23E5}" destId="{0DF3B3F7-55F1-4E7B-A876-6DA0DDCCDCC5}" srcOrd="1" destOrd="0" presId="urn:microsoft.com/office/officeart/2005/8/layout/process4"/>
    <dgm:cxn modelId="{94EEDC9A-9857-4744-8D6F-752C33E4FE24}" type="presParOf" srcId="{304970F0-150D-4DC0-9CBD-F831527D23E5}" destId="{A6847903-92F7-4B4D-816E-CFF7E5617802}" srcOrd="2" destOrd="0" presId="urn:microsoft.com/office/officeart/2005/8/layout/process4"/>
    <dgm:cxn modelId="{DEC385C6-4A9C-4484-8EED-FEEEB8EDDCBB}" type="presParOf" srcId="{A6847903-92F7-4B4D-816E-CFF7E5617802}" destId="{F0B3FF9B-DF69-49DF-BA13-0464C3E5DCD8}" srcOrd="0" destOrd="0" presId="urn:microsoft.com/office/officeart/2005/8/layout/process4"/>
    <dgm:cxn modelId="{A5DB1ECE-AD87-4B54-A817-12061A6E6C79}" type="presParOf" srcId="{CA6ECA3C-02BC-4718-9DDC-4E69379B827F}" destId="{35D0079C-A549-49A4-BEEA-12821A61524A}" srcOrd="3" destOrd="0" presId="urn:microsoft.com/office/officeart/2005/8/layout/process4"/>
    <dgm:cxn modelId="{437B5C8E-76FA-409D-AA4A-1A984D3065F8}" type="presParOf" srcId="{CA6ECA3C-02BC-4718-9DDC-4E69379B827F}" destId="{706784B8-0B93-4214-A93E-1B992176E7C2}" srcOrd="4" destOrd="0" presId="urn:microsoft.com/office/officeart/2005/8/layout/process4"/>
    <dgm:cxn modelId="{B31E8890-FC5E-4FDE-8425-184A7868DC1D}" type="presParOf" srcId="{706784B8-0B93-4214-A93E-1B992176E7C2}" destId="{DBD48B00-9D01-45E3-8C5B-3979B5DE8B4D}" srcOrd="0" destOrd="0" presId="urn:microsoft.com/office/officeart/2005/8/layout/process4"/>
    <dgm:cxn modelId="{EB479842-3061-468B-B904-3CA0131C936D}" type="presParOf" srcId="{706784B8-0B93-4214-A93E-1B992176E7C2}" destId="{3F955DEE-C9D4-4059-94FC-7A851854A89F}" srcOrd="1" destOrd="0" presId="urn:microsoft.com/office/officeart/2005/8/layout/process4"/>
    <dgm:cxn modelId="{FB4D4001-A8A6-4E8D-928B-06D463B05DE9}" type="presParOf" srcId="{706784B8-0B93-4214-A93E-1B992176E7C2}" destId="{A4DD1B82-A44B-4114-ABD3-08B044BAF85D}" srcOrd="2" destOrd="0" presId="urn:microsoft.com/office/officeart/2005/8/layout/process4"/>
    <dgm:cxn modelId="{CB5D93D3-53AB-4F81-A5A9-0EB41C82E8D2}" type="presParOf" srcId="{A4DD1B82-A44B-4114-ABD3-08B044BAF85D}" destId="{EEBA3043-734B-4719-9636-D0FF7CFE129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BC7E8EA5-8350-4420-B7C2-0F13DE8AE9AC}"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1DA52E26-E800-4D2A-8F85-484302B62A45}">
      <dgm:prSet phldrT="[نص]" custT="1"/>
      <dgm:spPr/>
      <dgm:t>
        <a:bodyPr/>
        <a:lstStyle/>
        <a:p>
          <a:pPr rtl="1"/>
          <a:r>
            <a:rPr lang="ar-SA" sz="4000" dirty="0">
              <a:solidFill>
                <a:schemeClr val="tx1"/>
              </a:solidFill>
              <a:latin typeface="JF Flat" panose="02000500000000000000" pitchFamily="2" charset="-78"/>
              <a:cs typeface="JF Flat" panose="02000500000000000000" pitchFamily="2" charset="-78"/>
            </a:rPr>
            <a:t>بيع الديون</a:t>
          </a:r>
        </a:p>
      </dgm:t>
    </dgm:pt>
    <dgm:pt modelId="{84FA5B3B-65DC-4218-9095-1DCA8B9EC86C}" type="par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557D6AA-6A8B-4812-96BB-27EB8ADC4C34}" type="sibTrans" cxnId="{FDACAD24-25E9-4369-8FA2-A49BA07A5D17}">
      <dgm:prSet/>
      <dgm:spPr/>
      <dgm:t>
        <a:bodyPr/>
        <a:lstStyle/>
        <a:p>
          <a:pPr rtl="1"/>
          <a:endParaRPr lang="ar-SA" sz="2800">
            <a:solidFill>
              <a:schemeClr val="tx1"/>
            </a:solidFill>
            <a:latin typeface="JF Flat" panose="02000500000000000000" pitchFamily="2" charset="-78"/>
            <a:cs typeface="JF Flat" panose="02000500000000000000" pitchFamily="2" charset="-78"/>
          </a:endParaRPr>
        </a:p>
      </dgm:t>
    </dgm:pt>
    <dgm:pt modelId="{6775AF16-62BA-4858-8B2E-C8D1EE1E5653}" type="pres">
      <dgm:prSet presAssocID="{BC7E8EA5-8350-4420-B7C2-0F13DE8AE9AC}" presName="diagram" presStyleCnt="0">
        <dgm:presLayoutVars>
          <dgm:dir/>
          <dgm:resizeHandles val="exact"/>
        </dgm:presLayoutVars>
      </dgm:prSet>
      <dgm:spPr/>
    </dgm:pt>
    <dgm:pt modelId="{2AA1C942-708B-4192-97DB-BB980B4132FA}" type="pres">
      <dgm:prSet presAssocID="{1DA52E26-E800-4D2A-8F85-484302B62A45}" presName="node" presStyleLbl="node1" presStyleIdx="0" presStyleCnt="1">
        <dgm:presLayoutVars>
          <dgm:bulletEnabled val="1"/>
        </dgm:presLayoutVars>
      </dgm:prSet>
      <dgm:spPr/>
    </dgm:pt>
  </dgm:ptLst>
  <dgm:cxnLst>
    <dgm:cxn modelId="{17055A04-1047-4211-986A-3A03525EAA6C}" type="presOf" srcId="{1DA52E26-E800-4D2A-8F85-484302B62A45}" destId="{2AA1C942-708B-4192-97DB-BB980B4132FA}" srcOrd="0" destOrd="0" presId="urn:microsoft.com/office/officeart/2005/8/layout/default"/>
    <dgm:cxn modelId="{FDACAD24-25E9-4369-8FA2-A49BA07A5D17}" srcId="{BC7E8EA5-8350-4420-B7C2-0F13DE8AE9AC}" destId="{1DA52E26-E800-4D2A-8F85-484302B62A45}" srcOrd="0" destOrd="0" parTransId="{84FA5B3B-65DC-4218-9095-1DCA8B9EC86C}" sibTransId="{6557D6AA-6A8B-4812-96BB-27EB8ADC4C34}"/>
    <dgm:cxn modelId="{E34627A5-8911-4285-99E7-426F4B6F8583}" type="presOf" srcId="{BC7E8EA5-8350-4420-B7C2-0F13DE8AE9AC}" destId="{6775AF16-62BA-4858-8B2E-C8D1EE1E5653}" srcOrd="0" destOrd="0" presId="urn:microsoft.com/office/officeart/2005/8/layout/default"/>
    <dgm:cxn modelId="{4344B06E-7801-4FF3-B099-8AC2F1BE29C7}" type="presParOf" srcId="{6775AF16-62BA-4858-8B2E-C8D1EE1E5653}" destId="{2AA1C942-708B-4192-97DB-BB980B4132F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7516E434-DE08-4E42-B020-92205E0E3D4F}"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6354E43F-B14D-4EA1-AEA4-5A075929A38A}">
      <dgm:prSet custT="1"/>
      <dgm:spPr/>
      <dgm:t>
        <a:bodyPr/>
        <a:lstStyle/>
        <a:p>
          <a:pPr rtl="1"/>
          <a:r>
            <a:rPr lang="ar-SA" sz="2400" dirty="0">
              <a:solidFill>
                <a:schemeClr val="tx1"/>
              </a:solidFill>
              <a:latin typeface="JF Flat" panose="02000500000000000000" pitchFamily="2" charset="-78"/>
              <a:cs typeface="JF Flat" panose="02000500000000000000" pitchFamily="2" charset="-78"/>
            </a:rPr>
            <a:t>هي المال الثابت في الذمة، أيًّا كان سبب ثبوته، سواء كان من النقود أو السلع أو المنافع</a:t>
          </a:r>
        </a:p>
      </dgm:t>
    </dgm:pt>
    <dgm:pt modelId="{406F462A-54E7-4986-97EE-4DFDDF990763}" type="parTrans" cxnId="{D9E72EA1-BC4D-4F74-AD55-660E92825F9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5C8C26CF-E56C-473F-9C65-C67A06CA645B}" type="sibTrans" cxnId="{D9E72EA1-BC4D-4F74-AD55-660E92825F9C}">
      <dgm:prSet/>
      <dgm:spPr/>
      <dgm:t>
        <a:bodyPr/>
        <a:lstStyle/>
        <a:p>
          <a:pPr rtl="1"/>
          <a:endParaRPr lang="ar-SA">
            <a:solidFill>
              <a:schemeClr val="tx1"/>
            </a:solidFill>
            <a:latin typeface="JF Flat" panose="02000500000000000000" pitchFamily="2" charset="-78"/>
            <a:cs typeface="JF Flat" panose="02000500000000000000" pitchFamily="2" charset="-78"/>
          </a:endParaRPr>
        </a:p>
      </dgm:t>
    </dgm:pt>
    <dgm:pt modelId="{9B201EE5-5CB6-4BD6-A650-415CBE72856B}" type="pres">
      <dgm:prSet presAssocID="{7516E434-DE08-4E42-B020-92205E0E3D4F}" presName="diagram" presStyleCnt="0">
        <dgm:presLayoutVars>
          <dgm:dir/>
          <dgm:resizeHandles val="exact"/>
        </dgm:presLayoutVars>
      </dgm:prSet>
      <dgm:spPr/>
    </dgm:pt>
    <dgm:pt modelId="{0E173331-180E-4E1C-BBBF-2CBC416A551B}" type="pres">
      <dgm:prSet presAssocID="{6354E43F-B14D-4EA1-AEA4-5A075929A38A}" presName="node" presStyleLbl="node1" presStyleIdx="0" presStyleCnt="1" custScaleX="203718" custScaleY="73544">
        <dgm:presLayoutVars>
          <dgm:bulletEnabled val="1"/>
        </dgm:presLayoutVars>
      </dgm:prSet>
      <dgm:spPr/>
    </dgm:pt>
  </dgm:ptLst>
  <dgm:cxnLst>
    <dgm:cxn modelId="{D9E72EA1-BC4D-4F74-AD55-660E92825F9C}" srcId="{7516E434-DE08-4E42-B020-92205E0E3D4F}" destId="{6354E43F-B14D-4EA1-AEA4-5A075929A38A}" srcOrd="0" destOrd="0" parTransId="{406F462A-54E7-4986-97EE-4DFDDF990763}" sibTransId="{5C8C26CF-E56C-473F-9C65-C67A06CA645B}"/>
    <dgm:cxn modelId="{D9F020B2-E185-4C17-B62D-4E046270B457}" type="presOf" srcId="{6354E43F-B14D-4EA1-AEA4-5A075929A38A}" destId="{0E173331-180E-4E1C-BBBF-2CBC416A551B}" srcOrd="0" destOrd="0" presId="urn:microsoft.com/office/officeart/2005/8/layout/default"/>
    <dgm:cxn modelId="{413DE8FF-33A1-4549-ACBC-9B67E30295D0}" type="presOf" srcId="{7516E434-DE08-4E42-B020-92205E0E3D4F}" destId="{9B201EE5-5CB6-4BD6-A650-415CBE72856B}" srcOrd="0" destOrd="0" presId="urn:microsoft.com/office/officeart/2005/8/layout/default"/>
    <dgm:cxn modelId="{D4FEE57D-E28A-4889-A83A-67722CF20CD0}" type="presParOf" srcId="{9B201EE5-5CB6-4BD6-A650-415CBE72856B}" destId="{0E173331-180E-4E1C-BBBF-2CBC416A55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CA117801-BEC4-4E91-8C56-A23C9817F6F4}" type="doc">
      <dgm:prSet loTypeId="urn:microsoft.com/office/officeart/2005/8/layout/cycle7" loCatId="cycle" qsTypeId="urn:microsoft.com/office/officeart/2005/8/quickstyle/3d2" qsCatId="3D" csTypeId="urn:microsoft.com/office/officeart/2005/8/colors/accent1_5" csCatId="accent1" phldr="1"/>
      <dgm:spPr/>
      <dgm:t>
        <a:bodyPr/>
        <a:lstStyle/>
        <a:p>
          <a:pPr rtl="1"/>
          <a:endParaRPr lang="ar-SA"/>
        </a:p>
      </dgm:t>
    </dgm:pt>
    <dgm:pt modelId="{38B91057-BD65-4193-BBBB-064E356879A9}">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باعتبار مشتريه :</a:t>
          </a:r>
        </a:p>
      </dgm:t>
    </dgm:pt>
    <dgm:pt modelId="{479CE83F-C9DA-4F95-9AB0-833971EF0A91}" type="parTrans" cxnId="{06C18D5D-DCEF-41F4-BAE0-73E29867D35A}">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00578784-A1BE-4BF0-9D27-19D8B631DA09}" type="sibTrans" cxnId="{06C18D5D-DCEF-41F4-BAE0-73E29867D35A}">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EBBBFFA5-E809-4698-9613-7A1C35BE931C}">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1- بيع الدين للمدين نفسه</a:t>
          </a:r>
        </a:p>
      </dgm:t>
    </dgm:pt>
    <dgm:pt modelId="{B0CFD283-503B-4B13-92C1-75971115EA5A}" type="parTrans" cxnId="{303BB4B0-A81E-47B1-9C79-6BE97FDDF456}">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E33C9053-EAC1-4908-B328-A297A9BDFFE2}" type="sibTrans" cxnId="{303BB4B0-A81E-47B1-9C79-6BE97FDDF456}">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9576EDB0-0FBF-4AAB-B384-75E40B295C51}">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2- بيع الدين لطرف ثالث غير المدين</a:t>
          </a:r>
        </a:p>
      </dgm:t>
    </dgm:pt>
    <dgm:pt modelId="{ED0DA9D6-6F67-4A96-8529-FE00495DBCEF}" type="parTrans" cxnId="{9C06CE7C-4F55-48F4-A877-FD0675B401FD}">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56828D71-A80F-4066-9003-76AFEC162306}" type="sibTrans" cxnId="{9C06CE7C-4F55-48F4-A877-FD0675B401FD}">
      <dgm:prSet custT="1"/>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0AA58BB4-3551-4A2D-8546-152C9293B9A2}" type="pres">
      <dgm:prSet presAssocID="{CA117801-BEC4-4E91-8C56-A23C9817F6F4}" presName="Name0" presStyleCnt="0">
        <dgm:presLayoutVars>
          <dgm:dir/>
          <dgm:resizeHandles val="exact"/>
        </dgm:presLayoutVars>
      </dgm:prSet>
      <dgm:spPr/>
    </dgm:pt>
    <dgm:pt modelId="{31E41AB1-58D6-47A6-A8B7-8A5C113323A5}" type="pres">
      <dgm:prSet presAssocID="{38B91057-BD65-4193-BBBB-064E356879A9}" presName="node" presStyleLbl="node1" presStyleIdx="0" presStyleCnt="3">
        <dgm:presLayoutVars>
          <dgm:bulletEnabled val="1"/>
        </dgm:presLayoutVars>
      </dgm:prSet>
      <dgm:spPr/>
    </dgm:pt>
    <dgm:pt modelId="{728709D5-9A1B-47CA-9F68-436C7613439F}" type="pres">
      <dgm:prSet presAssocID="{00578784-A1BE-4BF0-9D27-19D8B631DA09}" presName="sibTrans" presStyleLbl="sibTrans2D1" presStyleIdx="0" presStyleCnt="3"/>
      <dgm:spPr/>
    </dgm:pt>
    <dgm:pt modelId="{0FD14C26-3729-4967-93F7-F89F59CA3440}" type="pres">
      <dgm:prSet presAssocID="{00578784-A1BE-4BF0-9D27-19D8B631DA09}" presName="connectorText" presStyleLbl="sibTrans2D1" presStyleIdx="0" presStyleCnt="3"/>
      <dgm:spPr/>
    </dgm:pt>
    <dgm:pt modelId="{E95EAAC4-2570-4D6F-9AB9-20D1BFDDFE09}" type="pres">
      <dgm:prSet presAssocID="{EBBBFFA5-E809-4698-9613-7A1C35BE931C}" presName="node" presStyleLbl="node1" presStyleIdx="1" presStyleCnt="3">
        <dgm:presLayoutVars>
          <dgm:bulletEnabled val="1"/>
        </dgm:presLayoutVars>
      </dgm:prSet>
      <dgm:spPr/>
    </dgm:pt>
    <dgm:pt modelId="{A3D9CD62-0397-4E99-8CD0-BCB17C55933E}" type="pres">
      <dgm:prSet presAssocID="{E33C9053-EAC1-4908-B328-A297A9BDFFE2}" presName="sibTrans" presStyleLbl="sibTrans2D1" presStyleIdx="1" presStyleCnt="3"/>
      <dgm:spPr/>
    </dgm:pt>
    <dgm:pt modelId="{7737F111-3CAF-41D1-9C89-F1E17EBAFDA9}" type="pres">
      <dgm:prSet presAssocID="{E33C9053-EAC1-4908-B328-A297A9BDFFE2}" presName="connectorText" presStyleLbl="sibTrans2D1" presStyleIdx="1" presStyleCnt="3"/>
      <dgm:spPr/>
    </dgm:pt>
    <dgm:pt modelId="{95371BE7-222B-4923-A979-C53EE516E2BD}" type="pres">
      <dgm:prSet presAssocID="{9576EDB0-0FBF-4AAB-B384-75E40B295C51}" presName="node" presStyleLbl="node1" presStyleIdx="2" presStyleCnt="3" custScaleX="113656">
        <dgm:presLayoutVars>
          <dgm:bulletEnabled val="1"/>
        </dgm:presLayoutVars>
      </dgm:prSet>
      <dgm:spPr/>
    </dgm:pt>
    <dgm:pt modelId="{60E60504-291F-4F1B-8B31-1D7813912FD8}" type="pres">
      <dgm:prSet presAssocID="{56828D71-A80F-4066-9003-76AFEC162306}" presName="sibTrans" presStyleLbl="sibTrans2D1" presStyleIdx="2" presStyleCnt="3"/>
      <dgm:spPr/>
    </dgm:pt>
    <dgm:pt modelId="{CA79623B-8BFB-4427-BC97-D619C861E7DE}" type="pres">
      <dgm:prSet presAssocID="{56828D71-A80F-4066-9003-76AFEC162306}" presName="connectorText" presStyleLbl="sibTrans2D1" presStyleIdx="2" presStyleCnt="3"/>
      <dgm:spPr/>
    </dgm:pt>
  </dgm:ptLst>
  <dgm:cxnLst>
    <dgm:cxn modelId="{3B17E414-09CD-4988-AAA8-9911F3D8E687}" type="presOf" srcId="{56828D71-A80F-4066-9003-76AFEC162306}" destId="{CA79623B-8BFB-4427-BC97-D619C861E7DE}" srcOrd="1" destOrd="0" presId="urn:microsoft.com/office/officeart/2005/8/layout/cycle7"/>
    <dgm:cxn modelId="{06C18D5D-DCEF-41F4-BAE0-73E29867D35A}" srcId="{CA117801-BEC4-4E91-8C56-A23C9817F6F4}" destId="{38B91057-BD65-4193-BBBB-064E356879A9}" srcOrd="0" destOrd="0" parTransId="{479CE83F-C9DA-4F95-9AB0-833971EF0A91}" sibTransId="{00578784-A1BE-4BF0-9D27-19D8B631DA09}"/>
    <dgm:cxn modelId="{1676BE48-1368-4FF8-B192-6B875892513B}" type="presOf" srcId="{00578784-A1BE-4BF0-9D27-19D8B631DA09}" destId="{0FD14C26-3729-4967-93F7-F89F59CA3440}" srcOrd="1" destOrd="0" presId="urn:microsoft.com/office/officeart/2005/8/layout/cycle7"/>
    <dgm:cxn modelId="{E2C48376-FD29-4EC8-91EF-71EF3C764985}" type="presOf" srcId="{E33C9053-EAC1-4908-B328-A297A9BDFFE2}" destId="{A3D9CD62-0397-4E99-8CD0-BCB17C55933E}" srcOrd="0" destOrd="0" presId="urn:microsoft.com/office/officeart/2005/8/layout/cycle7"/>
    <dgm:cxn modelId="{9C06CE7C-4F55-48F4-A877-FD0675B401FD}" srcId="{CA117801-BEC4-4E91-8C56-A23C9817F6F4}" destId="{9576EDB0-0FBF-4AAB-B384-75E40B295C51}" srcOrd="2" destOrd="0" parTransId="{ED0DA9D6-6F67-4A96-8529-FE00495DBCEF}" sibTransId="{56828D71-A80F-4066-9003-76AFEC162306}"/>
    <dgm:cxn modelId="{3294B07E-3374-40C0-9A46-224DF19639AD}" type="presOf" srcId="{9576EDB0-0FBF-4AAB-B384-75E40B295C51}" destId="{95371BE7-222B-4923-A979-C53EE516E2BD}" srcOrd="0" destOrd="0" presId="urn:microsoft.com/office/officeart/2005/8/layout/cycle7"/>
    <dgm:cxn modelId="{A71EF882-2A08-42BF-8307-C8C748425533}" type="presOf" srcId="{EBBBFFA5-E809-4698-9613-7A1C35BE931C}" destId="{E95EAAC4-2570-4D6F-9AB9-20D1BFDDFE09}" srcOrd="0" destOrd="0" presId="urn:microsoft.com/office/officeart/2005/8/layout/cycle7"/>
    <dgm:cxn modelId="{303BB4B0-A81E-47B1-9C79-6BE97FDDF456}" srcId="{CA117801-BEC4-4E91-8C56-A23C9817F6F4}" destId="{EBBBFFA5-E809-4698-9613-7A1C35BE931C}" srcOrd="1" destOrd="0" parTransId="{B0CFD283-503B-4B13-92C1-75971115EA5A}" sibTransId="{E33C9053-EAC1-4908-B328-A297A9BDFFE2}"/>
    <dgm:cxn modelId="{A89F29B2-DB50-491D-A646-2FF4BB7FAFA7}" type="presOf" srcId="{CA117801-BEC4-4E91-8C56-A23C9817F6F4}" destId="{0AA58BB4-3551-4A2D-8546-152C9293B9A2}" srcOrd="0" destOrd="0" presId="urn:microsoft.com/office/officeart/2005/8/layout/cycle7"/>
    <dgm:cxn modelId="{4ED3E2B7-0552-4E71-A521-2F893C15476F}" type="presOf" srcId="{E33C9053-EAC1-4908-B328-A297A9BDFFE2}" destId="{7737F111-3CAF-41D1-9C89-F1E17EBAFDA9}" srcOrd="1" destOrd="0" presId="urn:microsoft.com/office/officeart/2005/8/layout/cycle7"/>
    <dgm:cxn modelId="{169CCBCA-2067-46EB-BEF7-2F40E28B5BE2}" type="presOf" srcId="{38B91057-BD65-4193-BBBB-064E356879A9}" destId="{31E41AB1-58D6-47A6-A8B7-8A5C113323A5}" srcOrd="0" destOrd="0" presId="urn:microsoft.com/office/officeart/2005/8/layout/cycle7"/>
    <dgm:cxn modelId="{C083CEDD-5C61-4CFB-B95C-90FFF59AD78B}" type="presOf" srcId="{56828D71-A80F-4066-9003-76AFEC162306}" destId="{60E60504-291F-4F1B-8B31-1D7813912FD8}" srcOrd="0" destOrd="0" presId="urn:microsoft.com/office/officeart/2005/8/layout/cycle7"/>
    <dgm:cxn modelId="{E28A10E4-72FA-487C-A089-7681C1464CAF}" type="presOf" srcId="{00578784-A1BE-4BF0-9D27-19D8B631DA09}" destId="{728709D5-9A1B-47CA-9F68-436C7613439F}" srcOrd="0" destOrd="0" presId="urn:microsoft.com/office/officeart/2005/8/layout/cycle7"/>
    <dgm:cxn modelId="{DE3B9AB6-8A0F-4993-BD07-5DBBFD0B3DC8}" type="presParOf" srcId="{0AA58BB4-3551-4A2D-8546-152C9293B9A2}" destId="{31E41AB1-58D6-47A6-A8B7-8A5C113323A5}" srcOrd="0" destOrd="0" presId="urn:microsoft.com/office/officeart/2005/8/layout/cycle7"/>
    <dgm:cxn modelId="{EF9E5F83-F00E-4B5B-9E18-8A4555A53E86}" type="presParOf" srcId="{0AA58BB4-3551-4A2D-8546-152C9293B9A2}" destId="{728709D5-9A1B-47CA-9F68-436C7613439F}" srcOrd="1" destOrd="0" presId="urn:microsoft.com/office/officeart/2005/8/layout/cycle7"/>
    <dgm:cxn modelId="{6230E69B-1107-499D-8012-A4FA63FBC901}" type="presParOf" srcId="{728709D5-9A1B-47CA-9F68-436C7613439F}" destId="{0FD14C26-3729-4967-93F7-F89F59CA3440}" srcOrd="0" destOrd="0" presId="urn:microsoft.com/office/officeart/2005/8/layout/cycle7"/>
    <dgm:cxn modelId="{0CB37861-CA89-49B5-9F98-7FBB6EDEF293}" type="presParOf" srcId="{0AA58BB4-3551-4A2D-8546-152C9293B9A2}" destId="{E95EAAC4-2570-4D6F-9AB9-20D1BFDDFE09}" srcOrd="2" destOrd="0" presId="urn:microsoft.com/office/officeart/2005/8/layout/cycle7"/>
    <dgm:cxn modelId="{D9F103EA-D2A1-4284-9E02-4CC0864D33F1}" type="presParOf" srcId="{0AA58BB4-3551-4A2D-8546-152C9293B9A2}" destId="{A3D9CD62-0397-4E99-8CD0-BCB17C55933E}" srcOrd="3" destOrd="0" presId="urn:microsoft.com/office/officeart/2005/8/layout/cycle7"/>
    <dgm:cxn modelId="{FC52D87E-B864-4A8F-A1BE-E97210D84A42}" type="presParOf" srcId="{A3D9CD62-0397-4E99-8CD0-BCB17C55933E}" destId="{7737F111-3CAF-41D1-9C89-F1E17EBAFDA9}" srcOrd="0" destOrd="0" presId="urn:microsoft.com/office/officeart/2005/8/layout/cycle7"/>
    <dgm:cxn modelId="{981F1B9B-4D6F-4BEB-9FB6-489E822943A8}" type="presParOf" srcId="{0AA58BB4-3551-4A2D-8546-152C9293B9A2}" destId="{95371BE7-222B-4923-A979-C53EE516E2BD}" srcOrd="4" destOrd="0" presId="urn:microsoft.com/office/officeart/2005/8/layout/cycle7"/>
    <dgm:cxn modelId="{9F11C78F-1436-45EA-96E7-79A7633B224C}" type="presParOf" srcId="{0AA58BB4-3551-4A2D-8546-152C9293B9A2}" destId="{60E60504-291F-4F1B-8B31-1D7813912FD8}" srcOrd="5" destOrd="0" presId="urn:microsoft.com/office/officeart/2005/8/layout/cycle7"/>
    <dgm:cxn modelId="{4DF766B3-44B5-4D76-AC72-AF68F7F169A6}" type="presParOf" srcId="{60E60504-291F-4F1B-8B31-1D7813912FD8}" destId="{CA79623B-8BFB-4427-BC97-D619C861E7DE}" srcOrd="0" destOrd="0" presId="urn:microsoft.com/office/officeart/2005/8/layout/cycle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57BEE51F-D82B-4C44-8969-D12CBBD5FD73}"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pPr rtl="1"/>
          <a:endParaRPr lang="ar-SA"/>
        </a:p>
      </dgm:t>
    </dgm:pt>
    <dgm:pt modelId="{EAC7D838-8C9D-4A6A-87A2-D2531B75B631}">
      <dgm:prSet phldrT="[نص]" custT="1"/>
      <dgm:spPr/>
      <dgm:t>
        <a:bodyPr/>
        <a:lstStyle/>
        <a:p>
          <a:pPr rtl="1"/>
          <a:r>
            <a:rPr lang="ar-SA" sz="2200" dirty="0">
              <a:solidFill>
                <a:schemeClr val="tx1"/>
              </a:solidFill>
              <a:latin typeface="JF Flat" panose="02000500000000000000" pitchFamily="2" charset="-78"/>
              <a:cs typeface="JF Flat" panose="02000500000000000000" pitchFamily="2" charset="-78"/>
            </a:rPr>
            <a:t>لا يجوز بيع الدين النقدي بالنقد ولا بدين نقدي</a:t>
          </a:r>
        </a:p>
      </dgm:t>
    </dgm:pt>
    <dgm:pt modelId="{9A6AAED4-97C9-4AD4-8E80-B27A4F5880DE}" type="parTrans" cxnId="{9531886A-9E25-4E26-A8BC-A7B69747B6C8}">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C3F1ECC6-0FBA-4B87-96F3-4A8C5FBF1667}" type="sibTrans" cxnId="{9531886A-9E25-4E26-A8BC-A7B69747B6C8}">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D6A36F7B-2E5D-436F-854A-21C070A1478F}">
      <dgm:prSet phldrT="[نص]" custT="1"/>
      <dgm:spPr/>
      <dgm:t>
        <a:bodyPr/>
        <a:lstStyle/>
        <a:p>
          <a:pPr rtl="1"/>
          <a:r>
            <a:rPr lang="ar-SA" sz="2200" dirty="0">
              <a:solidFill>
                <a:schemeClr val="tx1"/>
              </a:solidFill>
              <a:latin typeface="JF Flat" panose="02000500000000000000" pitchFamily="2" charset="-78"/>
              <a:cs typeface="JF Flat" panose="02000500000000000000" pitchFamily="2" charset="-78"/>
            </a:rPr>
            <a:t>يجوز بيع الدين النقدي بسلعة حالة أو بمنفعة أو خدمة تعين محل استيفائهما</a:t>
          </a:r>
        </a:p>
      </dgm:t>
    </dgm:pt>
    <dgm:pt modelId="{AC94B14A-B482-41DF-A783-5AA97D42D39C}" type="parTrans" cxnId="{32DC773B-1FFC-46C3-B31D-84627B1E1B69}">
      <dgm:prSet custScaleX="120655" custScaleY="110509"/>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64C839FD-A299-4347-B1C7-60E73566AFD5}" type="sibTrans" cxnId="{32DC773B-1FFC-46C3-B31D-84627B1E1B69}">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D9DA14F3-C683-48E1-A2B0-82B4800905B8}">
      <dgm:prSet phldrT="[نص]" custT="1"/>
      <dgm:spPr/>
      <dgm:t>
        <a:bodyPr/>
        <a:lstStyle/>
        <a:p>
          <a:pPr rtl="1"/>
          <a:r>
            <a:rPr lang="ar-SA" sz="2200" dirty="0">
              <a:solidFill>
                <a:schemeClr val="tx1"/>
              </a:solidFill>
              <a:latin typeface="JF Flat" panose="02000500000000000000" pitchFamily="2" charset="-78"/>
              <a:cs typeface="JF Flat" panose="02000500000000000000" pitchFamily="2" charset="-78"/>
            </a:rPr>
            <a:t>لا يجوز بيع الدين السلعي قبل قبضه</a:t>
          </a:r>
        </a:p>
      </dgm:t>
    </dgm:pt>
    <dgm:pt modelId="{BA834746-83B3-45EF-A7C4-C2B808879041}" type="parTrans" cxnId="{181464BA-06BC-4DCD-9D77-2DC755578067}">
      <dgm:prSet custScaleX="120655" custScaleY="110509"/>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7C396E70-7E19-4445-BE99-636015EF9B20}" type="sibTrans" cxnId="{181464BA-06BC-4DCD-9D77-2DC755578067}">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24EF8FA7-A4D8-495D-8196-36AFFB403AB2}">
      <dgm:prSet custT="1"/>
      <dgm:spPr/>
      <dgm:t>
        <a:bodyPr/>
        <a:lstStyle/>
        <a:p>
          <a:pPr rtl="1"/>
          <a:r>
            <a:rPr lang="ar-SA" sz="2200" dirty="0">
              <a:solidFill>
                <a:schemeClr val="tx1"/>
              </a:solidFill>
              <a:latin typeface="JF Flat" panose="02000500000000000000" pitchFamily="2" charset="-78"/>
              <a:cs typeface="JF Flat" panose="02000500000000000000" pitchFamily="2" charset="-78"/>
            </a:rPr>
            <a:t>لا يجوز بيع الدين إذا كان منفعة أو خدمة موصوفتين في الذمة </a:t>
          </a:r>
        </a:p>
      </dgm:t>
    </dgm:pt>
    <dgm:pt modelId="{15C5113A-F392-4A0F-AD92-8D234D154270}" type="parTrans" cxnId="{E0DC8185-9755-4F2A-8553-0CE9B47BF17D}">
      <dgm:prSet custScaleX="109686" custScaleY="100463"/>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7D4FBCF1-0E60-40A9-A12D-32173EE35500}" type="sibTrans" cxnId="{E0DC8185-9755-4F2A-8553-0CE9B47BF17D}">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154A9C82-BF4A-4CBC-A0B7-241C2A06D4EA}" type="pres">
      <dgm:prSet presAssocID="{57BEE51F-D82B-4C44-8969-D12CBBD5FD73}" presName="hierChild1" presStyleCnt="0">
        <dgm:presLayoutVars>
          <dgm:orgChart val="1"/>
          <dgm:chPref val="1"/>
          <dgm:dir/>
          <dgm:animOne val="branch"/>
          <dgm:animLvl val="lvl"/>
          <dgm:resizeHandles/>
        </dgm:presLayoutVars>
      </dgm:prSet>
      <dgm:spPr/>
    </dgm:pt>
    <dgm:pt modelId="{B1C39BD0-1627-45D3-9AF4-3C599E335791}" type="pres">
      <dgm:prSet presAssocID="{EAC7D838-8C9D-4A6A-87A2-D2531B75B631}" presName="hierRoot1" presStyleCnt="0">
        <dgm:presLayoutVars>
          <dgm:hierBranch val="init"/>
        </dgm:presLayoutVars>
      </dgm:prSet>
      <dgm:spPr/>
    </dgm:pt>
    <dgm:pt modelId="{4F092029-8509-4BDD-B971-DF440C1ACE19}" type="pres">
      <dgm:prSet presAssocID="{EAC7D838-8C9D-4A6A-87A2-D2531B75B631}" presName="rootComposite1" presStyleCnt="0"/>
      <dgm:spPr/>
    </dgm:pt>
    <dgm:pt modelId="{F9916E1B-37D9-4102-B6A6-5AFD4078CAA4}" type="pres">
      <dgm:prSet presAssocID="{EAC7D838-8C9D-4A6A-87A2-D2531B75B631}" presName="rootText1" presStyleLbl="node0" presStyleIdx="0" presStyleCnt="4" custScaleX="120655" custScaleY="203049">
        <dgm:presLayoutVars>
          <dgm:chPref val="3"/>
        </dgm:presLayoutVars>
      </dgm:prSet>
      <dgm:spPr/>
    </dgm:pt>
    <dgm:pt modelId="{4D37E821-4A96-405E-B38E-D06EF8268586}" type="pres">
      <dgm:prSet presAssocID="{EAC7D838-8C9D-4A6A-87A2-D2531B75B631}" presName="rootConnector1" presStyleLbl="node1" presStyleIdx="0" presStyleCnt="0"/>
      <dgm:spPr/>
    </dgm:pt>
    <dgm:pt modelId="{8416377B-42D2-42B9-B08B-44FC5A17F498}" type="pres">
      <dgm:prSet presAssocID="{EAC7D838-8C9D-4A6A-87A2-D2531B75B631}" presName="hierChild2" presStyleCnt="0"/>
      <dgm:spPr/>
    </dgm:pt>
    <dgm:pt modelId="{438B9BB5-D196-48B9-A0D1-52450F9523D3}" type="pres">
      <dgm:prSet presAssocID="{EAC7D838-8C9D-4A6A-87A2-D2531B75B631}" presName="hierChild3" presStyleCnt="0"/>
      <dgm:spPr/>
    </dgm:pt>
    <dgm:pt modelId="{1AC9EA9F-FD9F-417A-844B-2026164122D8}" type="pres">
      <dgm:prSet presAssocID="{D6A36F7B-2E5D-436F-854A-21C070A1478F}" presName="hierRoot1" presStyleCnt="0">
        <dgm:presLayoutVars>
          <dgm:hierBranch val="init"/>
        </dgm:presLayoutVars>
      </dgm:prSet>
      <dgm:spPr/>
    </dgm:pt>
    <dgm:pt modelId="{74FA89C4-CB01-48A6-93E5-73521B11C6E9}" type="pres">
      <dgm:prSet presAssocID="{D6A36F7B-2E5D-436F-854A-21C070A1478F}" presName="rootComposite1" presStyleCnt="0"/>
      <dgm:spPr/>
    </dgm:pt>
    <dgm:pt modelId="{ABB35491-CF29-4C85-B9A0-C70E25B278A6}" type="pres">
      <dgm:prSet presAssocID="{D6A36F7B-2E5D-436F-854A-21C070A1478F}" presName="rootText1" presStyleLbl="node0" presStyleIdx="1" presStyleCnt="4" custScaleY="325086">
        <dgm:presLayoutVars>
          <dgm:chPref val="3"/>
        </dgm:presLayoutVars>
      </dgm:prSet>
      <dgm:spPr/>
    </dgm:pt>
    <dgm:pt modelId="{DF5FE81B-4E61-42E1-B4F6-D60EA39DEEE8}" type="pres">
      <dgm:prSet presAssocID="{D6A36F7B-2E5D-436F-854A-21C070A1478F}" presName="rootConnector1" presStyleLbl="node1" presStyleIdx="0" presStyleCnt="0"/>
      <dgm:spPr/>
    </dgm:pt>
    <dgm:pt modelId="{571666D3-88D9-4DB0-9C45-050D8C6BCA8C}" type="pres">
      <dgm:prSet presAssocID="{D6A36F7B-2E5D-436F-854A-21C070A1478F}" presName="hierChild2" presStyleCnt="0"/>
      <dgm:spPr/>
    </dgm:pt>
    <dgm:pt modelId="{89E30584-7F55-482B-B613-A137DF8417F8}" type="pres">
      <dgm:prSet presAssocID="{D6A36F7B-2E5D-436F-854A-21C070A1478F}" presName="hierChild3" presStyleCnt="0"/>
      <dgm:spPr/>
    </dgm:pt>
    <dgm:pt modelId="{69C983E9-DAB3-41AC-AE64-FB5CC74BA7BE}" type="pres">
      <dgm:prSet presAssocID="{D9DA14F3-C683-48E1-A2B0-82B4800905B8}" presName="hierRoot1" presStyleCnt="0">
        <dgm:presLayoutVars>
          <dgm:hierBranch val="init"/>
        </dgm:presLayoutVars>
      </dgm:prSet>
      <dgm:spPr/>
    </dgm:pt>
    <dgm:pt modelId="{1F385803-874D-4DA5-B28B-CA44BE590373}" type="pres">
      <dgm:prSet presAssocID="{D9DA14F3-C683-48E1-A2B0-82B4800905B8}" presName="rootComposite1" presStyleCnt="0"/>
      <dgm:spPr/>
    </dgm:pt>
    <dgm:pt modelId="{E8094919-C6A0-4568-9335-E6A3657BE684}" type="pres">
      <dgm:prSet presAssocID="{D9DA14F3-C683-48E1-A2B0-82B4800905B8}" presName="rootText1" presStyleLbl="node0" presStyleIdx="2" presStyleCnt="4" custScaleY="191682">
        <dgm:presLayoutVars>
          <dgm:chPref val="3"/>
        </dgm:presLayoutVars>
      </dgm:prSet>
      <dgm:spPr/>
    </dgm:pt>
    <dgm:pt modelId="{7B652B47-A8AB-4FC7-94CC-4C4B8C0F07DA}" type="pres">
      <dgm:prSet presAssocID="{D9DA14F3-C683-48E1-A2B0-82B4800905B8}" presName="rootConnector1" presStyleLbl="node1" presStyleIdx="0" presStyleCnt="0"/>
      <dgm:spPr/>
    </dgm:pt>
    <dgm:pt modelId="{1B5AF12E-DCAA-4939-994E-D239C5D0DBC9}" type="pres">
      <dgm:prSet presAssocID="{D9DA14F3-C683-48E1-A2B0-82B4800905B8}" presName="hierChild2" presStyleCnt="0"/>
      <dgm:spPr/>
    </dgm:pt>
    <dgm:pt modelId="{5F9A1E43-8E96-4C1C-9D5D-D79A72F4F58C}" type="pres">
      <dgm:prSet presAssocID="{D9DA14F3-C683-48E1-A2B0-82B4800905B8}" presName="hierChild3" presStyleCnt="0"/>
      <dgm:spPr/>
    </dgm:pt>
    <dgm:pt modelId="{EC4634F3-F3E0-4063-A2A4-47BA748F7EEA}" type="pres">
      <dgm:prSet presAssocID="{24EF8FA7-A4D8-495D-8196-36AFFB403AB2}" presName="hierRoot1" presStyleCnt="0">
        <dgm:presLayoutVars>
          <dgm:hierBranch val="init"/>
        </dgm:presLayoutVars>
      </dgm:prSet>
      <dgm:spPr/>
    </dgm:pt>
    <dgm:pt modelId="{8BE5ABC2-648E-447D-85A0-D1FD074D7BC3}" type="pres">
      <dgm:prSet presAssocID="{24EF8FA7-A4D8-495D-8196-36AFFB403AB2}" presName="rootComposite1" presStyleCnt="0"/>
      <dgm:spPr/>
    </dgm:pt>
    <dgm:pt modelId="{19978227-813B-4D70-87A9-FC8252B7ED08}" type="pres">
      <dgm:prSet presAssocID="{24EF8FA7-A4D8-495D-8196-36AFFB403AB2}" presName="rootText1" presStyleLbl="node0" presStyleIdx="3" presStyleCnt="4" custScaleX="111120" custScaleY="321402">
        <dgm:presLayoutVars>
          <dgm:chPref val="3"/>
        </dgm:presLayoutVars>
      </dgm:prSet>
      <dgm:spPr/>
    </dgm:pt>
    <dgm:pt modelId="{11700531-E076-4C07-8D79-ECC6F85BA88F}" type="pres">
      <dgm:prSet presAssocID="{24EF8FA7-A4D8-495D-8196-36AFFB403AB2}" presName="rootConnector1" presStyleLbl="node1" presStyleIdx="0" presStyleCnt="0"/>
      <dgm:spPr/>
    </dgm:pt>
    <dgm:pt modelId="{3E2416EC-C113-41CA-BC06-B5D460AFE0DE}" type="pres">
      <dgm:prSet presAssocID="{24EF8FA7-A4D8-495D-8196-36AFFB403AB2}" presName="hierChild2" presStyleCnt="0"/>
      <dgm:spPr/>
    </dgm:pt>
    <dgm:pt modelId="{E3AF266F-F004-4ECA-BC7F-B3159BC23084}" type="pres">
      <dgm:prSet presAssocID="{24EF8FA7-A4D8-495D-8196-36AFFB403AB2}" presName="hierChild3" presStyleCnt="0"/>
      <dgm:spPr/>
    </dgm:pt>
  </dgm:ptLst>
  <dgm:cxnLst>
    <dgm:cxn modelId="{49CFF303-62B9-4C1B-84A0-93B5D3E34307}" type="presOf" srcId="{D6A36F7B-2E5D-436F-854A-21C070A1478F}" destId="{ABB35491-CF29-4C85-B9A0-C70E25B278A6}" srcOrd="0" destOrd="0" presId="urn:microsoft.com/office/officeart/2005/8/layout/orgChart1"/>
    <dgm:cxn modelId="{9D35AB16-3FC2-4D75-9066-234EE4D11713}" type="presOf" srcId="{24EF8FA7-A4D8-495D-8196-36AFFB403AB2}" destId="{19978227-813B-4D70-87A9-FC8252B7ED08}" srcOrd="0" destOrd="0" presId="urn:microsoft.com/office/officeart/2005/8/layout/orgChart1"/>
    <dgm:cxn modelId="{56899E19-E0FF-4D8B-83E0-C430AC07B374}" type="presOf" srcId="{24EF8FA7-A4D8-495D-8196-36AFFB403AB2}" destId="{11700531-E076-4C07-8D79-ECC6F85BA88F}" srcOrd="1" destOrd="0" presId="urn:microsoft.com/office/officeart/2005/8/layout/orgChart1"/>
    <dgm:cxn modelId="{32DC773B-1FFC-46C3-B31D-84627B1E1B69}" srcId="{57BEE51F-D82B-4C44-8969-D12CBBD5FD73}" destId="{D6A36F7B-2E5D-436F-854A-21C070A1478F}" srcOrd="1" destOrd="0" parTransId="{AC94B14A-B482-41DF-A783-5AA97D42D39C}" sibTransId="{64C839FD-A299-4347-B1C7-60E73566AFD5}"/>
    <dgm:cxn modelId="{8E234B67-DEEA-4AD6-96E3-03F551FB2575}" type="presOf" srcId="{57BEE51F-D82B-4C44-8969-D12CBBD5FD73}" destId="{154A9C82-BF4A-4CBC-A0B7-241C2A06D4EA}" srcOrd="0" destOrd="0" presId="urn:microsoft.com/office/officeart/2005/8/layout/orgChart1"/>
    <dgm:cxn modelId="{9531886A-9E25-4E26-A8BC-A7B69747B6C8}" srcId="{57BEE51F-D82B-4C44-8969-D12CBBD5FD73}" destId="{EAC7D838-8C9D-4A6A-87A2-D2531B75B631}" srcOrd="0" destOrd="0" parTransId="{9A6AAED4-97C9-4AD4-8E80-B27A4F5880DE}" sibTransId="{C3F1ECC6-0FBA-4B87-96F3-4A8C5FBF1667}"/>
    <dgm:cxn modelId="{E0DC8185-9755-4F2A-8553-0CE9B47BF17D}" srcId="{57BEE51F-D82B-4C44-8969-D12CBBD5FD73}" destId="{24EF8FA7-A4D8-495D-8196-36AFFB403AB2}" srcOrd="3" destOrd="0" parTransId="{15C5113A-F392-4A0F-AD92-8D234D154270}" sibTransId="{7D4FBCF1-0E60-40A9-A12D-32173EE35500}"/>
    <dgm:cxn modelId="{F7024395-C3FE-43CD-BD85-5E865B63B62B}" type="presOf" srcId="{EAC7D838-8C9D-4A6A-87A2-D2531B75B631}" destId="{4D37E821-4A96-405E-B38E-D06EF8268586}" srcOrd="1" destOrd="0" presId="urn:microsoft.com/office/officeart/2005/8/layout/orgChart1"/>
    <dgm:cxn modelId="{49AC4795-CAE8-4B68-8295-F82A0AFD4480}" type="presOf" srcId="{D9DA14F3-C683-48E1-A2B0-82B4800905B8}" destId="{7B652B47-A8AB-4FC7-94CC-4C4B8C0F07DA}" srcOrd="1" destOrd="0" presId="urn:microsoft.com/office/officeart/2005/8/layout/orgChart1"/>
    <dgm:cxn modelId="{57272E99-8CA9-407C-B54E-3C416BFCA404}" type="presOf" srcId="{D6A36F7B-2E5D-436F-854A-21C070A1478F}" destId="{DF5FE81B-4E61-42E1-B4F6-D60EA39DEEE8}" srcOrd="1" destOrd="0" presId="urn:microsoft.com/office/officeart/2005/8/layout/orgChart1"/>
    <dgm:cxn modelId="{33EABCB6-D9A7-436F-8503-16F77CACFC10}" type="presOf" srcId="{EAC7D838-8C9D-4A6A-87A2-D2531B75B631}" destId="{F9916E1B-37D9-4102-B6A6-5AFD4078CAA4}" srcOrd="0" destOrd="0" presId="urn:microsoft.com/office/officeart/2005/8/layout/orgChart1"/>
    <dgm:cxn modelId="{181464BA-06BC-4DCD-9D77-2DC755578067}" srcId="{57BEE51F-D82B-4C44-8969-D12CBBD5FD73}" destId="{D9DA14F3-C683-48E1-A2B0-82B4800905B8}" srcOrd="2" destOrd="0" parTransId="{BA834746-83B3-45EF-A7C4-C2B808879041}" sibTransId="{7C396E70-7E19-4445-BE99-636015EF9B20}"/>
    <dgm:cxn modelId="{1B14AAC2-2492-4992-8048-12C14D5352F3}" type="presOf" srcId="{D9DA14F3-C683-48E1-A2B0-82B4800905B8}" destId="{E8094919-C6A0-4568-9335-E6A3657BE684}" srcOrd="0" destOrd="0" presId="urn:microsoft.com/office/officeart/2005/8/layout/orgChart1"/>
    <dgm:cxn modelId="{20CDE59B-D31E-4B9A-92EC-0E2B4C8D4FF4}" type="presParOf" srcId="{154A9C82-BF4A-4CBC-A0B7-241C2A06D4EA}" destId="{B1C39BD0-1627-45D3-9AF4-3C599E335791}" srcOrd="0" destOrd="0" presId="urn:microsoft.com/office/officeart/2005/8/layout/orgChart1"/>
    <dgm:cxn modelId="{948C3F2B-8C1A-452C-AE61-B2DA89C87A11}" type="presParOf" srcId="{B1C39BD0-1627-45D3-9AF4-3C599E335791}" destId="{4F092029-8509-4BDD-B971-DF440C1ACE19}" srcOrd="0" destOrd="0" presId="urn:microsoft.com/office/officeart/2005/8/layout/orgChart1"/>
    <dgm:cxn modelId="{ECBEB357-3EC5-4F34-A96F-8AFA71CCE820}" type="presParOf" srcId="{4F092029-8509-4BDD-B971-DF440C1ACE19}" destId="{F9916E1B-37D9-4102-B6A6-5AFD4078CAA4}" srcOrd="0" destOrd="0" presId="urn:microsoft.com/office/officeart/2005/8/layout/orgChart1"/>
    <dgm:cxn modelId="{1DBE71ED-44F9-44B3-9893-F5D62B550340}" type="presParOf" srcId="{4F092029-8509-4BDD-B971-DF440C1ACE19}" destId="{4D37E821-4A96-405E-B38E-D06EF8268586}" srcOrd="1" destOrd="0" presId="urn:microsoft.com/office/officeart/2005/8/layout/orgChart1"/>
    <dgm:cxn modelId="{DEC22788-A274-48CF-9E29-4CE546E82B3F}" type="presParOf" srcId="{B1C39BD0-1627-45D3-9AF4-3C599E335791}" destId="{8416377B-42D2-42B9-B08B-44FC5A17F498}" srcOrd="1" destOrd="0" presId="urn:microsoft.com/office/officeart/2005/8/layout/orgChart1"/>
    <dgm:cxn modelId="{50F31AF7-D1DD-48BE-AC45-5A40B0CE0E95}" type="presParOf" srcId="{B1C39BD0-1627-45D3-9AF4-3C599E335791}" destId="{438B9BB5-D196-48B9-A0D1-52450F9523D3}" srcOrd="2" destOrd="0" presId="urn:microsoft.com/office/officeart/2005/8/layout/orgChart1"/>
    <dgm:cxn modelId="{60CD5BF8-9CCA-4CC2-B752-14FE7DD0937D}" type="presParOf" srcId="{154A9C82-BF4A-4CBC-A0B7-241C2A06D4EA}" destId="{1AC9EA9F-FD9F-417A-844B-2026164122D8}" srcOrd="1" destOrd="0" presId="urn:microsoft.com/office/officeart/2005/8/layout/orgChart1"/>
    <dgm:cxn modelId="{C70D159B-51B3-4F68-A13B-C9BB7BFDA066}" type="presParOf" srcId="{1AC9EA9F-FD9F-417A-844B-2026164122D8}" destId="{74FA89C4-CB01-48A6-93E5-73521B11C6E9}" srcOrd="0" destOrd="0" presId="urn:microsoft.com/office/officeart/2005/8/layout/orgChart1"/>
    <dgm:cxn modelId="{F628D2BC-4859-47C5-A8B1-E2BF3DB2F1FE}" type="presParOf" srcId="{74FA89C4-CB01-48A6-93E5-73521B11C6E9}" destId="{ABB35491-CF29-4C85-B9A0-C70E25B278A6}" srcOrd="0" destOrd="0" presId="urn:microsoft.com/office/officeart/2005/8/layout/orgChart1"/>
    <dgm:cxn modelId="{46DA6980-6349-4B6A-A17C-092B24B9CB00}" type="presParOf" srcId="{74FA89C4-CB01-48A6-93E5-73521B11C6E9}" destId="{DF5FE81B-4E61-42E1-B4F6-D60EA39DEEE8}" srcOrd="1" destOrd="0" presId="urn:microsoft.com/office/officeart/2005/8/layout/orgChart1"/>
    <dgm:cxn modelId="{46240EEC-712C-4399-9308-5731154BB440}" type="presParOf" srcId="{1AC9EA9F-FD9F-417A-844B-2026164122D8}" destId="{571666D3-88D9-4DB0-9C45-050D8C6BCA8C}" srcOrd="1" destOrd="0" presId="urn:microsoft.com/office/officeart/2005/8/layout/orgChart1"/>
    <dgm:cxn modelId="{3141345D-5FF8-4E06-A390-BE6869BA0AF1}" type="presParOf" srcId="{1AC9EA9F-FD9F-417A-844B-2026164122D8}" destId="{89E30584-7F55-482B-B613-A137DF8417F8}" srcOrd="2" destOrd="0" presId="urn:microsoft.com/office/officeart/2005/8/layout/orgChart1"/>
    <dgm:cxn modelId="{972F5885-3EA8-41FC-9BC7-122D1A4CFD44}" type="presParOf" srcId="{154A9C82-BF4A-4CBC-A0B7-241C2A06D4EA}" destId="{69C983E9-DAB3-41AC-AE64-FB5CC74BA7BE}" srcOrd="2" destOrd="0" presId="urn:microsoft.com/office/officeart/2005/8/layout/orgChart1"/>
    <dgm:cxn modelId="{61E2DC2D-21A9-4150-95EB-C407CB6C5AF7}" type="presParOf" srcId="{69C983E9-DAB3-41AC-AE64-FB5CC74BA7BE}" destId="{1F385803-874D-4DA5-B28B-CA44BE590373}" srcOrd="0" destOrd="0" presId="urn:microsoft.com/office/officeart/2005/8/layout/orgChart1"/>
    <dgm:cxn modelId="{0D7C0E6C-830C-4F9F-97AF-97C4CAE1EA36}" type="presParOf" srcId="{1F385803-874D-4DA5-B28B-CA44BE590373}" destId="{E8094919-C6A0-4568-9335-E6A3657BE684}" srcOrd="0" destOrd="0" presId="urn:microsoft.com/office/officeart/2005/8/layout/orgChart1"/>
    <dgm:cxn modelId="{0CDAB1AA-6629-453D-BF08-D0583E2D9B0D}" type="presParOf" srcId="{1F385803-874D-4DA5-B28B-CA44BE590373}" destId="{7B652B47-A8AB-4FC7-94CC-4C4B8C0F07DA}" srcOrd="1" destOrd="0" presId="urn:microsoft.com/office/officeart/2005/8/layout/orgChart1"/>
    <dgm:cxn modelId="{4E87B74B-1C69-4FF1-909B-0845DFEDF388}" type="presParOf" srcId="{69C983E9-DAB3-41AC-AE64-FB5CC74BA7BE}" destId="{1B5AF12E-DCAA-4939-994E-D239C5D0DBC9}" srcOrd="1" destOrd="0" presId="urn:microsoft.com/office/officeart/2005/8/layout/orgChart1"/>
    <dgm:cxn modelId="{1314E8A6-B038-4B77-B2DE-4EE632FA5C5A}" type="presParOf" srcId="{69C983E9-DAB3-41AC-AE64-FB5CC74BA7BE}" destId="{5F9A1E43-8E96-4C1C-9D5D-D79A72F4F58C}" srcOrd="2" destOrd="0" presId="urn:microsoft.com/office/officeart/2005/8/layout/orgChart1"/>
    <dgm:cxn modelId="{FC754C94-EF73-4A22-A91B-95424CEBBC07}" type="presParOf" srcId="{154A9C82-BF4A-4CBC-A0B7-241C2A06D4EA}" destId="{EC4634F3-F3E0-4063-A2A4-47BA748F7EEA}" srcOrd="3" destOrd="0" presId="urn:microsoft.com/office/officeart/2005/8/layout/orgChart1"/>
    <dgm:cxn modelId="{C16C9EF8-985E-4E38-B9F4-29B7B7909299}" type="presParOf" srcId="{EC4634F3-F3E0-4063-A2A4-47BA748F7EEA}" destId="{8BE5ABC2-648E-447D-85A0-D1FD074D7BC3}" srcOrd="0" destOrd="0" presId="urn:microsoft.com/office/officeart/2005/8/layout/orgChart1"/>
    <dgm:cxn modelId="{5A86AB78-4A52-4125-8452-78191E6ACDF1}" type="presParOf" srcId="{8BE5ABC2-648E-447D-85A0-D1FD074D7BC3}" destId="{19978227-813B-4D70-87A9-FC8252B7ED08}" srcOrd="0" destOrd="0" presId="urn:microsoft.com/office/officeart/2005/8/layout/orgChart1"/>
    <dgm:cxn modelId="{437993FA-A53F-47D4-9975-62D4C2B010A9}" type="presParOf" srcId="{8BE5ABC2-648E-447D-85A0-D1FD074D7BC3}" destId="{11700531-E076-4C07-8D79-ECC6F85BA88F}" srcOrd="1" destOrd="0" presId="urn:microsoft.com/office/officeart/2005/8/layout/orgChart1"/>
    <dgm:cxn modelId="{CD11C14E-300C-47B4-A090-7B1F94C88018}" type="presParOf" srcId="{EC4634F3-F3E0-4063-A2A4-47BA748F7EEA}" destId="{3E2416EC-C113-41CA-BC06-B5D460AFE0DE}" srcOrd="1" destOrd="0" presId="urn:microsoft.com/office/officeart/2005/8/layout/orgChart1"/>
    <dgm:cxn modelId="{A3349F99-C7F4-4C13-971F-86A480FE15FE}" type="presParOf" srcId="{EC4634F3-F3E0-4063-A2A4-47BA748F7EEA}" destId="{E3AF266F-F004-4ECA-BC7F-B3159BC230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57BEE51F-D82B-4C44-8969-D12CBBD5FD73}"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pPr rtl="1"/>
          <a:endParaRPr lang="ar-SA"/>
        </a:p>
      </dgm:t>
    </dgm:pt>
    <dgm:pt modelId="{EAC7D838-8C9D-4A6A-87A2-D2531B75B631}">
      <dgm:prSet phldrT="[نص]" custT="1"/>
      <dgm:spPr/>
      <dgm:t>
        <a:bodyPr/>
        <a:lstStyle/>
        <a:p>
          <a:pPr rtl="1"/>
          <a:r>
            <a:rPr lang="ar-SA" sz="2200" dirty="0">
              <a:solidFill>
                <a:schemeClr val="tx1"/>
              </a:solidFill>
              <a:latin typeface="JF Flat" panose="02000500000000000000" pitchFamily="2" charset="-78"/>
              <a:cs typeface="JF Flat" panose="02000500000000000000" pitchFamily="2" charset="-78"/>
            </a:rPr>
            <a:t>لا يجوز بيع الدين لطرف ثالث إذا كان الغرر فيه كثيرًا</a:t>
          </a:r>
        </a:p>
      </dgm:t>
    </dgm:pt>
    <dgm:pt modelId="{9A6AAED4-97C9-4AD4-8E80-B27A4F5880DE}" type="parTrans" cxnId="{9531886A-9E25-4E26-A8BC-A7B69747B6C8}">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C3F1ECC6-0FBA-4B87-96F3-4A8C5FBF1667}" type="sibTrans" cxnId="{9531886A-9E25-4E26-A8BC-A7B69747B6C8}">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E8B1BD1F-8C8E-48A1-B8A9-8408DD93F2E0}">
      <dgm:prSet custT="1"/>
      <dgm:spPr/>
      <dgm:t>
        <a:bodyPr/>
        <a:lstStyle/>
        <a:p>
          <a:pPr rtl="1"/>
          <a:r>
            <a:rPr lang="ar-SA" sz="2200" dirty="0">
              <a:solidFill>
                <a:schemeClr val="tx1"/>
              </a:solidFill>
              <a:latin typeface="JF Flat" panose="02000500000000000000" pitchFamily="2" charset="-78"/>
              <a:cs typeface="JF Flat" panose="02000500000000000000" pitchFamily="2" charset="-78"/>
            </a:rPr>
            <a:t>لا يشترط إذن المدين في بيع الدين لطرف ثالث</a:t>
          </a:r>
        </a:p>
      </dgm:t>
    </dgm:pt>
    <dgm:pt modelId="{B7D9C0E2-DD67-4E41-88C1-13F598586168}" type="parTrans" cxnId="{B7DCC85A-8055-4939-812E-BFE589F5FA4B}">
      <dgm:prSet custScaleX="109686" custScaleY="100463"/>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A1F2ABD5-A008-4058-94F6-D0242966AFB4}" type="sibTrans" cxnId="{B7DCC85A-8055-4939-812E-BFE589F5FA4B}">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851E3181-A1FE-47D5-9E8F-FE2848C3CBA5}">
      <dgm:prSet custT="1"/>
      <dgm:spPr/>
      <dgm:t>
        <a:bodyPr/>
        <a:lstStyle/>
        <a:p>
          <a:pPr rtl="1"/>
          <a:r>
            <a:rPr lang="ar-SA" sz="2200" dirty="0">
              <a:solidFill>
                <a:schemeClr val="tx1"/>
              </a:solidFill>
              <a:latin typeface="JF Flat" panose="02000500000000000000" pitchFamily="2" charset="-78"/>
              <a:cs typeface="JF Flat" panose="02000500000000000000" pitchFamily="2" charset="-78"/>
            </a:rPr>
            <a:t>يثبت للمشتري خيار التغرير إذا كان بائع الدين يعلم أن المدين معسر أو مماطل ولم يتم إعلام المشتري بذلك</a:t>
          </a:r>
        </a:p>
      </dgm:t>
    </dgm:pt>
    <dgm:pt modelId="{475540FD-AA34-49E3-8195-58E4004A845B}" type="parTrans" cxnId="{51AAC2CF-CFA8-4B12-9430-7558EF53867A}">
      <dgm:prSet custScaleX="109686" custScaleY="100463"/>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C6D712EF-454F-4C94-A01A-FFC9787DC734}" type="sibTrans" cxnId="{51AAC2CF-CFA8-4B12-9430-7558EF53867A}">
      <dgm:prSet/>
      <dgm:spPr/>
      <dgm:t>
        <a:bodyPr/>
        <a:lstStyle/>
        <a:p>
          <a:pPr rtl="1"/>
          <a:endParaRPr lang="ar-SA" sz="2200">
            <a:solidFill>
              <a:schemeClr val="tx1"/>
            </a:solidFill>
            <a:latin typeface="JF Flat" panose="02000500000000000000" pitchFamily="2" charset="-78"/>
            <a:cs typeface="JF Flat" panose="02000500000000000000" pitchFamily="2" charset="-78"/>
          </a:endParaRPr>
        </a:p>
      </dgm:t>
    </dgm:pt>
    <dgm:pt modelId="{154A9C82-BF4A-4CBC-A0B7-241C2A06D4EA}" type="pres">
      <dgm:prSet presAssocID="{57BEE51F-D82B-4C44-8969-D12CBBD5FD73}" presName="hierChild1" presStyleCnt="0">
        <dgm:presLayoutVars>
          <dgm:orgChart val="1"/>
          <dgm:chPref val="1"/>
          <dgm:dir val="rev"/>
          <dgm:animOne val="branch"/>
          <dgm:animLvl val="lvl"/>
          <dgm:resizeHandles/>
        </dgm:presLayoutVars>
      </dgm:prSet>
      <dgm:spPr/>
    </dgm:pt>
    <dgm:pt modelId="{B1C39BD0-1627-45D3-9AF4-3C599E335791}" type="pres">
      <dgm:prSet presAssocID="{EAC7D838-8C9D-4A6A-87A2-D2531B75B631}" presName="hierRoot1" presStyleCnt="0">
        <dgm:presLayoutVars>
          <dgm:hierBranch val="init"/>
        </dgm:presLayoutVars>
      </dgm:prSet>
      <dgm:spPr/>
    </dgm:pt>
    <dgm:pt modelId="{4F092029-8509-4BDD-B971-DF440C1ACE19}" type="pres">
      <dgm:prSet presAssocID="{EAC7D838-8C9D-4A6A-87A2-D2531B75B631}" presName="rootComposite1" presStyleCnt="0"/>
      <dgm:spPr/>
    </dgm:pt>
    <dgm:pt modelId="{F9916E1B-37D9-4102-B6A6-5AFD4078CAA4}" type="pres">
      <dgm:prSet presAssocID="{EAC7D838-8C9D-4A6A-87A2-D2531B75B631}" presName="rootText1" presStyleLbl="node0" presStyleIdx="0" presStyleCnt="3" custScaleX="120655" custScaleY="203049">
        <dgm:presLayoutVars>
          <dgm:chPref val="3"/>
        </dgm:presLayoutVars>
      </dgm:prSet>
      <dgm:spPr/>
    </dgm:pt>
    <dgm:pt modelId="{4D37E821-4A96-405E-B38E-D06EF8268586}" type="pres">
      <dgm:prSet presAssocID="{EAC7D838-8C9D-4A6A-87A2-D2531B75B631}" presName="rootConnector1" presStyleLbl="node1" presStyleIdx="0" presStyleCnt="0"/>
      <dgm:spPr/>
    </dgm:pt>
    <dgm:pt modelId="{8416377B-42D2-42B9-B08B-44FC5A17F498}" type="pres">
      <dgm:prSet presAssocID="{EAC7D838-8C9D-4A6A-87A2-D2531B75B631}" presName="hierChild2" presStyleCnt="0"/>
      <dgm:spPr/>
    </dgm:pt>
    <dgm:pt modelId="{438B9BB5-D196-48B9-A0D1-52450F9523D3}" type="pres">
      <dgm:prSet presAssocID="{EAC7D838-8C9D-4A6A-87A2-D2531B75B631}" presName="hierChild3" presStyleCnt="0"/>
      <dgm:spPr/>
    </dgm:pt>
    <dgm:pt modelId="{FE98A920-E7F7-439A-8580-6ACD1F12B22B}" type="pres">
      <dgm:prSet presAssocID="{E8B1BD1F-8C8E-48A1-B8A9-8408DD93F2E0}" presName="hierRoot1" presStyleCnt="0">
        <dgm:presLayoutVars>
          <dgm:hierBranch val="init"/>
        </dgm:presLayoutVars>
      </dgm:prSet>
      <dgm:spPr/>
    </dgm:pt>
    <dgm:pt modelId="{7F783BFE-1355-4A8D-8D4D-B091C0EB6A1A}" type="pres">
      <dgm:prSet presAssocID="{E8B1BD1F-8C8E-48A1-B8A9-8408DD93F2E0}" presName="rootComposite1" presStyleCnt="0"/>
      <dgm:spPr/>
    </dgm:pt>
    <dgm:pt modelId="{FB9C719A-74D0-453F-8A9F-AB9D0CDBE2EF}" type="pres">
      <dgm:prSet presAssocID="{E8B1BD1F-8C8E-48A1-B8A9-8408DD93F2E0}" presName="rootText1" presStyleLbl="node0" presStyleIdx="1" presStyleCnt="3" custScaleY="149424">
        <dgm:presLayoutVars>
          <dgm:chPref val="3"/>
        </dgm:presLayoutVars>
      </dgm:prSet>
      <dgm:spPr/>
    </dgm:pt>
    <dgm:pt modelId="{20D0289D-AB42-4165-A33F-9F579DCD845F}" type="pres">
      <dgm:prSet presAssocID="{E8B1BD1F-8C8E-48A1-B8A9-8408DD93F2E0}" presName="rootConnector1" presStyleLbl="node1" presStyleIdx="0" presStyleCnt="0"/>
      <dgm:spPr/>
    </dgm:pt>
    <dgm:pt modelId="{10BCE73F-49DA-4043-85D5-3E78743EE412}" type="pres">
      <dgm:prSet presAssocID="{E8B1BD1F-8C8E-48A1-B8A9-8408DD93F2E0}" presName="hierChild2" presStyleCnt="0"/>
      <dgm:spPr/>
    </dgm:pt>
    <dgm:pt modelId="{3E8B3E05-1BD1-422B-BA8B-7F1A9D76877B}" type="pres">
      <dgm:prSet presAssocID="{E8B1BD1F-8C8E-48A1-B8A9-8408DD93F2E0}" presName="hierChild3" presStyleCnt="0"/>
      <dgm:spPr/>
    </dgm:pt>
    <dgm:pt modelId="{4658A97B-5054-4313-938B-53254251EBF9}" type="pres">
      <dgm:prSet presAssocID="{851E3181-A1FE-47D5-9E8F-FE2848C3CBA5}" presName="hierRoot1" presStyleCnt="0">
        <dgm:presLayoutVars>
          <dgm:hierBranch val="init"/>
        </dgm:presLayoutVars>
      </dgm:prSet>
      <dgm:spPr/>
    </dgm:pt>
    <dgm:pt modelId="{45F1E805-F634-4E46-9A81-7C49DB62EF3F}" type="pres">
      <dgm:prSet presAssocID="{851E3181-A1FE-47D5-9E8F-FE2848C3CBA5}" presName="rootComposite1" presStyleCnt="0"/>
      <dgm:spPr/>
    </dgm:pt>
    <dgm:pt modelId="{9F299477-1478-4743-8E44-915A8EE62497}" type="pres">
      <dgm:prSet presAssocID="{851E3181-A1FE-47D5-9E8F-FE2848C3CBA5}" presName="rootText1" presStyleLbl="node0" presStyleIdx="2" presStyleCnt="3" custScaleY="224997">
        <dgm:presLayoutVars>
          <dgm:chPref val="3"/>
        </dgm:presLayoutVars>
      </dgm:prSet>
      <dgm:spPr/>
    </dgm:pt>
    <dgm:pt modelId="{41BDF05E-FBD0-402F-BC7F-2C3A1DFC893E}" type="pres">
      <dgm:prSet presAssocID="{851E3181-A1FE-47D5-9E8F-FE2848C3CBA5}" presName="rootConnector1" presStyleLbl="node1" presStyleIdx="0" presStyleCnt="0"/>
      <dgm:spPr/>
    </dgm:pt>
    <dgm:pt modelId="{ED026DD7-0BD4-4A26-A2A4-A83D26152C62}" type="pres">
      <dgm:prSet presAssocID="{851E3181-A1FE-47D5-9E8F-FE2848C3CBA5}" presName="hierChild2" presStyleCnt="0"/>
      <dgm:spPr/>
    </dgm:pt>
    <dgm:pt modelId="{851DDC4B-4E8A-4371-A8C9-91687F9263C3}" type="pres">
      <dgm:prSet presAssocID="{851E3181-A1FE-47D5-9E8F-FE2848C3CBA5}" presName="hierChild3" presStyleCnt="0"/>
      <dgm:spPr/>
    </dgm:pt>
  </dgm:ptLst>
  <dgm:cxnLst>
    <dgm:cxn modelId="{8E234B67-DEEA-4AD6-96E3-03F551FB2575}" type="presOf" srcId="{57BEE51F-D82B-4C44-8969-D12CBBD5FD73}" destId="{154A9C82-BF4A-4CBC-A0B7-241C2A06D4EA}" srcOrd="0" destOrd="0" presId="urn:microsoft.com/office/officeart/2005/8/layout/orgChart1"/>
    <dgm:cxn modelId="{9531886A-9E25-4E26-A8BC-A7B69747B6C8}" srcId="{57BEE51F-D82B-4C44-8969-D12CBBD5FD73}" destId="{EAC7D838-8C9D-4A6A-87A2-D2531B75B631}" srcOrd="0" destOrd="0" parTransId="{9A6AAED4-97C9-4AD4-8E80-B27A4F5880DE}" sibTransId="{C3F1ECC6-0FBA-4B87-96F3-4A8C5FBF1667}"/>
    <dgm:cxn modelId="{B7DCC85A-8055-4939-812E-BFE589F5FA4B}" srcId="{57BEE51F-D82B-4C44-8969-D12CBBD5FD73}" destId="{E8B1BD1F-8C8E-48A1-B8A9-8408DD93F2E0}" srcOrd="1" destOrd="0" parTransId="{B7D9C0E2-DD67-4E41-88C1-13F598586168}" sibTransId="{A1F2ABD5-A008-4058-94F6-D0242966AFB4}"/>
    <dgm:cxn modelId="{05D79480-C7E9-4147-92FD-0F95B10E8030}" type="presOf" srcId="{851E3181-A1FE-47D5-9E8F-FE2848C3CBA5}" destId="{9F299477-1478-4743-8E44-915A8EE62497}" srcOrd="0" destOrd="0" presId="urn:microsoft.com/office/officeart/2005/8/layout/orgChart1"/>
    <dgm:cxn modelId="{F7024395-C3FE-43CD-BD85-5E865B63B62B}" type="presOf" srcId="{EAC7D838-8C9D-4A6A-87A2-D2531B75B631}" destId="{4D37E821-4A96-405E-B38E-D06EF8268586}" srcOrd="1" destOrd="0" presId="urn:microsoft.com/office/officeart/2005/8/layout/orgChart1"/>
    <dgm:cxn modelId="{33EABCB6-D9A7-436F-8503-16F77CACFC10}" type="presOf" srcId="{EAC7D838-8C9D-4A6A-87A2-D2531B75B631}" destId="{F9916E1B-37D9-4102-B6A6-5AFD4078CAA4}" srcOrd="0" destOrd="0" presId="urn:microsoft.com/office/officeart/2005/8/layout/orgChart1"/>
    <dgm:cxn modelId="{51AAC2CF-CFA8-4B12-9430-7558EF53867A}" srcId="{57BEE51F-D82B-4C44-8969-D12CBBD5FD73}" destId="{851E3181-A1FE-47D5-9E8F-FE2848C3CBA5}" srcOrd="2" destOrd="0" parTransId="{475540FD-AA34-49E3-8195-58E4004A845B}" sibTransId="{C6D712EF-454F-4C94-A01A-FFC9787DC734}"/>
    <dgm:cxn modelId="{BEAF89EA-3970-4EFE-B98F-ED43AF363A96}" type="presOf" srcId="{851E3181-A1FE-47D5-9E8F-FE2848C3CBA5}" destId="{41BDF05E-FBD0-402F-BC7F-2C3A1DFC893E}" srcOrd="1" destOrd="0" presId="urn:microsoft.com/office/officeart/2005/8/layout/orgChart1"/>
    <dgm:cxn modelId="{BF4E71F3-FD41-4BC3-B59A-443806E6FD9E}" type="presOf" srcId="{E8B1BD1F-8C8E-48A1-B8A9-8408DD93F2E0}" destId="{FB9C719A-74D0-453F-8A9F-AB9D0CDBE2EF}" srcOrd="0" destOrd="0" presId="urn:microsoft.com/office/officeart/2005/8/layout/orgChart1"/>
    <dgm:cxn modelId="{7B6550F5-D339-4AB3-B741-1169ED0035E3}" type="presOf" srcId="{E8B1BD1F-8C8E-48A1-B8A9-8408DD93F2E0}" destId="{20D0289D-AB42-4165-A33F-9F579DCD845F}" srcOrd="1" destOrd="0" presId="urn:microsoft.com/office/officeart/2005/8/layout/orgChart1"/>
    <dgm:cxn modelId="{20CDE59B-D31E-4B9A-92EC-0E2B4C8D4FF4}" type="presParOf" srcId="{154A9C82-BF4A-4CBC-A0B7-241C2A06D4EA}" destId="{B1C39BD0-1627-45D3-9AF4-3C599E335791}" srcOrd="0" destOrd="0" presId="urn:microsoft.com/office/officeart/2005/8/layout/orgChart1"/>
    <dgm:cxn modelId="{948C3F2B-8C1A-452C-AE61-B2DA89C87A11}" type="presParOf" srcId="{B1C39BD0-1627-45D3-9AF4-3C599E335791}" destId="{4F092029-8509-4BDD-B971-DF440C1ACE19}" srcOrd="0" destOrd="0" presId="urn:microsoft.com/office/officeart/2005/8/layout/orgChart1"/>
    <dgm:cxn modelId="{ECBEB357-3EC5-4F34-A96F-8AFA71CCE820}" type="presParOf" srcId="{4F092029-8509-4BDD-B971-DF440C1ACE19}" destId="{F9916E1B-37D9-4102-B6A6-5AFD4078CAA4}" srcOrd="0" destOrd="0" presId="urn:microsoft.com/office/officeart/2005/8/layout/orgChart1"/>
    <dgm:cxn modelId="{1DBE71ED-44F9-44B3-9893-F5D62B550340}" type="presParOf" srcId="{4F092029-8509-4BDD-B971-DF440C1ACE19}" destId="{4D37E821-4A96-405E-B38E-D06EF8268586}" srcOrd="1" destOrd="0" presId="urn:microsoft.com/office/officeart/2005/8/layout/orgChart1"/>
    <dgm:cxn modelId="{DEC22788-A274-48CF-9E29-4CE546E82B3F}" type="presParOf" srcId="{B1C39BD0-1627-45D3-9AF4-3C599E335791}" destId="{8416377B-42D2-42B9-B08B-44FC5A17F498}" srcOrd="1" destOrd="0" presId="urn:microsoft.com/office/officeart/2005/8/layout/orgChart1"/>
    <dgm:cxn modelId="{50F31AF7-D1DD-48BE-AC45-5A40B0CE0E95}" type="presParOf" srcId="{B1C39BD0-1627-45D3-9AF4-3C599E335791}" destId="{438B9BB5-D196-48B9-A0D1-52450F9523D3}" srcOrd="2" destOrd="0" presId="urn:microsoft.com/office/officeart/2005/8/layout/orgChart1"/>
    <dgm:cxn modelId="{E732EB15-99FC-4806-82A5-A4B4F33C3699}" type="presParOf" srcId="{154A9C82-BF4A-4CBC-A0B7-241C2A06D4EA}" destId="{FE98A920-E7F7-439A-8580-6ACD1F12B22B}" srcOrd="1" destOrd="0" presId="urn:microsoft.com/office/officeart/2005/8/layout/orgChart1"/>
    <dgm:cxn modelId="{DFD84793-C58B-4F17-B9A7-D4F32B05278E}" type="presParOf" srcId="{FE98A920-E7F7-439A-8580-6ACD1F12B22B}" destId="{7F783BFE-1355-4A8D-8D4D-B091C0EB6A1A}" srcOrd="0" destOrd="0" presId="urn:microsoft.com/office/officeart/2005/8/layout/orgChart1"/>
    <dgm:cxn modelId="{B3300565-2028-44A4-AFCB-7A46583C8DE5}" type="presParOf" srcId="{7F783BFE-1355-4A8D-8D4D-B091C0EB6A1A}" destId="{FB9C719A-74D0-453F-8A9F-AB9D0CDBE2EF}" srcOrd="0" destOrd="0" presId="urn:microsoft.com/office/officeart/2005/8/layout/orgChart1"/>
    <dgm:cxn modelId="{F1856397-D585-4CFD-BA5C-7316D96A062A}" type="presParOf" srcId="{7F783BFE-1355-4A8D-8D4D-B091C0EB6A1A}" destId="{20D0289D-AB42-4165-A33F-9F579DCD845F}" srcOrd="1" destOrd="0" presId="urn:microsoft.com/office/officeart/2005/8/layout/orgChart1"/>
    <dgm:cxn modelId="{4A69BFEF-8157-4A04-8A1F-35478ADAF194}" type="presParOf" srcId="{FE98A920-E7F7-439A-8580-6ACD1F12B22B}" destId="{10BCE73F-49DA-4043-85D5-3E78743EE412}" srcOrd="1" destOrd="0" presId="urn:microsoft.com/office/officeart/2005/8/layout/orgChart1"/>
    <dgm:cxn modelId="{068DB415-7579-4CD6-803F-E667528D3903}" type="presParOf" srcId="{FE98A920-E7F7-439A-8580-6ACD1F12B22B}" destId="{3E8B3E05-1BD1-422B-BA8B-7F1A9D76877B}" srcOrd="2" destOrd="0" presId="urn:microsoft.com/office/officeart/2005/8/layout/orgChart1"/>
    <dgm:cxn modelId="{473D8D73-0CE0-48E7-A264-92D1F79DC03B}" type="presParOf" srcId="{154A9C82-BF4A-4CBC-A0B7-241C2A06D4EA}" destId="{4658A97B-5054-4313-938B-53254251EBF9}" srcOrd="2" destOrd="0" presId="urn:microsoft.com/office/officeart/2005/8/layout/orgChart1"/>
    <dgm:cxn modelId="{BFB582DA-E7E1-4D77-A264-477D0CEE0862}" type="presParOf" srcId="{4658A97B-5054-4313-938B-53254251EBF9}" destId="{45F1E805-F634-4E46-9A81-7C49DB62EF3F}" srcOrd="0" destOrd="0" presId="urn:microsoft.com/office/officeart/2005/8/layout/orgChart1"/>
    <dgm:cxn modelId="{3B51EC59-0065-4A21-AA1E-1356E348D6AA}" type="presParOf" srcId="{45F1E805-F634-4E46-9A81-7C49DB62EF3F}" destId="{9F299477-1478-4743-8E44-915A8EE62497}" srcOrd="0" destOrd="0" presId="urn:microsoft.com/office/officeart/2005/8/layout/orgChart1"/>
    <dgm:cxn modelId="{30C7EC8B-8CC7-4734-A6DF-E800BEAC7756}" type="presParOf" srcId="{45F1E805-F634-4E46-9A81-7C49DB62EF3F}" destId="{41BDF05E-FBD0-402F-BC7F-2C3A1DFC893E}" srcOrd="1" destOrd="0" presId="urn:microsoft.com/office/officeart/2005/8/layout/orgChart1"/>
    <dgm:cxn modelId="{5F3EADC4-48C6-4ED3-99EB-AD8C6A367037}" type="presParOf" srcId="{4658A97B-5054-4313-938B-53254251EBF9}" destId="{ED026DD7-0BD4-4A26-A2A4-A83D26152C62}" srcOrd="1" destOrd="0" presId="urn:microsoft.com/office/officeart/2005/8/layout/orgChart1"/>
    <dgm:cxn modelId="{7EA81223-1E8B-4885-9DCF-A5296478626D}" type="presParOf" srcId="{4658A97B-5054-4313-938B-53254251EBF9}" destId="{851DDC4B-4E8A-4371-A8C9-91687F9263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BC7E8EA5-8350-4420-B7C2-0F13DE8AE9AC}"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pPr rtl="1"/>
          <a:endParaRPr lang="ar-SA"/>
        </a:p>
      </dgm:t>
    </dgm:pt>
    <dgm:pt modelId="{1DA52E26-E800-4D2A-8F85-484302B62A45}">
      <dgm:prSet phldrT="[نص]" custT="1"/>
      <dgm:spPr/>
      <dgm:t>
        <a:bodyPr/>
        <a:lstStyle/>
        <a:p>
          <a:pPr rtl="1"/>
          <a:r>
            <a:rPr lang="ar-SA" sz="3200" dirty="0">
              <a:solidFill>
                <a:schemeClr val="accent6">
                  <a:lumMod val="50000"/>
                </a:schemeClr>
              </a:solidFill>
              <a:cs typeface="Khalid Art bold" pitchFamily="2" charset="-78"/>
            </a:rPr>
            <a:t>أنواع بيع الدين</a:t>
          </a:r>
          <a:endParaRPr lang="ar-SA" sz="3200" dirty="0">
            <a:solidFill>
              <a:schemeClr val="accent6">
                <a:lumMod val="50000"/>
              </a:schemeClr>
            </a:solidFill>
          </a:endParaRPr>
        </a:p>
      </dgm:t>
    </dgm:pt>
    <dgm:pt modelId="{84FA5B3B-65DC-4218-9095-1DCA8B9EC86C}" type="parTrans" cxnId="{FDACAD24-25E9-4369-8FA2-A49BA07A5D17}">
      <dgm:prSet/>
      <dgm:spPr/>
      <dgm:t>
        <a:bodyPr/>
        <a:lstStyle/>
        <a:p>
          <a:pPr rtl="1"/>
          <a:endParaRPr lang="ar-SA" sz="2000">
            <a:solidFill>
              <a:schemeClr val="accent6">
                <a:lumMod val="50000"/>
              </a:schemeClr>
            </a:solidFill>
          </a:endParaRPr>
        </a:p>
      </dgm:t>
    </dgm:pt>
    <dgm:pt modelId="{6557D6AA-6A8B-4812-96BB-27EB8ADC4C34}" type="sibTrans" cxnId="{FDACAD24-25E9-4369-8FA2-A49BA07A5D17}">
      <dgm:prSet/>
      <dgm:spPr/>
      <dgm:t>
        <a:bodyPr/>
        <a:lstStyle/>
        <a:p>
          <a:pPr rtl="1"/>
          <a:endParaRPr lang="ar-SA" sz="2000">
            <a:solidFill>
              <a:schemeClr val="accent6">
                <a:lumMod val="50000"/>
              </a:schemeClr>
            </a:solidFill>
          </a:endParaRPr>
        </a:p>
      </dgm:t>
    </dgm:pt>
    <dgm:pt modelId="{0D043EC0-27DC-4FD4-9B95-2A33B2BF81C0}">
      <dgm:prSet custT="1"/>
      <dgm:spPr/>
      <dgm:t>
        <a:bodyPr/>
        <a:lstStyle/>
        <a:p>
          <a:pPr rtl="1"/>
          <a:r>
            <a:rPr lang="ar-SA" sz="2000" dirty="0">
              <a:solidFill>
                <a:schemeClr val="accent6">
                  <a:lumMod val="50000"/>
                </a:schemeClr>
              </a:solidFill>
              <a:latin typeface="Expo Arabic Light" panose="00000400000000000000" pitchFamily="2" charset="-78"/>
              <a:cs typeface="Khalid Art bold" pitchFamily="2" charset="-78"/>
            </a:rPr>
            <a:t>بيع الديون لأحد البنوك المرخصة</a:t>
          </a:r>
        </a:p>
      </dgm:t>
    </dgm:pt>
    <dgm:pt modelId="{DCE4E368-3540-4927-9B0A-C4DDAA1AAA3C}" type="parTrans" cxnId="{91AD28BE-9898-4E98-8152-CDBF0EC6506F}">
      <dgm:prSet/>
      <dgm:spPr/>
      <dgm:t>
        <a:bodyPr/>
        <a:lstStyle/>
        <a:p>
          <a:pPr rtl="1"/>
          <a:endParaRPr lang="ar-SA" sz="2000">
            <a:solidFill>
              <a:schemeClr val="accent6">
                <a:lumMod val="50000"/>
              </a:schemeClr>
            </a:solidFill>
          </a:endParaRPr>
        </a:p>
      </dgm:t>
    </dgm:pt>
    <dgm:pt modelId="{7041BE93-AE67-4957-847E-B5B04820B034}" type="sibTrans" cxnId="{91AD28BE-9898-4E98-8152-CDBF0EC6506F}">
      <dgm:prSet/>
      <dgm:spPr/>
      <dgm:t>
        <a:bodyPr/>
        <a:lstStyle/>
        <a:p>
          <a:pPr rtl="1"/>
          <a:endParaRPr lang="ar-SA" sz="2000">
            <a:solidFill>
              <a:schemeClr val="accent6">
                <a:lumMod val="50000"/>
              </a:schemeClr>
            </a:solidFill>
          </a:endParaRPr>
        </a:p>
      </dgm:t>
    </dgm:pt>
    <dgm:pt modelId="{7D79C14A-CC9B-4FF0-ABC8-1B4BB5D6A9CB}">
      <dgm:prSet custT="1"/>
      <dgm:spPr/>
      <dgm:t>
        <a:bodyPr/>
        <a:lstStyle/>
        <a:p>
          <a:pPr rtl="1"/>
          <a:r>
            <a:rPr lang="ar-SA" sz="2000" dirty="0">
              <a:solidFill>
                <a:schemeClr val="accent6">
                  <a:lumMod val="50000"/>
                </a:schemeClr>
              </a:solidFill>
              <a:latin typeface="Expo Arabic Light" panose="00000400000000000000" pitchFamily="2" charset="-78"/>
              <a:cs typeface="Khalid Art bold" pitchFamily="2" charset="-78"/>
            </a:rPr>
            <a:t>بيع الديون عبر شركات التقنية المالية المرخصة</a:t>
          </a:r>
        </a:p>
      </dgm:t>
    </dgm:pt>
    <dgm:pt modelId="{C791C4C8-6C65-4566-A482-F9E6E774FACB}" type="parTrans" cxnId="{8F5E6FEF-C394-4394-8794-F9FDE81C4181}">
      <dgm:prSet/>
      <dgm:spPr/>
      <dgm:t>
        <a:bodyPr/>
        <a:lstStyle/>
        <a:p>
          <a:pPr rtl="1"/>
          <a:endParaRPr lang="ar-SA" sz="2000">
            <a:solidFill>
              <a:schemeClr val="accent6">
                <a:lumMod val="50000"/>
              </a:schemeClr>
            </a:solidFill>
          </a:endParaRPr>
        </a:p>
      </dgm:t>
    </dgm:pt>
    <dgm:pt modelId="{6C4DE873-E6E8-41CB-AAEE-4017DA53E8AE}" type="sibTrans" cxnId="{8F5E6FEF-C394-4394-8794-F9FDE81C4181}">
      <dgm:prSet/>
      <dgm:spPr/>
      <dgm:t>
        <a:bodyPr/>
        <a:lstStyle/>
        <a:p>
          <a:pPr rtl="1"/>
          <a:endParaRPr lang="ar-SA" sz="2000">
            <a:solidFill>
              <a:schemeClr val="accent6">
                <a:lumMod val="50000"/>
              </a:schemeClr>
            </a:solidFill>
          </a:endParaRPr>
        </a:p>
      </dgm:t>
    </dgm:pt>
    <dgm:pt modelId="{65C120AD-0501-4DB5-B407-828F8DF06D87}" type="pres">
      <dgm:prSet presAssocID="{BC7E8EA5-8350-4420-B7C2-0F13DE8AE9AC}" presName="hierChild1" presStyleCnt="0">
        <dgm:presLayoutVars>
          <dgm:orgChart val="1"/>
          <dgm:chPref val="1"/>
          <dgm:dir val="rev"/>
          <dgm:animOne val="branch"/>
          <dgm:animLvl val="lvl"/>
          <dgm:resizeHandles/>
        </dgm:presLayoutVars>
      </dgm:prSet>
      <dgm:spPr/>
    </dgm:pt>
    <dgm:pt modelId="{E57A5D6C-3A91-4B0F-B15D-F459B6752743}" type="pres">
      <dgm:prSet presAssocID="{1DA52E26-E800-4D2A-8F85-484302B62A45}" presName="hierRoot1" presStyleCnt="0">
        <dgm:presLayoutVars>
          <dgm:hierBranch val="init"/>
        </dgm:presLayoutVars>
      </dgm:prSet>
      <dgm:spPr/>
    </dgm:pt>
    <dgm:pt modelId="{CEF16BF6-D52A-4B6A-A786-CFBB2109E88D}" type="pres">
      <dgm:prSet presAssocID="{1DA52E26-E800-4D2A-8F85-484302B62A45}" presName="rootComposite1" presStyleCnt="0"/>
      <dgm:spPr/>
    </dgm:pt>
    <dgm:pt modelId="{971047F1-2239-4F5C-B204-6470F9BD61A0}" type="pres">
      <dgm:prSet presAssocID="{1DA52E26-E800-4D2A-8F85-484302B62A45}" presName="rootText1" presStyleLbl="node0" presStyleIdx="0" presStyleCnt="1" custScaleX="200629" custScaleY="88389">
        <dgm:presLayoutVars>
          <dgm:chPref val="3"/>
        </dgm:presLayoutVars>
      </dgm:prSet>
      <dgm:spPr/>
    </dgm:pt>
    <dgm:pt modelId="{CFFF1998-F903-4E27-8F7E-5687CC2E7A6D}" type="pres">
      <dgm:prSet presAssocID="{1DA52E26-E800-4D2A-8F85-484302B62A45}" presName="rootConnector1" presStyleLbl="node1" presStyleIdx="0" presStyleCnt="0"/>
      <dgm:spPr/>
    </dgm:pt>
    <dgm:pt modelId="{7AF44C54-EEFA-4B04-ABD4-8534F01ECAE8}" type="pres">
      <dgm:prSet presAssocID="{1DA52E26-E800-4D2A-8F85-484302B62A45}" presName="hierChild2" presStyleCnt="0"/>
      <dgm:spPr/>
    </dgm:pt>
    <dgm:pt modelId="{759E54E6-F85B-448E-812B-5EB656EEDB77}" type="pres">
      <dgm:prSet presAssocID="{DCE4E368-3540-4927-9B0A-C4DDAA1AAA3C}" presName="Name37" presStyleLbl="parChTrans1D2" presStyleIdx="0" presStyleCnt="2"/>
      <dgm:spPr/>
    </dgm:pt>
    <dgm:pt modelId="{33C27243-686A-4C8B-9E1D-AAAF6A870591}" type="pres">
      <dgm:prSet presAssocID="{0D043EC0-27DC-4FD4-9B95-2A33B2BF81C0}" presName="hierRoot2" presStyleCnt="0">
        <dgm:presLayoutVars>
          <dgm:hierBranch val="init"/>
        </dgm:presLayoutVars>
      </dgm:prSet>
      <dgm:spPr/>
    </dgm:pt>
    <dgm:pt modelId="{CB77A6D3-C930-459D-82A5-C7D7B4879A52}" type="pres">
      <dgm:prSet presAssocID="{0D043EC0-27DC-4FD4-9B95-2A33B2BF81C0}" presName="rootComposite" presStyleCnt="0"/>
      <dgm:spPr/>
    </dgm:pt>
    <dgm:pt modelId="{9417B2BA-AE6F-4920-BC10-801E20C63E5F}" type="pres">
      <dgm:prSet presAssocID="{0D043EC0-27DC-4FD4-9B95-2A33B2BF81C0}" presName="rootText" presStyleLbl="node2" presStyleIdx="0" presStyleCnt="2">
        <dgm:presLayoutVars>
          <dgm:chPref val="3"/>
        </dgm:presLayoutVars>
      </dgm:prSet>
      <dgm:spPr/>
    </dgm:pt>
    <dgm:pt modelId="{F558B2E1-2202-484E-991D-265821AC157E}" type="pres">
      <dgm:prSet presAssocID="{0D043EC0-27DC-4FD4-9B95-2A33B2BF81C0}" presName="rootConnector" presStyleLbl="node2" presStyleIdx="0" presStyleCnt="2"/>
      <dgm:spPr/>
    </dgm:pt>
    <dgm:pt modelId="{18739B20-45EC-425F-B8F6-27BF6F3C1563}" type="pres">
      <dgm:prSet presAssocID="{0D043EC0-27DC-4FD4-9B95-2A33B2BF81C0}" presName="hierChild4" presStyleCnt="0"/>
      <dgm:spPr/>
    </dgm:pt>
    <dgm:pt modelId="{20F40B73-4390-4D2F-8B5A-C608EE11A961}" type="pres">
      <dgm:prSet presAssocID="{0D043EC0-27DC-4FD4-9B95-2A33B2BF81C0}" presName="hierChild5" presStyleCnt="0"/>
      <dgm:spPr/>
    </dgm:pt>
    <dgm:pt modelId="{65046C46-2FEE-47EB-8C3C-862596846D38}" type="pres">
      <dgm:prSet presAssocID="{C791C4C8-6C65-4566-A482-F9E6E774FACB}" presName="Name37" presStyleLbl="parChTrans1D2" presStyleIdx="1" presStyleCnt="2"/>
      <dgm:spPr/>
    </dgm:pt>
    <dgm:pt modelId="{E39E59C1-85B5-4095-81EC-964900EBCB0F}" type="pres">
      <dgm:prSet presAssocID="{7D79C14A-CC9B-4FF0-ABC8-1B4BB5D6A9CB}" presName="hierRoot2" presStyleCnt="0">
        <dgm:presLayoutVars>
          <dgm:hierBranch val="init"/>
        </dgm:presLayoutVars>
      </dgm:prSet>
      <dgm:spPr/>
    </dgm:pt>
    <dgm:pt modelId="{55566839-51E7-435D-A644-1E726137D423}" type="pres">
      <dgm:prSet presAssocID="{7D79C14A-CC9B-4FF0-ABC8-1B4BB5D6A9CB}" presName="rootComposite" presStyleCnt="0"/>
      <dgm:spPr/>
    </dgm:pt>
    <dgm:pt modelId="{7D08ACC6-EBEB-4F29-A815-50C4D895987B}" type="pres">
      <dgm:prSet presAssocID="{7D79C14A-CC9B-4FF0-ABC8-1B4BB5D6A9CB}" presName="rootText" presStyleLbl="node2" presStyleIdx="1" presStyleCnt="2">
        <dgm:presLayoutVars>
          <dgm:chPref val="3"/>
        </dgm:presLayoutVars>
      </dgm:prSet>
      <dgm:spPr/>
    </dgm:pt>
    <dgm:pt modelId="{81AEDFD2-F7CE-4065-ABB4-8D40DE3A95FF}" type="pres">
      <dgm:prSet presAssocID="{7D79C14A-CC9B-4FF0-ABC8-1B4BB5D6A9CB}" presName="rootConnector" presStyleLbl="node2" presStyleIdx="1" presStyleCnt="2"/>
      <dgm:spPr/>
    </dgm:pt>
    <dgm:pt modelId="{4D793DE8-BBAA-4994-97AB-2A514755C6B8}" type="pres">
      <dgm:prSet presAssocID="{7D79C14A-CC9B-4FF0-ABC8-1B4BB5D6A9CB}" presName="hierChild4" presStyleCnt="0"/>
      <dgm:spPr/>
    </dgm:pt>
    <dgm:pt modelId="{4E51FC3F-990D-48B8-8BD1-8A1A3207D494}" type="pres">
      <dgm:prSet presAssocID="{7D79C14A-CC9B-4FF0-ABC8-1B4BB5D6A9CB}" presName="hierChild5" presStyleCnt="0"/>
      <dgm:spPr/>
    </dgm:pt>
    <dgm:pt modelId="{02B3B68B-BF28-4ABA-B163-A667C1CB2284}" type="pres">
      <dgm:prSet presAssocID="{1DA52E26-E800-4D2A-8F85-484302B62A45}" presName="hierChild3" presStyleCnt="0"/>
      <dgm:spPr/>
    </dgm:pt>
  </dgm:ptLst>
  <dgm:cxnLst>
    <dgm:cxn modelId="{2A905415-2DA7-4B38-BF30-1EDC422FB6A4}" type="presOf" srcId="{C791C4C8-6C65-4566-A482-F9E6E774FACB}" destId="{65046C46-2FEE-47EB-8C3C-862596846D38}" srcOrd="0" destOrd="0" presId="urn:microsoft.com/office/officeart/2005/8/layout/orgChart1"/>
    <dgm:cxn modelId="{74C6AD1B-C920-4E7C-A7B9-34EE7658FAA2}" type="presOf" srcId="{BC7E8EA5-8350-4420-B7C2-0F13DE8AE9AC}" destId="{65C120AD-0501-4DB5-B407-828F8DF06D87}" srcOrd="0" destOrd="0" presId="urn:microsoft.com/office/officeart/2005/8/layout/orgChart1"/>
    <dgm:cxn modelId="{FDACAD24-25E9-4369-8FA2-A49BA07A5D17}" srcId="{BC7E8EA5-8350-4420-B7C2-0F13DE8AE9AC}" destId="{1DA52E26-E800-4D2A-8F85-484302B62A45}" srcOrd="0" destOrd="0" parTransId="{84FA5B3B-65DC-4218-9095-1DCA8B9EC86C}" sibTransId="{6557D6AA-6A8B-4812-96BB-27EB8ADC4C34}"/>
    <dgm:cxn modelId="{9083133E-0DBD-4F02-9D10-CAB7484A166E}" type="presOf" srcId="{7D79C14A-CC9B-4FF0-ABC8-1B4BB5D6A9CB}" destId="{81AEDFD2-F7CE-4065-ABB4-8D40DE3A95FF}" srcOrd="1" destOrd="0" presId="urn:microsoft.com/office/officeart/2005/8/layout/orgChart1"/>
    <dgm:cxn modelId="{1A9F7A3F-546E-4E2F-8895-E4DFB4CFD990}" type="presOf" srcId="{0D043EC0-27DC-4FD4-9B95-2A33B2BF81C0}" destId="{F558B2E1-2202-484E-991D-265821AC157E}" srcOrd="1" destOrd="0" presId="urn:microsoft.com/office/officeart/2005/8/layout/orgChart1"/>
    <dgm:cxn modelId="{995E9D94-2012-4103-A290-6C827E26795A}" type="presOf" srcId="{1DA52E26-E800-4D2A-8F85-484302B62A45}" destId="{CFFF1998-F903-4E27-8F7E-5687CC2E7A6D}" srcOrd="1" destOrd="0" presId="urn:microsoft.com/office/officeart/2005/8/layout/orgChart1"/>
    <dgm:cxn modelId="{8B6F7B99-F1E5-4EED-A52F-DCA045BD525D}" type="presOf" srcId="{1DA52E26-E800-4D2A-8F85-484302B62A45}" destId="{971047F1-2239-4F5C-B204-6470F9BD61A0}" srcOrd="0" destOrd="0" presId="urn:microsoft.com/office/officeart/2005/8/layout/orgChart1"/>
    <dgm:cxn modelId="{79AFFBAE-19DF-48A2-A627-1C62AD321EF3}" type="presOf" srcId="{0D043EC0-27DC-4FD4-9B95-2A33B2BF81C0}" destId="{9417B2BA-AE6F-4920-BC10-801E20C63E5F}" srcOrd="0" destOrd="0" presId="urn:microsoft.com/office/officeart/2005/8/layout/orgChart1"/>
    <dgm:cxn modelId="{91AD28BE-9898-4E98-8152-CDBF0EC6506F}" srcId="{1DA52E26-E800-4D2A-8F85-484302B62A45}" destId="{0D043EC0-27DC-4FD4-9B95-2A33B2BF81C0}" srcOrd="0" destOrd="0" parTransId="{DCE4E368-3540-4927-9B0A-C4DDAA1AAA3C}" sibTransId="{7041BE93-AE67-4957-847E-B5B04820B034}"/>
    <dgm:cxn modelId="{41D057CD-96FE-47DD-B8A1-9D19881C85E7}" type="presOf" srcId="{7D79C14A-CC9B-4FF0-ABC8-1B4BB5D6A9CB}" destId="{7D08ACC6-EBEB-4F29-A815-50C4D895987B}" srcOrd="0" destOrd="0" presId="urn:microsoft.com/office/officeart/2005/8/layout/orgChart1"/>
    <dgm:cxn modelId="{3E9E58EE-BE73-42D9-8674-1DA7E3F4A0F0}" type="presOf" srcId="{DCE4E368-3540-4927-9B0A-C4DDAA1AAA3C}" destId="{759E54E6-F85B-448E-812B-5EB656EEDB77}" srcOrd="0" destOrd="0" presId="urn:microsoft.com/office/officeart/2005/8/layout/orgChart1"/>
    <dgm:cxn modelId="{8F5E6FEF-C394-4394-8794-F9FDE81C4181}" srcId="{1DA52E26-E800-4D2A-8F85-484302B62A45}" destId="{7D79C14A-CC9B-4FF0-ABC8-1B4BB5D6A9CB}" srcOrd="1" destOrd="0" parTransId="{C791C4C8-6C65-4566-A482-F9E6E774FACB}" sibTransId="{6C4DE873-E6E8-41CB-AAEE-4017DA53E8AE}"/>
    <dgm:cxn modelId="{03AC3F2D-49FA-4B84-9F4F-DA50A3FD9196}" type="presParOf" srcId="{65C120AD-0501-4DB5-B407-828F8DF06D87}" destId="{E57A5D6C-3A91-4B0F-B15D-F459B6752743}" srcOrd="0" destOrd="0" presId="urn:microsoft.com/office/officeart/2005/8/layout/orgChart1"/>
    <dgm:cxn modelId="{18695EE8-2EA4-4CD3-B443-D8DCB5BC1AF9}" type="presParOf" srcId="{E57A5D6C-3A91-4B0F-B15D-F459B6752743}" destId="{CEF16BF6-D52A-4B6A-A786-CFBB2109E88D}" srcOrd="0" destOrd="0" presId="urn:microsoft.com/office/officeart/2005/8/layout/orgChart1"/>
    <dgm:cxn modelId="{F4D125BB-CD62-445C-90B7-49331B5191EE}" type="presParOf" srcId="{CEF16BF6-D52A-4B6A-A786-CFBB2109E88D}" destId="{971047F1-2239-4F5C-B204-6470F9BD61A0}" srcOrd="0" destOrd="0" presId="urn:microsoft.com/office/officeart/2005/8/layout/orgChart1"/>
    <dgm:cxn modelId="{4F5D8172-E827-432B-88CE-EA14870ADD07}" type="presParOf" srcId="{CEF16BF6-D52A-4B6A-A786-CFBB2109E88D}" destId="{CFFF1998-F903-4E27-8F7E-5687CC2E7A6D}" srcOrd="1" destOrd="0" presId="urn:microsoft.com/office/officeart/2005/8/layout/orgChart1"/>
    <dgm:cxn modelId="{02E35BA1-DD96-4ADF-B9AD-2749B5628613}" type="presParOf" srcId="{E57A5D6C-3A91-4B0F-B15D-F459B6752743}" destId="{7AF44C54-EEFA-4B04-ABD4-8534F01ECAE8}" srcOrd="1" destOrd="0" presId="urn:microsoft.com/office/officeart/2005/8/layout/orgChart1"/>
    <dgm:cxn modelId="{56538E84-62BC-4F64-9405-6A58A9A98CF4}" type="presParOf" srcId="{7AF44C54-EEFA-4B04-ABD4-8534F01ECAE8}" destId="{759E54E6-F85B-448E-812B-5EB656EEDB77}" srcOrd="0" destOrd="0" presId="urn:microsoft.com/office/officeart/2005/8/layout/orgChart1"/>
    <dgm:cxn modelId="{8450A391-FBFB-4490-A922-9EEECFEC86E7}" type="presParOf" srcId="{7AF44C54-EEFA-4B04-ABD4-8534F01ECAE8}" destId="{33C27243-686A-4C8B-9E1D-AAAF6A870591}" srcOrd="1" destOrd="0" presId="urn:microsoft.com/office/officeart/2005/8/layout/orgChart1"/>
    <dgm:cxn modelId="{DCFD83D7-656E-4FC7-B3CB-3E3B2E977E18}" type="presParOf" srcId="{33C27243-686A-4C8B-9E1D-AAAF6A870591}" destId="{CB77A6D3-C930-459D-82A5-C7D7B4879A52}" srcOrd="0" destOrd="0" presId="urn:microsoft.com/office/officeart/2005/8/layout/orgChart1"/>
    <dgm:cxn modelId="{6781F9A4-7BFA-420C-BE7F-67954737E0FA}" type="presParOf" srcId="{CB77A6D3-C930-459D-82A5-C7D7B4879A52}" destId="{9417B2BA-AE6F-4920-BC10-801E20C63E5F}" srcOrd="0" destOrd="0" presId="urn:microsoft.com/office/officeart/2005/8/layout/orgChart1"/>
    <dgm:cxn modelId="{1EB22061-0D22-4B83-A267-14D73EBCB94D}" type="presParOf" srcId="{CB77A6D3-C930-459D-82A5-C7D7B4879A52}" destId="{F558B2E1-2202-484E-991D-265821AC157E}" srcOrd="1" destOrd="0" presId="urn:microsoft.com/office/officeart/2005/8/layout/orgChart1"/>
    <dgm:cxn modelId="{3B27CD36-D2F7-49FF-9C53-17931E95AC2D}" type="presParOf" srcId="{33C27243-686A-4C8B-9E1D-AAAF6A870591}" destId="{18739B20-45EC-425F-B8F6-27BF6F3C1563}" srcOrd="1" destOrd="0" presId="urn:microsoft.com/office/officeart/2005/8/layout/orgChart1"/>
    <dgm:cxn modelId="{DB39F84C-F978-4A47-90D4-D4BCB1024047}" type="presParOf" srcId="{33C27243-686A-4C8B-9E1D-AAAF6A870591}" destId="{20F40B73-4390-4D2F-8B5A-C608EE11A961}" srcOrd="2" destOrd="0" presId="urn:microsoft.com/office/officeart/2005/8/layout/orgChart1"/>
    <dgm:cxn modelId="{A3ADBE63-FD7F-4942-A187-DD4D15552F71}" type="presParOf" srcId="{7AF44C54-EEFA-4B04-ABD4-8534F01ECAE8}" destId="{65046C46-2FEE-47EB-8C3C-862596846D38}" srcOrd="2" destOrd="0" presId="urn:microsoft.com/office/officeart/2005/8/layout/orgChart1"/>
    <dgm:cxn modelId="{FEB0A4F2-5563-4628-85A3-4943AF6678E0}" type="presParOf" srcId="{7AF44C54-EEFA-4B04-ABD4-8534F01ECAE8}" destId="{E39E59C1-85B5-4095-81EC-964900EBCB0F}" srcOrd="3" destOrd="0" presId="urn:microsoft.com/office/officeart/2005/8/layout/orgChart1"/>
    <dgm:cxn modelId="{135FA83F-C735-46F8-A9F8-EC517D0FDE0A}" type="presParOf" srcId="{E39E59C1-85B5-4095-81EC-964900EBCB0F}" destId="{55566839-51E7-435D-A644-1E726137D423}" srcOrd="0" destOrd="0" presId="urn:microsoft.com/office/officeart/2005/8/layout/orgChart1"/>
    <dgm:cxn modelId="{172BA02F-2938-45C0-8FE9-2A5DDD7D20A1}" type="presParOf" srcId="{55566839-51E7-435D-A644-1E726137D423}" destId="{7D08ACC6-EBEB-4F29-A815-50C4D895987B}" srcOrd="0" destOrd="0" presId="urn:microsoft.com/office/officeart/2005/8/layout/orgChart1"/>
    <dgm:cxn modelId="{A110A675-4632-4774-8C05-E38149623096}" type="presParOf" srcId="{55566839-51E7-435D-A644-1E726137D423}" destId="{81AEDFD2-F7CE-4065-ABB4-8D40DE3A95FF}" srcOrd="1" destOrd="0" presId="urn:microsoft.com/office/officeart/2005/8/layout/orgChart1"/>
    <dgm:cxn modelId="{BF1D665A-37D9-49A4-982F-8C329AB1B663}" type="presParOf" srcId="{E39E59C1-85B5-4095-81EC-964900EBCB0F}" destId="{4D793DE8-BBAA-4994-97AB-2A514755C6B8}" srcOrd="1" destOrd="0" presId="urn:microsoft.com/office/officeart/2005/8/layout/orgChart1"/>
    <dgm:cxn modelId="{1C67CAEE-FBD9-44E4-80B3-0FC540EDA89F}" type="presParOf" srcId="{E39E59C1-85B5-4095-81EC-964900EBCB0F}" destId="{4E51FC3F-990D-48B8-8BD1-8A1A3207D494}" srcOrd="2" destOrd="0" presId="urn:microsoft.com/office/officeart/2005/8/layout/orgChart1"/>
    <dgm:cxn modelId="{2F088FCB-1A5E-4456-8CE7-4ACE1E3BEB1D}" type="presParOf" srcId="{E57A5D6C-3A91-4B0F-B15D-F459B6752743}" destId="{02B3B68B-BF28-4ABA-B163-A667C1CB22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A8CFD06D-0154-425B-ABC8-A2917DA36830}" type="doc">
      <dgm:prSet loTypeId="urn:microsoft.com/office/officeart/2005/8/layout/default" loCatId="list" qsTypeId="urn:microsoft.com/office/officeart/2005/8/quickstyle/simple5" qsCatId="simple" csTypeId="urn:microsoft.com/office/officeart/2005/8/colors/accent1_2" csCatId="accent1" phldr="1"/>
      <dgm:spPr/>
      <dgm:t>
        <a:bodyPr/>
        <a:lstStyle/>
        <a:p>
          <a:pPr rtl="1"/>
          <a:endParaRPr lang="ar-SA"/>
        </a:p>
      </dgm:t>
    </dgm:pt>
    <dgm:pt modelId="{74AD9819-39A4-4452-A6A5-45A581F4F1A7}">
      <dgm:prSet phldrT="[نص]" custT="1"/>
      <dgm:spPr/>
      <dgm:t>
        <a:bodyPr/>
        <a:lstStyle/>
        <a:p>
          <a:pPr rtl="1"/>
          <a:r>
            <a:rPr lang="ar-SA" sz="4800" b="1" dirty="0">
              <a:solidFill>
                <a:schemeClr val="tx1"/>
              </a:solidFill>
              <a:latin typeface="JF Flat" panose="02000500000000000000" pitchFamily="2" charset="-78"/>
              <a:cs typeface="JF Flat" panose="02000500000000000000" pitchFamily="2" charset="-78"/>
            </a:rPr>
            <a:t>التمويلات العقارية</a:t>
          </a:r>
          <a:endParaRPr lang="ar-SA" sz="4800" dirty="0">
            <a:solidFill>
              <a:schemeClr val="tx1"/>
            </a:solidFill>
            <a:latin typeface="JF Flat" panose="02000500000000000000" pitchFamily="2" charset="-78"/>
            <a:cs typeface="JF Flat" panose="02000500000000000000" pitchFamily="2" charset="-78"/>
          </a:endParaRPr>
        </a:p>
      </dgm:t>
    </dgm:pt>
    <dgm:pt modelId="{B6A8C6BD-348C-43B0-B24A-D7041766B78A}" type="parTrans" cxnId="{B33EE51E-C156-4CCC-85DA-6D0A91BFB0BB}">
      <dgm:prSet/>
      <dgm:spPr/>
      <dgm:t>
        <a:bodyPr/>
        <a:lstStyle/>
        <a:p>
          <a:pPr rtl="1"/>
          <a:endParaRPr lang="ar-SA" sz="1400"/>
        </a:p>
      </dgm:t>
    </dgm:pt>
    <dgm:pt modelId="{602D7F93-8A0D-4D26-9299-37E0BF3F4A9B}" type="sibTrans" cxnId="{B33EE51E-C156-4CCC-85DA-6D0A91BFB0BB}">
      <dgm:prSet/>
      <dgm:spPr/>
      <dgm:t>
        <a:bodyPr/>
        <a:lstStyle/>
        <a:p>
          <a:pPr rtl="1"/>
          <a:endParaRPr lang="ar-SA" sz="1400"/>
        </a:p>
      </dgm:t>
    </dgm:pt>
    <dgm:pt modelId="{585EA805-92EF-4ED6-8454-8080AD445788}" type="pres">
      <dgm:prSet presAssocID="{A8CFD06D-0154-425B-ABC8-A2917DA36830}" presName="diagram" presStyleCnt="0">
        <dgm:presLayoutVars>
          <dgm:dir/>
          <dgm:resizeHandles val="exact"/>
        </dgm:presLayoutVars>
      </dgm:prSet>
      <dgm:spPr/>
    </dgm:pt>
    <dgm:pt modelId="{03F77895-62B0-439E-BA2C-040B1EC79E82}" type="pres">
      <dgm:prSet presAssocID="{74AD9819-39A4-4452-A6A5-45A581F4F1A7}" presName="node" presStyleLbl="node1" presStyleIdx="0" presStyleCnt="1" custScaleY="46461" custLinFactNeighborX="1272" custLinFactNeighborY="-2356">
        <dgm:presLayoutVars>
          <dgm:bulletEnabled val="1"/>
        </dgm:presLayoutVars>
      </dgm:prSet>
      <dgm:spPr/>
    </dgm:pt>
  </dgm:ptLst>
  <dgm:cxnLst>
    <dgm:cxn modelId="{B33EE51E-C156-4CCC-85DA-6D0A91BFB0BB}" srcId="{A8CFD06D-0154-425B-ABC8-A2917DA36830}" destId="{74AD9819-39A4-4452-A6A5-45A581F4F1A7}" srcOrd="0" destOrd="0" parTransId="{B6A8C6BD-348C-43B0-B24A-D7041766B78A}" sibTransId="{602D7F93-8A0D-4D26-9299-37E0BF3F4A9B}"/>
    <dgm:cxn modelId="{3BB13A84-ACF3-4F3E-8DC2-7D605CBE95EA}" type="presOf" srcId="{74AD9819-39A4-4452-A6A5-45A581F4F1A7}" destId="{03F77895-62B0-439E-BA2C-040B1EC79E82}" srcOrd="0" destOrd="0" presId="urn:microsoft.com/office/officeart/2005/8/layout/default"/>
    <dgm:cxn modelId="{884C6CDF-4E1C-4C65-8319-26AF73318492}" type="presOf" srcId="{A8CFD06D-0154-425B-ABC8-A2917DA36830}" destId="{585EA805-92EF-4ED6-8454-8080AD445788}" srcOrd="0" destOrd="0" presId="urn:microsoft.com/office/officeart/2005/8/layout/default"/>
    <dgm:cxn modelId="{ECF937EE-E929-417F-9861-EFFE809CDEF9}" type="presParOf" srcId="{585EA805-92EF-4ED6-8454-8080AD445788}" destId="{03F77895-62B0-439E-BA2C-040B1EC79E8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BC7E8EA5-8350-4420-B7C2-0F13DE8AE9AC}"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pPr rtl="1"/>
          <a:endParaRPr lang="ar-SA"/>
        </a:p>
      </dgm:t>
    </dgm:pt>
    <dgm:pt modelId="{1DA52E26-E800-4D2A-8F85-484302B62A45}">
      <dgm:prSet phldrT="[نص]" custT="1"/>
      <dgm:spPr/>
      <dgm:t>
        <a:bodyPr/>
        <a:lstStyle/>
        <a:p>
          <a:pPr rtl="1"/>
          <a:r>
            <a:rPr lang="ar-SA" sz="3200" dirty="0">
              <a:solidFill>
                <a:schemeClr val="accent6">
                  <a:lumMod val="50000"/>
                </a:schemeClr>
              </a:solidFill>
              <a:cs typeface="Khalid Art bold" pitchFamily="2" charset="-78"/>
            </a:rPr>
            <a:t>التمويلات العقارية</a:t>
          </a:r>
          <a:endParaRPr lang="ar-SA" sz="3200" dirty="0">
            <a:solidFill>
              <a:schemeClr val="accent6">
                <a:lumMod val="50000"/>
              </a:schemeClr>
            </a:solidFill>
          </a:endParaRPr>
        </a:p>
      </dgm:t>
    </dgm:pt>
    <dgm:pt modelId="{84FA5B3B-65DC-4218-9095-1DCA8B9EC86C}" type="parTrans" cxnId="{FDACAD24-25E9-4369-8FA2-A49BA07A5D17}">
      <dgm:prSet/>
      <dgm:spPr/>
      <dgm:t>
        <a:bodyPr/>
        <a:lstStyle/>
        <a:p>
          <a:pPr rtl="1"/>
          <a:endParaRPr lang="ar-SA" sz="2000">
            <a:solidFill>
              <a:schemeClr val="accent6">
                <a:lumMod val="50000"/>
              </a:schemeClr>
            </a:solidFill>
          </a:endParaRPr>
        </a:p>
      </dgm:t>
    </dgm:pt>
    <dgm:pt modelId="{6557D6AA-6A8B-4812-96BB-27EB8ADC4C34}" type="sibTrans" cxnId="{FDACAD24-25E9-4369-8FA2-A49BA07A5D17}">
      <dgm:prSet/>
      <dgm:spPr/>
      <dgm:t>
        <a:bodyPr/>
        <a:lstStyle/>
        <a:p>
          <a:pPr rtl="1"/>
          <a:endParaRPr lang="ar-SA" sz="2000">
            <a:solidFill>
              <a:schemeClr val="accent6">
                <a:lumMod val="50000"/>
              </a:schemeClr>
            </a:solidFill>
          </a:endParaRPr>
        </a:p>
      </dgm:t>
    </dgm:pt>
    <dgm:pt modelId="{0D043EC0-27DC-4FD4-9B95-2A33B2BF81C0}">
      <dgm:prSet custT="1"/>
      <dgm:spPr/>
      <dgm:t>
        <a:bodyPr/>
        <a:lstStyle/>
        <a:p>
          <a:pPr rtl="1"/>
          <a:r>
            <a:rPr lang="ar-SA" sz="2000" dirty="0">
              <a:solidFill>
                <a:schemeClr val="accent6">
                  <a:lumMod val="50000"/>
                </a:schemeClr>
              </a:solidFill>
              <a:cs typeface="Khalid Art bold" pitchFamily="2" charset="-78"/>
            </a:rPr>
            <a:t>عقد البناء والتشغيل </a:t>
          </a:r>
          <a:r>
            <a:rPr lang="en-GB" sz="2000" dirty="0">
              <a:solidFill>
                <a:schemeClr val="accent6">
                  <a:lumMod val="50000"/>
                </a:schemeClr>
              </a:solidFill>
              <a:cs typeface="Khalid Art bold" pitchFamily="2" charset="-78"/>
            </a:rPr>
            <a:t>BOT</a:t>
          </a:r>
          <a:endParaRPr lang="ar-SA" sz="2000" dirty="0">
            <a:solidFill>
              <a:schemeClr val="accent6">
                <a:lumMod val="50000"/>
              </a:schemeClr>
            </a:solidFill>
            <a:latin typeface="Expo Arabic Light" panose="00000400000000000000" pitchFamily="2" charset="-78"/>
            <a:cs typeface="Khalid Art bold" pitchFamily="2" charset="-78"/>
          </a:endParaRPr>
        </a:p>
      </dgm:t>
    </dgm:pt>
    <dgm:pt modelId="{DCE4E368-3540-4927-9B0A-C4DDAA1AAA3C}" type="parTrans" cxnId="{91AD28BE-9898-4E98-8152-CDBF0EC6506F}">
      <dgm:prSet/>
      <dgm:spPr/>
      <dgm:t>
        <a:bodyPr/>
        <a:lstStyle/>
        <a:p>
          <a:pPr rtl="1"/>
          <a:endParaRPr lang="ar-SA" sz="2000">
            <a:solidFill>
              <a:schemeClr val="accent6">
                <a:lumMod val="50000"/>
              </a:schemeClr>
            </a:solidFill>
          </a:endParaRPr>
        </a:p>
      </dgm:t>
    </dgm:pt>
    <dgm:pt modelId="{7041BE93-AE67-4957-847E-B5B04820B034}" type="sibTrans" cxnId="{91AD28BE-9898-4E98-8152-CDBF0EC6506F}">
      <dgm:prSet/>
      <dgm:spPr/>
      <dgm:t>
        <a:bodyPr/>
        <a:lstStyle/>
        <a:p>
          <a:pPr rtl="1"/>
          <a:endParaRPr lang="ar-SA" sz="2000">
            <a:solidFill>
              <a:schemeClr val="accent6">
                <a:lumMod val="50000"/>
              </a:schemeClr>
            </a:solidFill>
          </a:endParaRPr>
        </a:p>
      </dgm:t>
    </dgm:pt>
    <dgm:pt modelId="{7D79C14A-CC9B-4FF0-ABC8-1B4BB5D6A9CB}">
      <dgm:prSet custT="1"/>
      <dgm:spPr/>
      <dgm:t>
        <a:bodyPr/>
        <a:lstStyle/>
        <a:p>
          <a:pPr rtl="1"/>
          <a:r>
            <a:rPr lang="ar-SA" sz="2000" dirty="0">
              <a:solidFill>
                <a:schemeClr val="accent6">
                  <a:lumMod val="50000"/>
                </a:schemeClr>
              </a:solidFill>
              <a:latin typeface="Expo Arabic Light" panose="00000400000000000000" pitchFamily="2" charset="-78"/>
              <a:cs typeface="Khalid Art bold" pitchFamily="2" charset="-78"/>
            </a:rPr>
            <a:t>الاستصناع</a:t>
          </a:r>
        </a:p>
      </dgm:t>
    </dgm:pt>
    <dgm:pt modelId="{C791C4C8-6C65-4566-A482-F9E6E774FACB}" type="parTrans" cxnId="{8F5E6FEF-C394-4394-8794-F9FDE81C4181}">
      <dgm:prSet/>
      <dgm:spPr/>
      <dgm:t>
        <a:bodyPr/>
        <a:lstStyle/>
        <a:p>
          <a:pPr rtl="1"/>
          <a:endParaRPr lang="ar-SA" sz="2000">
            <a:solidFill>
              <a:schemeClr val="accent6">
                <a:lumMod val="50000"/>
              </a:schemeClr>
            </a:solidFill>
          </a:endParaRPr>
        </a:p>
      </dgm:t>
    </dgm:pt>
    <dgm:pt modelId="{6C4DE873-E6E8-41CB-AAEE-4017DA53E8AE}" type="sibTrans" cxnId="{8F5E6FEF-C394-4394-8794-F9FDE81C4181}">
      <dgm:prSet/>
      <dgm:spPr/>
      <dgm:t>
        <a:bodyPr/>
        <a:lstStyle/>
        <a:p>
          <a:pPr rtl="1"/>
          <a:endParaRPr lang="ar-SA" sz="2000">
            <a:solidFill>
              <a:schemeClr val="accent6">
                <a:lumMod val="50000"/>
              </a:schemeClr>
            </a:solidFill>
          </a:endParaRPr>
        </a:p>
      </dgm:t>
    </dgm:pt>
    <dgm:pt modelId="{685538F4-B53C-4BC0-8081-9D1704FFC101}">
      <dgm:prSet custT="1"/>
      <dgm:spPr/>
      <dgm:t>
        <a:bodyPr/>
        <a:lstStyle/>
        <a:p>
          <a:pPr rtl="1"/>
          <a:r>
            <a:rPr lang="ar-SA" sz="2000" dirty="0">
              <a:solidFill>
                <a:schemeClr val="accent6">
                  <a:lumMod val="50000"/>
                </a:schemeClr>
              </a:solidFill>
              <a:cs typeface="Khalid Art bold" pitchFamily="2" charset="-78"/>
            </a:rPr>
            <a:t>المشاركة</a:t>
          </a:r>
          <a:endParaRPr lang="ar-SA" sz="2000" dirty="0">
            <a:solidFill>
              <a:schemeClr val="accent6">
                <a:lumMod val="50000"/>
              </a:schemeClr>
            </a:solidFill>
            <a:latin typeface="Expo Arabic Light" panose="00000400000000000000" pitchFamily="2" charset="-78"/>
            <a:cs typeface="Khalid Art bold" pitchFamily="2" charset="-78"/>
          </a:endParaRPr>
        </a:p>
      </dgm:t>
    </dgm:pt>
    <dgm:pt modelId="{A237FC8E-799B-4D59-8187-72291F3E2286}" type="parTrans" cxnId="{8735CF64-DEDC-44B8-B85C-C7DCF0B9AE4B}">
      <dgm:prSet/>
      <dgm:spPr/>
      <dgm:t>
        <a:bodyPr/>
        <a:lstStyle/>
        <a:p>
          <a:pPr rtl="1"/>
          <a:endParaRPr lang="ar-SA" sz="2000">
            <a:solidFill>
              <a:schemeClr val="accent6">
                <a:lumMod val="50000"/>
              </a:schemeClr>
            </a:solidFill>
          </a:endParaRPr>
        </a:p>
      </dgm:t>
    </dgm:pt>
    <dgm:pt modelId="{9EA3A1E5-994B-47C4-9BFE-89E7AF849F2B}" type="sibTrans" cxnId="{8735CF64-DEDC-44B8-B85C-C7DCF0B9AE4B}">
      <dgm:prSet/>
      <dgm:spPr/>
      <dgm:t>
        <a:bodyPr/>
        <a:lstStyle/>
        <a:p>
          <a:pPr rtl="1"/>
          <a:endParaRPr lang="ar-SA" sz="2000">
            <a:solidFill>
              <a:schemeClr val="accent6">
                <a:lumMod val="50000"/>
              </a:schemeClr>
            </a:solidFill>
          </a:endParaRPr>
        </a:p>
      </dgm:t>
    </dgm:pt>
    <dgm:pt modelId="{65C120AD-0501-4DB5-B407-828F8DF06D87}" type="pres">
      <dgm:prSet presAssocID="{BC7E8EA5-8350-4420-B7C2-0F13DE8AE9AC}" presName="hierChild1" presStyleCnt="0">
        <dgm:presLayoutVars>
          <dgm:orgChart val="1"/>
          <dgm:chPref val="1"/>
          <dgm:dir val="rev"/>
          <dgm:animOne val="branch"/>
          <dgm:animLvl val="lvl"/>
          <dgm:resizeHandles/>
        </dgm:presLayoutVars>
      </dgm:prSet>
      <dgm:spPr/>
    </dgm:pt>
    <dgm:pt modelId="{E57A5D6C-3A91-4B0F-B15D-F459B6752743}" type="pres">
      <dgm:prSet presAssocID="{1DA52E26-E800-4D2A-8F85-484302B62A45}" presName="hierRoot1" presStyleCnt="0">
        <dgm:presLayoutVars>
          <dgm:hierBranch val="init"/>
        </dgm:presLayoutVars>
      </dgm:prSet>
      <dgm:spPr/>
    </dgm:pt>
    <dgm:pt modelId="{CEF16BF6-D52A-4B6A-A786-CFBB2109E88D}" type="pres">
      <dgm:prSet presAssocID="{1DA52E26-E800-4D2A-8F85-484302B62A45}" presName="rootComposite1" presStyleCnt="0"/>
      <dgm:spPr/>
    </dgm:pt>
    <dgm:pt modelId="{971047F1-2239-4F5C-B204-6470F9BD61A0}" type="pres">
      <dgm:prSet presAssocID="{1DA52E26-E800-4D2A-8F85-484302B62A45}" presName="rootText1" presStyleLbl="node0" presStyleIdx="0" presStyleCnt="1" custScaleX="244513">
        <dgm:presLayoutVars>
          <dgm:chPref val="3"/>
        </dgm:presLayoutVars>
      </dgm:prSet>
      <dgm:spPr/>
    </dgm:pt>
    <dgm:pt modelId="{CFFF1998-F903-4E27-8F7E-5687CC2E7A6D}" type="pres">
      <dgm:prSet presAssocID="{1DA52E26-E800-4D2A-8F85-484302B62A45}" presName="rootConnector1" presStyleLbl="node1" presStyleIdx="0" presStyleCnt="0"/>
      <dgm:spPr/>
    </dgm:pt>
    <dgm:pt modelId="{7AF44C54-EEFA-4B04-ABD4-8534F01ECAE8}" type="pres">
      <dgm:prSet presAssocID="{1DA52E26-E800-4D2A-8F85-484302B62A45}" presName="hierChild2" presStyleCnt="0"/>
      <dgm:spPr/>
    </dgm:pt>
    <dgm:pt modelId="{759E54E6-F85B-448E-812B-5EB656EEDB77}" type="pres">
      <dgm:prSet presAssocID="{DCE4E368-3540-4927-9B0A-C4DDAA1AAA3C}" presName="Name37" presStyleLbl="parChTrans1D2" presStyleIdx="0" presStyleCnt="3"/>
      <dgm:spPr/>
    </dgm:pt>
    <dgm:pt modelId="{33C27243-686A-4C8B-9E1D-AAAF6A870591}" type="pres">
      <dgm:prSet presAssocID="{0D043EC0-27DC-4FD4-9B95-2A33B2BF81C0}" presName="hierRoot2" presStyleCnt="0">
        <dgm:presLayoutVars>
          <dgm:hierBranch val="init"/>
        </dgm:presLayoutVars>
      </dgm:prSet>
      <dgm:spPr/>
    </dgm:pt>
    <dgm:pt modelId="{CB77A6D3-C930-459D-82A5-C7D7B4879A52}" type="pres">
      <dgm:prSet presAssocID="{0D043EC0-27DC-4FD4-9B95-2A33B2BF81C0}" presName="rootComposite" presStyleCnt="0"/>
      <dgm:spPr/>
    </dgm:pt>
    <dgm:pt modelId="{9417B2BA-AE6F-4920-BC10-801E20C63E5F}" type="pres">
      <dgm:prSet presAssocID="{0D043EC0-27DC-4FD4-9B95-2A33B2BF81C0}" presName="rootText" presStyleLbl="node2" presStyleIdx="0" presStyleCnt="3">
        <dgm:presLayoutVars>
          <dgm:chPref val="3"/>
        </dgm:presLayoutVars>
      </dgm:prSet>
      <dgm:spPr/>
    </dgm:pt>
    <dgm:pt modelId="{F558B2E1-2202-484E-991D-265821AC157E}" type="pres">
      <dgm:prSet presAssocID="{0D043EC0-27DC-4FD4-9B95-2A33B2BF81C0}" presName="rootConnector" presStyleLbl="node2" presStyleIdx="0" presStyleCnt="3"/>
      <dgm:spPr/>
    </dgm:pt>
    <dgm:pt modelId="{18739B20-45EC-425F-B8F6-27BF6F3C1563}" type="pres">
      <dgm:prSet presAssocID="{0D043EC0-27DC-4FD4-9B95-2A33B2BF81C0}" presName="hierChild4" presStyleCnt="0"/>
      <dgm:spPr/>
    </dgm:pt>
    <dgm:pt modelId="{20F40B73-4390-4D2F-8B5A-C608EE11A961}" type="pres">
      <dgm:prSet presAssocID="{0D043EC0-27DC-4FD4-9B95-2A33B2BF81C0}" presName="hierChild5" presStyleCnt="0"/>
      <dgm:spPr/>
    </dgm:pt>
    <dgm:pt modelId="{65046C46-2FEE-47EB-8C3C-862596846D38}" type="pres">
      <dgm:prSet presAssocID="{C791C4C8-6C65-4566-A482-F9E6E774FACB}" presName="Name37" presStyleLbl="parChTrans1D2" presStyleIdx="1" presStyleCnt="3"/>
      <dgm:spPr/>
    </dgm:pt>
    <dgm:pt modelId="{E39E59C1-85B5-4095-81EC-964900EBCB0F}" type="pres">
      <dgm:prSet presAssocID="{7D79C14A-CC9B-4FF0-ABC8-1B4BB5D6A9CB}" presName="hierRoot2" presStyleCnt="0">
        <dgm:presLayoutVars>
          <dgm:hierBranch val="init"/>
        </dgm:presLayoutVars>
      </dgm:prSet>
      <dgm:spPr/>
    </dgm:pt>
    <dgm:pt modelId="{55566839-51E7-435D-A644-1E726137D423}" type="pres">
      <dgm:prSet presAssocID="{7D79C14A-CC9B-4FF0-ABC8-1B4BB5D6A9CB}" presName="rootComposite" presStyleCnt="0"/>
      <dgm:spPr/>
    </dgm:pt>
    <dgm:pt modelId="{7D08ACC6-EBEB-4F29-A815-50C4D895987B}" type="pres">
      <dgm:prSet presAssocID="{7D79C14A-CC9B-4FF0-ABC8-1B4BB5D6A9CB}" presName="rootText" presStyleLbl="node2" presStyleIdx="1" presStyleCnt="3">
        <dgm:presLayoutVars>
          <dgm:chPref val="3"/>
        </dgm:presLayoutVars>
      </dgm:prSet>
      <dgm:spPr/>
    </dgm:pt>
    <dgm:pt modelId="{81AEDFD2-F7CE-4065-ABB4-8D40DE3A95FF}" type="pres">
      <dgm:prSet presAssocID="{7D79C14A-CC9B-4FF0-ABC8-1B4BB5D6A9CB}" presName="rootConnector" presStyleLbl="node2" presStyleIdx="1" presStyleCnt="3"/>
      <dgm:spPr/>
    </dgm:pt>
    <dgm:pt modelId="{4D793DE8-BBAA-4994-97AB-2A514755C6B8}" type="pres">
      <dgm:prSet presAssocID="{7D79C14A-CC9B-4FF0-ABC8-1B4BB5D6A9CB}" presName="hierChild4" presStyleCnt="0"/>
      <dgm:spPr/>
    </dgm:pt>
    <dgm:pt modelId="{4E51FC3F-990D-48B8-8BD1-8A1A3207D494}" type="pres">
      <dgm:prSet presAssocID="{7D79C14A-CC9B-4FF0-ABC8-1B4BB5D6A9CB}" presName="hierChild5" presStyleCnt="0"/>
      <dgm:spPr/>
    </dgm:pt>
    <dgm:pt modelId="{A9E4D5B8-1329-4C3A-9C03-42599F96A5A9}" type="pres">
      <dgm:prSet presAssocID="{A237FC8E-799B-4D59-8187-72291F3E2286}" presName="Name37" presStyleLbl="parChTrans1D2" presStyleIdx="2" presStyleCnt="3"/>
      <dgm:spPr/>
    </dgm:pt>
    <dgm:pt modelId="{A5EE35D7-AFD6-445A-902E-73FD6207D49D}" type="pres">
      <dgm:prSet presAssocID="{685538F4-B53C-4BC0-8081-9D1704FFC101}" presName="hierRoot2" presStyleCnt="0">
        <dgm:presLayoutVars>
          <dgm:hierBranch val="init"/>
        </dgm:presLayoutVars>
      </dgm:prSet>
      <dgm:spPr/>
    </dgm:pt>
    <dgm:pt modelId="{315D32A4-7A2F-447F-91C6-1BD34DAE3C3F}" type="pres">
      <dgm:prSet presAssocID="{685538F4-B53C-4BC0-8081-9D1704FFC101}" presName="rootComposite" presStyleCnt="0"/>
      <dgm:spPr/>
    </dgm:pt>
    <dgm:pt modelId="{D6D05DA4-49A7-488B-8EF1-90A39885864A}" type="pres">
      <dgm:prSet presAssocID="{685538F4-B53C-4BC0-8081-9D1704FFC101}" presName="rootText" presStyleLbl="node2" presStyleIdx="2" presStyleCnt="3">
        <dgm:presLayoutVars>
          <dgm:chPref val="3"/>
        </dgm:presLayoutVars>
      </dgm:prSet>
      <dgm:spPr/>
    </dgm:pt>
    <dgm:pt modelId="{9E94BAAF-948B-474C-9C80-561C14928B0A}" type="pres">
      <dgm:prSet presAssocID="{685538F4-B53C-4BC0-8081-9D1704FFC101}" presName="rootConnector" presStyleLbl="node2" presStyleIdx="2" presStyleCnt="3"/>
      <dgm:spPr/>
    </dgm:pt>
    <dgm:pt modelId="{33913C74-F141-40EB-8C65-8A6EB84CC36E}" type="pres">
      <dgm:prSet presAssocID="{685538F4-B53C-4BC0-8081-9D1704FFC101}" presName="hierChild4" presStyleCnt="0"/>
      <dgm:spPr/>
    </dgm:pt>
    <dgm:pt modelId="{6A5A52F8-4FE5-4BFF-83B7-D9EAD65F5B5D}" type="pres">
      <dgm:prSet presAssocID="{685538F4-B53C-4BC0-8081-9D1704FFC101}" presName="hierChild5" presStyleCnt="0"/>
      <dgm:spPr/>
    </dgm:pt>
    <dgm:pt modelId="{02B3B68B-BF28-4ABA-B163-A667C1CB2284}" type="pres">
      <dgm:prSet presAssocID="{1DA52E26-E800-4D2A-8F85-484302B62A45}" presName="hierChild3" presStyleCnt="0"/>
      <dgm:spPr/>
    </dgm:pt>
  </dgm:ptLst>
  <dgm:cxnLst>
    <dgm:cxn modelId="{2A905415-2DA7-4B38-BF30-1EDC422FB6A4}" type="presOf" srcId="{C791C4C8-6C65-4566-A482-F9E6E774FACB}" destId="{65046C46-2FEE-47EB-8C3C-862596846D38}" srcOrd="0" destOrd="0" presId="urn:microsoft.com/office/officeart/2005/8/layout/orgChart1"/>
    <dgm:cxn modelId="{415E7F18-0D07-4529-981A-BF39D842301A}" type="presOf" srcId="{A237FC8E-799B-4D59-8187-72291F3E2286}" destId="{A9E4D5B8-1329-4C3A-9C03-42599F96A5A9}" srcOrd="0" destOrd="0" presId="urn:microsoft.com/office/officeart/2005/8/layout/orgChart1"/>
    <dgm:cxn modelId="{74C6AD1B-C920-4E7C-A7B9-34EE7658FAA2}" type="presOf" srcId="{BC7E8EA5-8350-4420-B7C2-0F13DE8AE9AC}" destId="{65C120AD-0501-4DB5-B407-828F8DF06D87}" srcOrd="0" destOrd="0" presId="urn:microsoft.com/office/officeart/2005/8/layout/orgChart1"/>
    <dgm:cxn modelId="{FDACAD24-25E9-4369-8FA2-A49BA07A5D17}" srcId="{BC7E8EA5-8350-4420-B7C2-0F13DE8AE9AC}" destId="{1DA52E26-E800-4D2A-8F85-484302B62A45}" srcOrd="0" destOrd="0" parTransId="{84FA5B3B-65DC-4218-9095-1DCA8B9EC86C}" sibTransId="{6557D6AA-6A8B-4812-96BB-27EB8ADC4C34}"/>
    <dgm:cxn modelId="{9083133E-0DBD-4F02-9D10-CAB7484A166E}" type="presOf" srcId="{7D79C14A-CC9B-4FF0-ABC8-1B4BB5D6A9CB}" destId="{81AEDFD2-F7CE-4065-ABB4-8D40DE3A95FF}" srcOrd="1" destOrd="0" presId="urn:microsoft.com/office/officeart/2005/8/layout/orgChart1"/>
    <dgm:cxn modelId="{1A9F7A3F-546E-4E2F-8895-E4DFB4CFD990}" type="presOf" srcId="{0D043EC0-27DC-4FD4-9B95-2A33B2BF81C0}" destId="{F558B2E1-2202-484E-991D-265821AC157E}" srcOrd="1" destOrd="0" presId="urn:microsoft.com/office/officeart/2005/8/layout/orgChart1"/>
    <dgm:cxn modelId="{8735CF64-DEDC-44B8-B85C-C7DCF0B9AE4B}" srcId="{1DA52E26-E800-4D2A-8F85-484302B62A45}" destId="{685538F4-B53C-4BC0-8081-9D1704FFC101}" srcOrd="2" destOrd="0" parTransId="{A237FC8E-799B-4D59-8187-72291F3E2286}" sibTransId="{9EA3A1E5-994B-47C4-9BFE-89E7AF849F2B}"/>
    <dgm:cxn modelId="{995E9D94-2012-4103-A290-6C827E26795A}" type="presOf" srcId="{1DA52E26-E800-4D2A-8F85-484302B62A45}" destId="{CFFF1998-F903-4E27-8F7E-5687CC2E7A6D}" srcOrd="1" destOrd="0" presId="urn:microsoft.com/office/officeart/2005/8/layout/orgChart1"/>
    <dgm:cxn modelId="{8B6F7B99-F1E5-4EED-A52F-DCA045BD525D}" type="presOf" srcId="{1DA52E26-E800-4D2A-8F85-484302B62A45}" destId="{971047F1-2239-4F5C-B204-6470F9BD61A0}" srcOrd="0" destOrd="0" presId="urn:microsoft.com/office/officeart/2005/8/layout/orgChart1"/>
    <dgm:cxn modelId="{79AFFBAE-19DF-48A2-A627-1C62AD321EF3}" type="presOf" srcId="{0D043EC0-27DC-4FD4-9B95-2A33B2BF81C0}" destId="{9417B2BA-AE6F-4920-BC10-801E20C63E5F}" srcOrd="0" destOrd="0" presId="urn:microsoft.com/office/officeart/2005/8/layout/orgChart1"/>
    <dgm:cxn modelId="{91AD28BE-9898-4E98-8152-CDBF0EC6506F}" srcId="{1DA52E26-E800-4D2A-8F85-484302B62A45}" destId="{0D043EC0-27DC-4FD4-9B95-2A33B2BF81C0}" srcOrd="0" destOrd="0" parTransId="{DCE4E368-3540-4927-9B0A-C4DDAA1AAA3C}" sibTransId="{7041BE93-AE67-4957-847E-B5B04820B034}"/>
    <dgm:cxn modelId="{41D057CD-96FE-47DD-B8A1-9D19881C85E7}" type="presOf" srcId="{7D79C14A-CC9B-4FF0-ABC8-1B4BB5D6A9CB}" destId="{7D08ACC6-EBEB-4F29-A815-50C4D895987B}" srcOrd="0" destOrd="0" presId="urn:microsoft.com/office/officeart/2005/8/layout/orgChart1"/>
    <dgm:cxn modelId="{20953CDA-7DE6-45E7-82D8-9F48818050CC}" type="presOf" srcId="{685538F4-B53C-4BC0-8081-9D1704FFC101}" destId="{9E94BAAF-948B-474C-9C80-561C14928B0A}" srcOrd="1" destOrd="0" presId="urn:microsoft.com/office/officeart/2005/8/layout/orgChart1"/>
    <dgm:cxn modelId="{027C88ED-F0E9-4D42-AE61-341D1B0B1751}" type="presOf" srcId="{685538F4-B53C-4BC0-8081-9D1704FFC101}" destId="{D6D05DA4-49A7-488B-8EF1-90A39885864A}" srcOrd="0" destOrd="0" presId="urn:microsoft.com/office/officeart/2005/8/layout/orgChart1"/>
    <dgm:cxn modelId="{3E9E58EE-BE73-42D9-8674-1DA7E3F4A0F0}" type="presOf" srcId="{DCE4E368-3540-4927-9B0A-C4DDAA1AAA3C}" destId="{759E54E6-F85B-448E-812B-5EB656EEDB77}" srcOrd="0" destOrd="0" presId="urn:microsoft.com/office/officeart/2005/8/layout/orgChart1"/>
    <dgm:cxn modelId="{8F5E6FEF-C394-4394-8794-F9FDE81C4181}" srcId="{1DA52E26-E800-4D2A-8F85-484302B62A45}" destId="{7D79C14A-CC9B-4FF0-ABC8-1B4BB5D6A9CB}" srcOrd="1" destOrd="0" parTransId="{C791C4C8-6C65-4566-A482-F9E6E774FACB}" sibTransId="{6C4DE873-E6E8-41CB-AAEE-4017DA53E8AE}"/>
    <dgm:cxn modelId="{03AC3F2D-49FA-4B84-9F4F-DA50A3FD9196}" type="presParOf" srcId="{65C120AD-0501-4DB5-B407-828F8DF06D87}" destId="{E57A5D6C-3A91-4B0F-B15D-F459B6752743}" srcOrd="0" destOrd="0" presId="urn:microsoft.com/office/officeart/2005/8/layout/orgChart1"/>
    <dgm:cxn modelId="{18695EE8-2EA4-4CD3-B443-D8DCB5BC1AF9}" type="presParOf" srcId="{E57A5D6C-3A91-4B0F-B15D-F459B6752743}" destId="{CEF16BF6-D52A-4B6A-A786-CFBB2109E88D}" srcOrd="0" destOrd="0" presId="urn:microsoft.com/office/officeart/2005/8/layout/orgChart1"/>
    <dgm:cxn modelId="{F4D125BB-CD62-445C-90B7-49331B5191EE}" type="presParOf" srcId="{CEF16BF6-D52A-4B6A-A786-CFBB2109E88D}" destId="{971047F1-2239-4F5C-B204-6470F9BD61A0}" srcOrd="0" destOrd="0" presId="urn:microsoft.com/office/officeart/2005/8/layout/orgChart1"/>
    <dgm:cxn modelId="{4F5D8172-E827-432B-88CE-EA14870ADD07}" type="presParOf" srcId="{CEF16BF6-D52A-4B6A-A786-CFBB2109E88D}" destId="{CFFF1998-F903-4E27-8F7E-5687CC2E7A6D}" srcOrd="1" destOrd="0" presId="urn:microsoft.com/office/officeart/2005/8/layout/orgChart1"/>
    <dgm:cxn modelId="{02E35BA1-DD96-4ADF-B9AD-2749B5628613}" type="presParOf" srcId="{E57A5D6C-3A91-4B0F-B15D-F459B6752743}" destId="{7AF44C54-EEFA-4B04-ABD4-8534F01ECAE8}" srcOrd="1" destOrd="0" presId="urn:microsoft.com/office/officeart/2005/8/layout/orgChart1"/>
    <dgm:cxn modelId="{56538E84-62BC-4F64-9405-6A58A9A98CF4}" type="presParOf" srcId="{7AF44C54-EEFA-4B04-ABD4-8534F01ECAE8}" destId="{759E54E6-F85B-448E-812B-5EB656EEDB77}" srcOrd="0" destOrd="0" presId="urn:microsoft.com/office/officeart/2005/8/layout/orgChart1"/>
    <dgm:cxn modelId="{8450A391-FBFB-4490-A922-9EEECFEC86E7}" type="presParOf" srcId="{7AF44C54-EEFA-4B04-ABD4-8534F01ECAE8}" destId="{33C27243-686A-4C8B-9E1D-AAAF6A870591}" srcOrd="1" destOrd="0" presId="urn:microsoft.com/office/officeart/2005/8/layout/orgChart1"/>
    <dgm:cxn modelId="{DCFD83D7-656E-4FC7-B3CB-3E3B2E977E18}" type="presParOf" srcId="{33C27243-686A-4C8B-9E1D-AAAF6A870591}" destId="{CB77A6D3-C930-459D-82A5-C7D7B4879A52}" srcOrd="0" destOrd="0" presId="urn:microsoft.com/office/officeart/2005/8/layout/orgChart1"/>
    <dgm:cxn modelId="{6781F9A4-7BFA-420C-BE7F-67954737E0FA}" type="presParOf" srcId="{CB77A6D3-C930-459D-82A5-C7D7B4879A52}" destId="{9417B2BA-AE6F-4920-BC10-801E20C63E5F}" srcOrd="0" destOrd="0" presId="urn:microsoft.com/office/officeart/2005/8/layout/orgChart1"/>
    <dgm:cxn modelId="{1EB22061-0D22-4B83-A267-14D73EBCB94D}" type="presParOf" srcId="{CB77A6D3-C930-459D-82A5-C7D7B4879A52}" destId="{F558B2E1-2202-484E-991D-265821AC157E}" srcOrd="1" destOrd="0" presId="urn:microsoft.com/office/officeart/2005/8/layout/orgChart1"/>
    <dgm:cxn modelId="{3B27CD36-D2F7-49FF-9C53-17931E95AC2D}" type="presParOf" srcId="{33C27243-686A-4C8B-9E1D-AAAF6A870591}" destId="{18739B20-45EC-425F-B8F6-27BF6F3C1563}" srcOrd="1" destOrd="0" presId="urn:microsoft.com/office/officeart/2005/8/layout/orgChart1"/>
    <dgm:cxn modelId="{DB39F84C-F978-4A47-90D4-D4BCB1024047}" type="presParOf" srcId="{33C27243-686A-4C8B-9E1D-AAAF6A870591}" destId="{20F40B73-4390-4D2F-8B5A-C608EE11A961}" srcOrd="2" destOrd="0" presId="urn:microsoft.com/office/officeart/2005/8/layout/orgChart1"/>
    <dgm:cxn modelId="{A3ADBE63-FD7F-4942-A187-DD4D15552F71}" type="presParOf" srcId="{7AF44C54-EEFA-4B04-ABD4-8534F01ECAE8}" destId="{65046C46-2FEE-47EB-8C3C-862596846D38}" srcOrd="2" destOrd="0" presId="urn:microsoft.com/office/officeart/2005/8/layout/orgChart1"/>
    <dgm:cxn modelId="{FEB0A4F2-5563-4628-85A3-4943AF6678E0}" type="presParOf" srcId="{7AF44C54-EEFA-4B04-ABD4-8534F01ECAE8}" destId="{E39E59C1-85B5-4095-81EC-964900EBCB0F}" srcOrd="3" destOrd="0" presId="urn:microsoft.com/office/officeart/2005/8/layout/orgChart1"/>
    <dgm:cxn modelId="{135FA83F-C735-46F8-A9F8-EC517D0FDE0A}" type="presParOf" srcId="{E39E59C1-85B5-4095-81EC-964900EBCB0F}" destId="{55566839-51E7-435D-A644-1E726137D423}" srcOrd="0" destOrd="0" presId="urn:microsoft.com/office/officeart/2005/8/layout/orgChart1"/>
    <dgm:cxn modelId="{172BA02F-2938-45C0-8FE9-2A5DDD7D20A1}" type="presParOf" srcId="{55566839-51E7-435D-A644-1E726137D423}" destId="{7D08ACC6-EBEB-4F29-A815-50C4D895987B}" srcOrd="0" destOrd="0" presId="urn:microsoft.com/office/officeart/2005/8/layout/orgChart1"/>
    <dgm:cxn modelId="{A110A675-4632-4774-8C05-E38149623096}" type="presParOf" srcId="{55566839-51E7-435D-A644-1E726137D423}" destId="{81AEDFD2-F7CE-4065-ABB4-8D40DE3A95FF}" srcOrd="1" destOrd="0" presId="urn:microsoft.com/office/officeart/2005/8/layout/orgChart1"/>
    <dgm:cxn modelId="{BF1D665A-37D9-49A4-982F-8C329AB1B663}" type="presParOf" srcId="{E39E59C1-85B5-4095-81EC-964900EBCB0F}" destId="{4D793DE8-BBAA-4994-97AB-2A514755C6B8}" srcOrd="1" destOrd="0" presId="urn:microsoft.com/office/officeart/2005/8/layout/orgChart1"/>
    <dgm:cxn modelId="{1C67CAEE-FBD9-44E4-80B3-0FC540EDA89F}" type="presParOf" srcId="{E39E59C1-85B5-4095-81EC-964900EBCB0F}" destId="{4E51FC3F-990D-48B8-8BD1-8A1A3207D494}" srcOrd="2" destOrd="0" presId="urn:microsoft.com/office/officeart/2005/8/layout/orgChart1"/>
    <dgm:cxn modelId="{33EA01A2-3790-4E36-BC23-A2E0594CD793}" type="presParOf" srcId="{7AF44C54-EEFA-4B04-ABD4-8534F01ECAE8}" destId="{A9E4D5B8-1329-4C3A-9C03-42599F96A5A9}" srcOrd="4" destOrd="0" presId="urn:microsoft.com/office/officeart/2005/8/layout/orgChart1"/>
    <dgm:cxn modelId="{B70CA2E6-FDB5-4E58-9714-ECBD2F0B5A2F}" type="presParOf" srcId="{7AF44C54-EEFA-4B04-ABD4-8534F01ECAE8}" destId="{A5EE35D7-AFD6-445A-902E-73FD6207D49D}" srcOrd="5" destOrd="0" presId="urn:microsoft.com/office/officeart/2005/8/layout/orgChart1"/>
    <dgm:cxn modelId="{D4525A2B-DB91-47B5-BAB0-D2623A89E355}" type="presParOf" srcId="{A5EE35D7-AFD6-445A-902E-73FD6207D49D}" destId="{315D32A4-7A2F-447F-91C6-1BD34DAE3C3F}" srcOrd="0" destOrd="0" presId="urn:microsoft.com/office/officeart/2005/8/layout/orgChart1"/>
    <dgm:cxn modelId="{59E06421-5899-4977-8984-D3BED589A2A0}" type="presParOf" srcId="{315D32A4-7A2F-447F-91C6-1BD34DAE3C3F}" destId="{D6D05DA4-49A7-488B-8EF1-90A39885864A}" srcOrd="0" destOrd="0" presId="urn:microsoft.com/office/officeart/2005/8/layout/orgChart1"/>
    <dgm:cxn modelId="{741DF029-9C91-4DE3-BBB5-837FF3F49925}" type="presParOf" srcId="{315D32A4-7A2F-447F-91C6-1BD34DAE3C3F}" destId="{9E94BAAF-948B-474C-9C80-561C14928B0A}" srcOrd="1" destOrd="0" presId="urn:microsoft.com/office/officeart/2005/8/layout/orgChart1"/>
    <dgm:cxn modelId="{923709F9-F475-48D2-83F3-A0331D1502F7}" type="presParOf" srcId="{A5EE35D7-AFD6-445A-902E-73FD6207D49D}" destId="{33913C74-F141-40EB-8C65-8A6EB84CC36E}" srcOrd="1" destOrd="0" presId="urn:microsoft.com/office/officeart/2005/8/layout/orgChart1"/>
    <dgm:cxn modelId="{70CF3DCF-E916-4A33-B5FA-9ABE339BAD0C}" type="presParOf" srcId="{A5EE35D7-AFD6-445A-902E-73FD6207D49D}" destId="{6A5A52F8-4FE5-4BFF-83B7-D9EAD65F5B5D}" srcOrd="2" destOrd="0" presId="urn:microsoft.com/office/officeart/2005/8/layout/orgChart1"/>
    <dgm:cxn modelId="{2F088FCB-1A5E-4456-8CE7-4ACE1E3BEB1D}" type="presParOf" srcId="{E57A5D6C-3A91-4B0F-B15D-F459B6752743}" destId="{02B3B68B-BF28-4ABA-B163-A667C1CB22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7516E434-DE08-4E42-B020-92205E0E3D4F}"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6354E43F-B14D-4EA1-AEA4-5A075929A38A}">
      <dgm:prSet custT="1"/>
      <dgm:spPr/>
      <dgm:t>
        <a:bodyPr/>
        <a:lstStyle/>
        <a:p>
          <a:pPr rtl="1"/>
          <a:r>
            <a:rPr lang="ar-SA" sz="2000" dirty="0">
              <a:solidFill>
                <a:schemeClr val="tx1"/>
              </a:solidFill>
              <a:latin typeface="JF Flat" panose="02000500000000000000" pitchFamily="2" charset="-78"/>
              <a:cs typeface="JF Flat" panose="02000500000000000000" pitchFamily="2" charset="-78"/>
            </a:rPr>
            <a:t>اتفاق مالك العقار وإحدى الشركات بالقيام بأحد المشاريع على العقار، ويقوم المالك بمنح حق الامتياز للشركة لتتولى تشغيل المشروع مدة معلومة بعد الانتهاء من بنائه ؛ لتستوفي منه ثمن البناء ، ثم تنتقل ملكية البناء لمالك العقار</a:t>
          </a:r>
        </a:p>
      </dgm:t>
    </dgm:pt>
    <dgm:pt modelId="{406F462A-54E7-4986-97EE-4DFDDF990763}" type="parTrans" cxnId="{D9E72EA1-BC4D-4F74-AD55-660E92825F9C}">
      <dgm:prSet/>
      <dgm:spPr/>
      <dgm:t>
        <a:bodyPr/>
        <a:lstStyle/>
        <a:p>
          <a:pPr rtl="1"/>
          <a:endParaRPr lang="ar-SA" sz="1600">
            <a:solidFill>
              <a:schemeClr val="tx1"/>
            </a:solidFill>
            <a:latin typeface="JF Flat" panose="02000500000000000000" pitchFamily="2" charset="-78"/>
            <a:cs typeface="JF Flat" panose="02000500000000000000" pitchFamily="2" charset="-78"/>
          </a:endParaRPr>
        </a:p>
      </dgm:t>
    </dgm:pt>
    <dgm:pt modelId="{5C8C26CF-E56C-473F-9C65-C67A06CA645B}" type="sibTrans" cxnId="{D9E72EA1-BC4D-4F74-AD55-660E92825F9C}">
      <dgm:prSet/>
      <dgm:spPr/>
      <dgm:t>
        <a:bodyPr/>
        <a:lstStyle/>
        <a:p>
          <a:pPr rtl="1"/>
          <a:endParaRPr lang="ar-SA" sz="1600">
            <a:solidFill>
              <a:schemeClr val="tx1"/>
            </a:solidFill>
            <a:latin typeface="JF Flat" panose="02000500000000000000" pitchFamily="2" charset="-78"/>
            <a:cs typeface="JF Flat" panose="02000500000000000000" pitchFamily="2" charset="-78"/>
          </a:endParaRPr>
        </a:p>
      </dgm:t>
    </dgm:pt>
    <dgm:pt modelId="{9B201EE5-5CB6-4BD6-A650-415CBE72856B}" type="pres">
      <dgm:prSet presAssocID="{7516E434-DE08-4E42-B020-92205E0E3D4F}" presName="diagram" presStyleCnt="0">
        <dgm:presLayoutVars>
          <dgm:dir/>
          <dgm:resizeHandles val="exact"/>
        </dgm:presLayoutVars>
      </dgm:prSet>
      <dgm:spPr/>
    </dgm:pt>
    <dgm:pt modelId="{0E173331-180E-4E1C-BBBF-2CBC416A551B}" type="pres">
      <dgm:prSet presAssocID="{6354E43F-B14D-4EA1-AEA4-5A075929A38A}" presName="node" presStyleLbl="node1" presStyleIdx="0" presStyleCnt="1" custScaleX="203718" custScaleY="73544">
        <dgm:presLayoutVars>
          <dgm:bulletEnabled val="1"/>
        </dgm:presLayoutVars>
      </dgm:prSet>
      <dgm:spPr/>
    </dgm:pt>
  </dgm:ptLst>
  <dgm:cxnLst>
    <dgm:cxn modelId="{D9E72EA1-BC4D-4F74-AD55-660E92825F9C}" srcId="{7516E434-DE08-4E42-B020-92205E0E3D4F}" destId="{6354E43F-B14D-4EA1-AEA4-5A075929A38A}" srcOrd="0" destOrd="0" parTransId="{406F462A-54E7-4986-97EE-4DFDDF990763}" sibTransId="{5C8C26CF-E56C-473F-9C65-C67A06CA645B}"/>
    <dgm:cxn modelId="{D9F020B2-E185-4C17-B62D-4E046270B457}" type="presOf" srcId="{6354E43F-B14D-4EA1-AEA4-5A075929A38A}" destId="{0E173331-180E-4E1C-BBBF-2CBC416A551B}" srcOrd="0" destOrd="0" presId="urn:microsoft.com/office/officeart/2005/8/layout/default"/>
    <dgm:cxn modelId="{413DE8FF-33A1-4549-ACBC-9B67E30295D0}" type="presOf" srcId="{7516E434-DE08-4E42-B020-92205E0E3D4F}" destId="{9B201EE5-5CB6-4BD6-A650-415CBE72856B}" srcOrd="0" destOrd="0" presId="urn:microsoft.com/office/officeart/2005/8/layout/default"/>
    <dgm:cxn modelId="{D4FEE57D-E28A-4889-A83A-67722CF20CD0}" type="presParOf" srcId="{9B201EE5-5CB6-4BD6-A650-415CBE72856B}" destId="{0E173331-180E-4E1C-BBBF-2CBC416A55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FF816A-B684-482E-84ED-A62495199C50}"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7ABE5512-999F-423E-8F80-4FE000479AD0}">
      <dgm:prSet phldrT="[نص]" custT="1"/>
      <dgm:spPr/>
      <dgm:t>
        <a:bodyPr/>
        <a:lstStyle/>
        <a:p>
          <a:pPr rtl="1"/>
          <a:r>
            <a:rPr lang="ar-SA" sz="1800">
              <a:solidFill>
                <a:schemeClr val="accent6">
                  <a:lumMod val="50000"/>
                </a:schemeClr>
              </a:solidFill>
              <a:latin typeface="Sakkal Majalla" panose="02000000000000000000" pitchFamily="2" charset="-78"/>
              <a:cs typeface="Sakkal Majalla" panose="02000000000000000000" pitchFamily="2" charset="-78"/>
            </a:rPr>
            <a:t>يرد تساؤل مشروع في أن ذمة المؤسسة التجارية هي ذمة مالكها، فكيف يتأتى ذلك مع الوقف الذي لا مالك له؟ والجواب أن الوقف نفسه له ذمة مالية، وهذا مقرر لدى الفقهاء، فقد ورد في المعيار الشرعي رقم (33) بشأن الوقف الصادر عن الهيئة الشرعية لهيئة المحاسبة والمراجعة للمؤسسات المالية الإسلامية (الأيوفي) ما نصه:</a:t>
          </a:r>
          <a:endParaRPr lang="ar-SA" sz="1800" dirty="0">
            <a:solidFill>
              <a:schemeClr val="accent6">
                <a:lumMod val="50000"/>
              </a:schemeClr>
            </a:solidFill>
            <a:latin typeface="Sakkal Majalla" panose="02000000000000000000" pitchFamily="2" charset="-78"/>
            <a:cs typeface="Sakkal Majalla" panose="02000000000000000000" pitchFamily="2" charset="-78"/>
          </a:endParaRPr>
        </a:p>
      </dgm:t>
    </dgm:pt>
    <dgm:pt modelId="{718493CF-A8BE-498F-84C6-C9967CA244B9}" type="par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B32E1A12-A5CD-4095-8B53-186113BCC86A}" type="sibTrans" cxnId="{F6A2EF07-0488-4D62-BE82-3BACEE97AD41}">
      <dgm:prSet/>
      <dgm:spPr/>
      <dgm:t>
        <a:bodyPr/>
        <a:lstStyle/>
        <a:p>
          <a:pPr rtl="1"/>
          <a:endParaRPr lang="ar-SA" sz="2400">
            <a:solidFill>
              <a:schemeClr val="accent6">
                <a:lumMod val="50000"/>
              </a:schemeClr>
            </a:solidFill>
            <a:cs typeface="Khalid Art bold" pitchFamily="2" charset="-78"/>
          </a:endParaRPr>
        </a:p>
      </dgm:t>
    </dgm:pt>
    <dgm:pt modelId="{155F7B18-5F60-42FF-BD3B-A279C13BE676}">
      <dgm:prSet custT="1"/>
      <dgm:spPr/>
      <dgm:t>
        <a:bodyPr/>
        <a:lstStyle/>
        <a:p>
          <a:pPr rtl="1"/>
          <a:r>
            <a:rPr lang="ar-SA" sz="1800" dirty="0">
              <a:solidFill>
                <a:schemeClr val="accent6">
                  <a:lumMod val="50000"/>
                </a:schemeClr>
              </a:solidFill>
              <a:latin typeface="Sakkal Majalla" panose="02000000000000000000" pitchFamily="2" charset="-78"/>
              <a:cs typeface="Sakkal Majalla" panose="02000000000000000000" pitchFamily="2" charset="-78"/>
            </a:rPr>
            <a:t>3/4/2 للوقف شخصية اعتبارية، وذمة مالية تجعله أهلاً للإلزام والالتزام وهي مختلفة عن شخصية من يديره.</a:t>
          </a:r>
        </a:p>
      </dgm:t>
    </dgm:pt>
    <dgm:pt modelId="{6F08521F-FBBF-4730-9103-60DC677EDCE3}" type="parTrans" cxnId="{076B3280-D8CD-426E-ACFE-F039F11A4D6D}">
      <dgm:prSet/>
      <dgm:spPr/>
      <dgm:t>
        <a:bodyPr/>
        <a:lstStyle/>
        <a:p>
          <a:pPr rtl="1"/>
          <a:endParaRPr lang="ar-SA"/>
        </a:p>
      </dgm:t>
    </dgm:pt>
    <dgm:pt modelId="{8E2E017E-72E8-49A8-B94D-C9D7B4DEB04D}" type="sibTrans" cxnId="{076B3280-D8CD-426E-ACFE-F039F11A4D6D}">
      <dgm:prSet/>
      <dgm:spPr/>
      <dgm:t>
        <a:bodyPr/>
        <a:lstStyle/>
        <a:p>
          <a:pPr rtl="1"/>
          <a:endParaRPr lang="ar-SA"/>
        </a:p>
      </dgm:t>
    </dgm:pt>
    <dgm:pt modelId="{6889D642-5A68-4C67-B73C-9B652FC85DDE}">
      <dgm:prSet custT="1"/>
      <dgm:spPr/>
      <dgm:t>
        <a:bodyPr/>
        <a:lstStyle/>
        <a:p>
          <a:pPr rtl="1"/>
          <a:r>
            <a:rPr lang="ar-SA" sz="1800" dirty="0">
              <a:solidFill>
                <a:schemeClr val="accent6">
                  <a:lumMod val="50000"/>
                </a:schemeClr>
              </a:solidFill>
              <a:latin typeface="Sakkal Majalla" panose="02000000000000000000" pitchFamily="2" charset="-78"/>
              <a:cs typeface="Sakkal Majalla" panose="02000000000000000000" pitchFamily="2" charset="-78"/>
            </a:rPr>
            <a:t>وعليه؛ يجوز للناظر أن يستدين على الوقف للمصلحة بإذن القاضي، ثم يسترده من غلته، فهذا دليل على أن الوقف له نوع من الذمة المالية التي يستدان عليها، ثم يسترد منها حين إدراك الغلة. (ينظر: الشركات للخفيف ص 23، والشركات للخياط 1/211، المدخل إلى نظرية الالتزام العامة في الفقه الإسلامي للشيخ مصطفى الزرقا ص 251، 269، 271، 289، 290.)</a:t>
          </a:r>
        </a:p>
      </dgm:t>
    </dgm:pt>
    <dgm:pt modelId="{04B9AEEC-3BA5-4C65-ACC6-5D7815D436D1}" type="parTrans" cxnId="{F94B6860-CAD9-4953-9662-E9193588E86D}">
      <dgm:prSet/>
      <dgm:spPr/>
      <dgm:t>
        <a:bodyPr/>
        <a:lstStyle/>
        <a:p>
          <a:pPr rtl="1"/>
          <a:endParaRPr lang="ar-SA"/>
        </a:p>
      </dgm:t>
    </dgm:pt>
    <dgm:pt modelId="{584CBB1B-48A4-41BE-95CE-1032F8E371D4}" type="sibTrans" cxnId="{F94B6860-CAD9-4953-9662-E9193588E86D}">
      <dgm:prSet/>
      <dgm:spPr/>
      <dgm:t>
        <a:bodyPr/>
        <a:lstStyle/>
        <a:p>
          <a:pPr rtl="1"/>
          <a:endParaRPr lang="ar-SA"/>
        </a:p>
      </dgm:t>
    </dgm:pt>
    <dgm:pt modelId="{F354D948-70EB-467D-8AFB-E26FE7001139}" type="pres">
      <dgm:prSet presAssocID="{A2FF816A-B684-482E-84ED-A62495199C50}" presName="Name0" presStyleCnt="0">
        <dgm:presLayoutVars>
          <dgm:dir/>
          <dgm:animLvl val="lvl"/>
          <dgm:resizeHandles val="exact"/>
        </dgm:presLayoutVars>
      </dgm:prSet>
      <dgm:spPr/>
    </dgm:pt>
    <dgm:pt modelId="{AA6B1D6C-75E0-47A6-89D9-6BEAACB1448C}" type="pres">
      <dgm:prSet presAssocID="{6889D642-5A68-4C67-B73C-9B652FC85DDE}" presName="boxAndChildren" presStyleCnt="0"/>
      <dgm:spPr/>
    </dgm:pt>
    <dgm:pt modelId="{802280F8-C6B1-4862-93B1-0A2B74DDA9D1}" type="pres">
      <dgm:prSet presAssocID="{6889D642-5A68-4C67-B73C-9B652FC85DDE}" presName="parentTextBox" presStyleLbl="node1" presStyleIdx="0" presStyleCnt="3"/>
      <dgm:spPr/>
    </dgm:pt>
    <dgm:pt modelId="{E6009A2D-55BA-4020-83E4-693DF7C68BA8}" type="pres">
      <dgm:prSet presAssocID="{8E2E017E-72E8-49A8-B94D-C9D7B4DEB04D}" presName="sp" presStyleCnt="0"/>
      <dgm:spPr/>
    </dgm:pt>
    <dgm:pt modelId="{2637F011-8A78-4C58-B5E9-14042D6D8F83}" type="pres">
      <dgm:prSet presAssocID="{155F7B18-5F60-42FF-BD3B-A279C13BE676}" presName="arrowAndChildren" presStyleCnt="0"/>
      <dgm:spPr/>
    </dgm:pt>
    <dgm:pt modelId="{6B30E73E-9008-4C1C-B90A-EC0AAB57CD3B}" type="pres">
      <dgm:prSet presAssocID="{155F7B18-5F60-42FF-BD3B-A279C13BE676}" presName="parentTextArrow" presStyleLbl="node1" presStyleIdx="1" presStyleCnt="3"/>
      <dgm:spPr/>
    </dgm:pt>
    <dgm:pt modelId="{6EA0E0BF-6139-4333-9BEF-A04C3C4C72BC}" type="pres">
      <dgm:prSet presAssocID="{B32E1A12-A5CD-4095-8B53-186113BCC86A}" presName="sp" presStyleCnt="0"/>
      <dgm:spPr/>
    </dgm:pt>
    <dgm:pt modelId="{0B840535-9032-4B4C-98A6-E2CC1B6F8FF4}" type="pres">
      <dgm:prSet presAssocID="{7ABE5512-999F-423E-8F80-4FE000479AD0}" presName="arrowAndChildren" presStyleCnt="0"/>
      <dgm:spPr/>
    </dgm:pt>
    <dgm:pt modelId="{2FFFC805-4D15-4E8C-A4C7-B906B397862E}" type="pres">
      <dgm:prSet presAssocID="{7ABE5512-999F-423E-8F80-4FE000479AD0}" presName="parentTextArrow" presStyleLbl="node1" presStyleIdx="2" presStyleCnt="3"/>
      <dgm:spPr/>
    </dgm:pt>
  </dgm:ptLst>
  <dgm:cxnLst>
    <dgm:cxn modelId="{F6A2EF07-0488-4D62-BE82-3BACEE97AD41}" srcId="{A2FF816A-B684-482E-84ED-A62495199C50}" destId="{7ABE5512-999F-423E-8F80-4FE000479AD0}" srcOrd="0" destOrd="0" parTransId="{718493CF-A8BE-498F-84C6-C9967CA244B9}" sibTransId="{B32E1A12-A5CD-4095-8B53-186113BCC86A}"/>
    <dgm:cxn modelId="{F94B6860-CAD9-4953-9662-E9193588E86D}" srcId="{A2FF816A-B684-482E-84ED-A62495199C50}" destId="{6889D642-5A68-4C67-B73C-9B652FC85DDE}" srcOrd="2" destOrd="0" parTransId="{04B9AEEC-3BA5-4C65-ACC6-5D7815D436D1}" sibTransId="{584CBB1B-48A4-41BE-95CE-1032F8E371D4}"/>
    <dgm:cxn modelId="{442C5867-B514-47CE-9459-001111655D87}" type="presOf" srcId="{A2FF816A-B684-482E-84ED-A62495199C50}" destId="{F354D948-70EB-467D-8AFB-E26FE7001139}" srcOrd="0" destOrd="0" presId="urn:microsoft.com/office/officeart/2005/8/layout/process4"/>
    <dgm:cxn modelId="{F7B36269-2F85-4025-B650-2F6820AEC4DF}" type="presOf" srcId="{155F7B18-5F60-42FF-BD3B-A279C13BE676}" destId="{6B30E73E-9008-4C1C-B90A-EC0AAB57CD3B}" srcOrd="0" destOrd="0" presId="urn:microsoft.com/office/officeart/2005/8/layout/process4"/>
    <dgm:cxn modelId="{076B3280-D8CD-426E-ACFE-F039F11A4D6D}" srcId="{A2FF816A-B684-482E-84ED-A62495199C50}" destId="{155F7B18-5F60-42FF-BD3B-A279C13BE676}" srcOrd="1" destOrd="0" parTransId="{6F08521F-FBBF-4730-9103-60DC677EDCE3}" sibTransId="{8E2E017E-72E8-49A8-B94D-C9D7B4DEB04D}"/>
    <dgm:cxn modelId="{8AC3D6AE-CDAC-41C2-A2A4-CFCB7C859860}" type="presOf" srcId="{7ABE5512-999F-423E-8F80-4FE000479AD0}" destId="{2FFFC805-4D15-4E8C-A4C7-B906B397862E}" srcOrd="0" destOrd="0" presId="urn:microsoft.com/office/officeart/2005/8/layout/process4"/>
    <dgm:cxn modelId="{9C964CB9-3E62-4CCD-ACB1-EBFE8F00B099}" type="presOf" srcId="{6889D642-5A68-4C67-B73C-9B652FC85DDE}" destId="{802280F8-C6B1-4862-93B1-0A2B74DDA9D1}" srcOrd="0" destOrd="0" presId="urn:microsoft.com/office/officeart/2005/8/layout/process4"/>
    <dgm:cxn modelId="{7931843D-27D4-4A30-85B2-6A9E2DE1CD9A}" type="presParOf" srcId="{F354D948-70EB-467D-8AFB-E26FE7001139}" destId="{AA6B1D6C-75E0-47A6-89D9-6BEAACB1448C}" srcOrd="0" destOrd="0" presId="urn:microsoft.com/office/officeart/2005/8/layout/process4"/>
    <dgm:cxn modelId="{43659E35-FCF5-4388-9381-C4A8813DAE01}" type="presParOf" srcId="{AA6B1D6C-75E0-47A6-89D9-6BEAACB1448C}" destId="{802280F8-C6B1-4862-93B1-0A2B74DDA9D1}" srcOrd="0" destOrd="0" presId="urn:microsoft.com/office/officeart/2005/8/layout/process4"/>
    <dgm:cxn modelId="{29F77318-E009-4D42-A942-0F8C87F88226}" type="presParOf" srcId="{F354D948-70EB-467D-8AFB-E26FE7001139}" destId="{E6009A2D-55BA-4020-83E4-693DF7C68BA8}" srcOrd="1" destOrd="0" presId="urn:microsoft.com/office/officeart/2005/8/layout/process4"/>
    <dgm:cxn modelId="{D2C10D5B-AC8C-442D-9B11-38363C3E8585}" type="presParOf" srcId="{F354D948-70EB-467D-8AFB-E26FE7001139}" destId="{2637F011-8A78-4C58-B5E9-14042D6D8F83}" srcOrd="2" destOrd="0" presId="urn:microsoft.com/office/officeart/2005/8/layout/process4"/>
    <dgm:cxn modelId="{0F4D56D5-ECCA-4898-A374-460346C73B78}" type="presParOf" srcId="{2637F011-8A78-4C58-B5E9-14042D6D8F83}" destId="{6B30E73E-9008-4C1C-B90A-EC0AAB57CD3B}" srcOrd="0" destOrd="0" presId="urn:microsoft.com/office/officeart/2005/8/layout/process4"/>
    <dgm:cxn modelId="{92A3F1C4-E10D-4B4C-B2E8-70E6C24D9546}" type="presParOf" srcId="{F354D948-70EB-467D-8AFB-E26FE7001139}" destId="{6EA0E0BF-6139-4333-9BEF-A04C3C4C72BC}" srcOrd="3" destOrd="0" presId="urn:microsoft.com/office/officeart/2005/8/layout/process4"/>
    <dgm:cxn modelId="{1495962E-1F4F-4B5C-93C4-B4FA6558A994}" type="presParOf" srcId="{F354D948-70EB-467D-8AFB-E26FE7001139}" destId="{0B840535-9032-4B4C-98A6-E2CC1B6F8FF4}" srcOrd="4" destOrd="0" presId="urn:microsoft.com/office/officeart/2005/8/layout/process4"/>
    <dgm:cxn modelId="{4547DD40-1225-4C48-A54C-5C36B3BF37D5}" type="presParOf" srcId="{0B840535-9032-4B4C-98A6-E2CC1B6F8FF4}" destId="{2FFFC805-4D15-4E8C-A4C7-B906B397862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7516E434-DE08-4E42-B020-92205E0E3D4F}"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6354E43F-B14D-4EA1-AEA4-5A075929A38A}">
      <dgm:prSet custT="1"/>
      <dgm:spPr/>
      <dgm:t>
        <a:bodyPr/>
        <a:lstStyle/>
        <a:p>
          <a:pPr rtl="1"/>
          <a:r>
            <a:rPr lang="ar-SA" sz="2000" dirty="0">
              <a:solidFill>
                <a:schemeClr val="tx1"/>
              </a:solidFill>
              <a:latin typeface="JF Flat" panose="02000500000000000000" pitchFamily="2" charset="-78"/>
              <a:cs typeface="JF Flat" panose="02000500000000000000" pitchFamily="2" charset="-78"/>
            </a:rPr>
            <a:t>تقوم الشركة المنفذة بتمويل كافة التزامات المشروع حسب المواصفات التي تحددها مالك العقار، ثم بعد أن تنتهي الشركة من بناء المشروع تنقل ملكيته إلى مالك العقار مع احتفاظه بحق تشغيله لفترة محددة ؛ لتسترد خلالها ما أنفقته على المشروع مع عائد مرضٍ لها .</a:t>
          </a:r>
        </a:p>
      </dgm:t>
    </dgm:pt>
    <dgm:pt modelId="{406F462A-54E7-4986-97EE-4DFDDF990763}" type="parTrans" cxnId="{D9E72EA1-BC4D-4F74-AD55-660E92825F9C}">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5C8C26CF-E56C-473F-9C65-C67A06CA645B}" type="sibTrans" cxnId="{D9E72EA1-BC4D-4F74-AD55-660E92825F9C}">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9B201EE5-5CB6-4BD6-A650-415CBE72856B}" type="pres">
      <dgm:prSet presAssocID="{7516E434-DE08-4E42-B020-92205E0E3D4F}" presName="diagram" presStyleCnt="0">
        <dgm:presLayoutVars>
          <dgm:dir/>
          <dgm:resizeHandles val="exact"/>
        </dgm:presLayoutVars>
      </dgm:prSet>
      <dgm:spPr/>
    </dgm:pt>
    <dgm:pt modelId="{0E173331-180E-4E1C-BBBF-2CBC416A551B}" type="pres">
      <dgm:prSet presAssocID="{6354E43F-B14D-4EA1-AEA4-5A075929A38A}" presName="node" presStyleLbl="node1" presStyleIdx="0" presStyleCnt="1" custScaleX="203718" custScaleY="73544">
        <dgm:presLayoutVars>
          <dgm:bulletEnabled val="1"/>
        </dgm:presLayoutVars>
      </dgm:prSet>
      <dgm:spPr/>
    </dgm:pt>
  </dgm:ptLst>
  <dgm:cxnLst>
    <dgm:cxn modelId="{D9E72EA1-BC4D-4F74-AD55-660E92825F9C}" srcId="{7516E434-DE08-4E42-B020-92205E0E3D4F}" destId="{6354E43F-B14D-4EA1-AEA4-5A075929A38A}" srcOrd="0" destOrd="0" parTransId="{406F462A-54E7-4986-97EE-4DFDDF990763}" sibTransId="{5C8C26CF-E56C-473F-9C65-C67A06CA645B}"/>
    <dgm:cxn modelId="{D9F020B2-E185-4C17-B62D-4E046270B457}" type="presOf" srcId="{6354E43F-B14D-4EA1-AEA4-5A075929A38A}" destId="{0E173331-180E-4E1C-BBBF-2CBC416A551B}" srcOrd="0" destOrd="0" presId="urn:microsoft.com/office/officeart/2005/8/layout/default"/>
    <dgm:cxn modelId="{413DE8FF-33A1-4549-ACBC-9B67E30295D0}" type="presOf" srcId="{7516E434-DE08-4E42-B020-92205E0E3D4F}" destId="{9B201EE5-5CB6-4BD6-A650-415CBE72856B}" srcOrd="0" destOrd="0" presId="urn:microsoft.com/office/officeart/2005/8/layout/default"/>
    <dgm:cxn modelId="{D4FEE57D-E28A-4889-A83A-67722CF20CD0}" type="presParOf" srcId="{9B201EE5-5CB6-4BD6-A650-415CBE72856B}" destId="{0E173331-180E-4E1C-BBBF-2CBC416A55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7516E434-DE08-4E42-B020-92205E0E3D4F}"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6354E43F-B14D-4EA1-AEA4-5A075929A38A}">
      <dgm:prSet custT="1"/>
      <dgm:spPr/>
      <dgm:t>
        <a:bodyPr/>
        <a:lstStyle/>
        <a:p>
          <a:pPr rtl="1"/>
          <a:r>
            <a:rPr lang="ar-SA" sz="2000" dirty="0">
              <a:solidFill>
                <a:schemeClr val="tx1"/>
              </a:solidFill>
              <a:latin typeface="JF Flat" panose="02000500000000000000" pitchFamily="2" charset="-78"/>
              <a:cs typeface="JF Flat" panose="02000500000000000000" pitchFamily="2" charset="-78"/>
            </a:rPr>
            <a:t>تقوم الشركة المنفذة ببناء المشروع حسب المواصفات التي يحددها مالك العقار، ثم بعد أن تنتهي الشركة من بناء المشروع يكون مملوكًا لمالك العقار . ويقوم المالك بتأجير المشروع على الشركة المنفذة التي تتولى إدارته وتشغيله بأجرة معلومة </a:t>
          </a:r>
        </a:p>
      </dgm:t>
    </dgm:pt>
    <dgm:pt modelId="{406F462A-54E7-4986-97EE-4DFDDF990763}" type="parTrans" cxnId="{D9E72EA1-BC4D-4F74-AD55-660E92825F9C}">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5C8C26CF-E56C-473F-9C65-C67A06CA645B}" type="sibTrans" cxnId="{D9E72EA1-BC4D-4F74-AD55-660E92825F9C}">
      <dgm:prSet/>
      <dgm:spPr/>
      <dgm:t>
        <a:bodyPr/>
        <a:lstStyle/>
        <a:p>
          <a:pPr rtl="1"/>
          <a:endParaRPr lang="ar-SA" sz="2000">
            <a:solidFill>
              <a:schemeClr val="tx1"/>
            </a:solidFill>
            <a:latin typeface="JF Flat" panose="02000500000000000000" pitchFamily="2" charset="-78"/>
            <a:cs typeface="JF Flat" panose="02000500000000000000" pitchFamily="2" charset="-78"/>
          </a:endParaRPr>
        </a:p>
      </dgm:t>
    </dgm:pt>
    <dgm:pt modelId="{9B201EE5-5CB6-4BD6-A650-415CBE72856B}" type="pres">
      <dgm:prSet presAssocID="{7516E434-DE08-4E42-B020-92205E0E3D4F}" presName="diagram" presStyleCnt="0">
        <dgm:presLayoutVars>
          <dgm:dir/>
          <dgm:resizeHandles val="exact"/>
        </dgm:presLayoutVars>
      </dgm:prSet>
      <dgm:spPr/>
    </dgm:pt>
    <dgm:pt modelId="{0E173331-180E-4E1C-BBBF-2CBC416A551B}" type="pres">
      <dgm:prSet presAssocID="{6354E43F-B14D-4EA1-AEA4-5A075929A38A}" presName="node" presStyleLbl="node1" presStyleIdx="0" presStyleCnt="1" custScaleX="203718" custScaleY="73544">
        <dgm:presLayoutVars>
          <dgm:bulletEnabled val="1"/>
        </dgm:presLayoutVars>
      </dgm:prSet>
      <dgm:spPr/>
    </dgm:pt>
  </dgm:ptLst>
  <dgm:cxnLst>
    <dgm:cxn modelId="{D9E72EA1-BC4D-4F74-AD55-660E92825F9C}" srcId="{7516E434-DE08-4E42-B020-92205E0E3D4F}" destId="{6354E43F-B14D-4EA1-AEA4-5A075929A38A}" srcOrd="0" destOrd="0" parTransId="{406F462A-54E7-4986-97EE-4DFDDF990763}" sibTransId="{5C8C26CF-E56C-473F-9C65-C67A06CA645B}"/>
    <dgm:cxn modelId="{D9F020B2-E185-4C17-B62D-4E046270B457}" type="presOf" srcId="{6354E43F-B14D-4EA1-AEA4-5A075929A38A}" destId="{0E173331-180E-4E1C-BBBF-2CBC416A551B}" srcOrd="0" destOrd="0" presId="urn:microsoft.com/office/officeart/2005/8/layout/default"/>
    <dgm:cxn modelId="{413DE8FF-33A1-4549-ACBC-9B67E30295D0}" type="presOf" srcId="{7516E434-DE08-4E42-B020-92205E0E3D4F}" destId="{9B201EE5-5CB6-4BD6-A650-415CBE72856B}" srcOrd="0" destOrd="0" presId="urn:microsoft.com/office/officeart/2005/8/layout/default"/>
    <dgm:cxn modelId="{D4FEE57D-E28A-4889-A83A-67722CF20CD0}" type="presParOf" srcId="{9B201EE5-5CB6-4BD6-A650-415CBE72856B}" destId="{0E173331-180E-4E1C-BBBF-2CBC416A55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95187D3C-AB7C-47B2-BB3F-DCBB3AC915D8}" type="doc">
      <dgm:prSet loTypeId="urn:microsoft.com/office/officeart/2008/layout/VerticalCurvedList" loCatId="list" qsTypeId="urn:microsoft.com/office/officeart/2005/8/quickstyle/simple5" qsCatId="simple" csTypeId="urn:microsoft.com/office/officeart/2005/8/colors/accent1_5" csCatId="accent1" phldr="1"/>
      <dgm:spPr/>
      <dgm:t>
        <a:bodyPr/>
        <a:lstStyle/>
        <a:p>
          <a:pPr rtl="1"/>
          <a:endParaRPr lang="ar-SA"/>
        </a:p>
      </dgm:t>
    </dgm:pt>
    <dgm:pt modelId="{69D7D729-B6C5-4499-9A91-3B47DA078012}">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هو عقد على بيع عين موصوفة في الذمة مطلوب صنعها</a:t>
          </a:r>
        </a:p>
      </dgm:t>
    </dgm:pt>
    <dgm:pt modelId="{0392756B-DE25-40E0-8705-A4778CE32182}" type="parTrans" cxnId="{F3706E63-523C-4DD3-8DC3-2586207C617E}">
      <dgm:prSet/>
      <dgm:spPr/>
      <dgm:t>
        <a:bodyPr/>
        <a:lstStyle/>
        <a:p>
          <a:pPr rtl="1"/>
          <a:endParaRPr lang="ar-SA" sz="1400">
            <a:solidFill>
              <a:schemeClr val="tx1"/>
            </a:solidFill>
            <a:latin typeface="JF Flat" panose="02000500000000000000" pitchFamily="2" charset="-78"/>
            <a:cs typeface="JF Flat" panose="02000500000000000000" pitchFamily="2" charset="-78"/>
          </a:endParaRPr>
        </a:p>
      </dgm:t>
    </dgm:pt>
    <dgm:pt modelId="{252FFD83-50A4-41A0-8B84-E750110D46CD}" type="sibTrans" cxnId="{F3706E63-523C-4DD3-8DC3-2586207C617E}">
      <dgm:prSet/>
      <dgm:spPr/>
      <dgm:t>
        <a:bodyPr/>
        <a:lstStyle/>
        <a:p>
          <a:pPr rtl="1"/>
          <a:endParaRPr lang="ar-SA" sz="1100">
            <a:solidFill>
              <a:schemeClr val="tx1"/>
            </a:solidFill>
            <a:latin typeface="JF Flat" panose="02000500000000000000" pitchFamily="2" charset="-78"/>
            <a:cs typeface="JF Flat" panose="02000500000000000000" pitchFamily="2" charset="-78"/>
          </a:endParaRPr>
        </a:p>
      </dgm:t>
    </dgm:pt>
    <dgm:pt modelId="{6EF3435A-6543-4C9E-8D58-6FE2A30D646D}" type="pres">
      <dgm:prSet presAssocID="{95187D3C-AB7C-47B2-BB3F-DCBB3AC915D8}" presName="Name0" presStyleCnt="0">
        <dgm:presLayoutVars>
          <dgm:chMax val="7"/>
          <dgm:chPref val="7"/>
          <dgm:dir val="rev"/>
        </dgm:presLayoutVars>
      </dgm:prSet>
      <dgm:spPr/>
    </dgm:pt>
    <dgm:pt modelId="{E09C024B-B75A-48D1-A55F-93EDF5CF8813}" type="pres">
      <dgm:prSet presAssocID="{95187D3C-AB7C-47B2-BB3F-DCBB3AC915D8}" presName="Name1" presStyleCnt="0"/>
      <dgm:spPr/>
    </dgm:pt>
    <dgm:pt modelId="{E6C3389F-6E6C-449F-A543-4CB601095577}" type="pres">
      <dgm:prSet presAssocID="{95187D3C-AB7C-47B2-BB3F-DCBB3AC915D8}" presName="cycle" presStyleCnt="0"/>
      <dgm:spPr/>
    </dgm:pt>
    <dgm:pt modelId="{81B4505F-D039-450F-93FA-B3DFAD2F7016}" type="pres">
      <dgm:prSet presAssocID="{95187D3C-AB7C-47B2-BB3F-DCBB3AC915D8}" presName="srcNode" presStyleLbl="node1" presStyleIdx="0" presStyleCnt="1"/>
      <dgm:spPr/>
    </dgm:pt>
    <dgm:pt modelId="{33BD77BA-8944-4C4A-A410-05CFAE1D7BE6}" type="pres">
      <dgm:prSet presAssocID="{95187D3C-AB7C-47B2-BB3F-DCBB3AC915D8}" presName="conn" presStyleLbl="parChTrans1D2" presStyleIdx="0" presStyleCnt="1" custLinFactNeighborX="28675" custLinFactNeighborY="978"/>
      <dgm:spPr/>
    </dgm:pt>
    <dgm:pt modelId="{F857C78F-91E1-4A3B-8A97-9EFF0ACD690A}" type="pres">
      <dgm:prSet presAssocID="{95187D3C-AB7C-47B2-BB3F-DCBB3AC915D8}" presName="extraNode" presStyleLbl="node1" presStyleIdx="0" presStyleCnt="1"/>
      <dgm:spPr/>
    </dgm:pt>
    <dgm:pt modelId="{A3E9EA44-DFC8-465D-9822-4BC9A3CA8B14}" type="pres">
      <dgm:prSet presAssocID="{95187D3C-AB7C-47B2-BB3F-DCBB3AC915D8}" presName="dstNode" presStyleLbl="node1" presStyleIdx="0" presStyleCnt="1"/>
      <dgm:spPr/>
    </dgm:pt>
    <dgm:pt modelId="{31A78D74-0066-4A93-8EF2-BC1AAC0073A2}" type="pres">
      <dgm:prSet presAssocID="{69D7D729-B6C5-4499-9A91-3B47DA078012}" presName="text_1" presStyleLbl="node1" presStyleIdx="0" presStyleCnt="1" custScaleX="155914" custScaleY="110025">
        <dgm:presLayoutVars>
          <dgm:bulletEnabled val="1"/>
        </dgm:presLayoutVars>
      </dgm:prSet>
      <dgm:spPr/>
    </dgm:pt>
    <dgm:pt modelId="{6830091E-5EAC-441E-9978-1A9ED28F02D4}" type="pres">
      <dgm:prSet presAssocID="{69D7D729-B6C5-4499-9A91-3B47DA078012}" presName="accent_1" presStyleCnt="0"/>
      <dgm:spPr/>
    </dgm:pt>
    <dgm:pt modelId="{B917542B-860E-4232-A596-0BCF003E26E5}" type="pres">
      <dgm:prSet presAssocID="{69D7D729-B6C5-4499-9A91-3B47DA078012}" presName="accentRepeatNode" presStyleLbl="solidFgAcc1" presStyleIdx="0" presStyleCnt="1" custLinFactNeighborX="91448" custLinFactNeighborY="2592"/>
      <dgm:spPr/>
    </dgm:pt>
  </dgm:ptLst>
  <dgm:cxnLst>
    <dgm:cxn modelId="{FA50BD1C-F09B-4227-8417-1E16E4CD6F82}" type="presOf" srcId="{69D7D729-B6C5-4499-9A91-3B47DA078012}" destId="{31A78D74-0066-4A93-8EF2-BC1AAC0073A2}" srcOrd="0" destOrd="0" presId="urn:microsoft.com/office/officeart/2008/layout/VerticalCurvedList"/>
    <dgm:cxn modelId="{F3706E63-523C-4DD3-8DC3-2586207C617E}" srcId="{95187D3C-AB7C-47B2-BB3F-DCBB3AC915D8}" destId="{69D7D729-B6C5-4499-9A91-3B47DA078012}" srcOrd="0" destOrd="0" parTransId="{0392756B-DE25-40E0-8705-A4778CE32182}" sibTransId="{252FFD83-50A4-41A0-8B84-E750110D46CD}"/>
    <dgm:cxn modelId="{4140A246-682C-4AFA-AD72-6B8EE2560839}" type="presOf" srcId="{95187D3C-AB7C-47B2-BB3F-DCBB3AC915D8}" destId="{6EF3435A-6543-4C9E-8D58-6FE2A30D646D}" srcOrd="0" destOrd="0" presId="urn:microsoft.com/office/officeart/2008/layout/VerticalCurvedList"/>
    <dgm:cxn modelId="{5BD0D194-3175-4CE9-8564-FD83B200F3B3}" type="presOf" srcId="{252FFD83-50A4-41A0-8B84-E750110D46CD}" destId="{33BD77BA-8944-4C4A-A410-05CFAE1D7BE6}" srcOrd="0" destOrd="0" presId="urn:microsoft.com/office/officeart/2008/layout/VerticalCurvedList"/>
    <dgm:cxn modelId="{DF1A0E31-D9EF-4CFC-BDF4-6EAE04CFF62C}" type="presParOf" srcId="{6EF3435A-6543-4C9E-8D58-6FE2A30D646D}" destId="{E09C024B-B75A-48D1-A55F-93EDF5CF8813}" srcOrd="0" destOrd="0" presId="urn:microsoft.com/office/officeart/2008/layout/VerticalCurvedList"/>
    <dgm:cxn modelId="{C98DA6F7-EAEF-480D-BF0B-D4C1C140846B}" type="presParOf" srcId="{E09C024B-B75A-48D1-A55F-93EDF5CF8813}" destId="{E6C3389F-6E6C-449F-A543-4CB601095577}" srcOrd="0" destOrd="0" presId="urn:microsoft.com/office/officeart/2008/layout/VerticalCurvedList"/>
    <dgm:cxn modelId="{7125C812-C163-4EF2-AAAA-CD6F3DF4BBD1}" type="presParOf" srcId="{E6C3389F-6E6C-449F-A543-4CB601095577}" destId="{81B4505F-D039-450F-93FA-B3DFAD2F7016}" srcOrd="0" destOrd="0" presId="urn:microsoft.com/office/officeart/2008/layout/VerticalCurvedList"/>
    <dgm:cxn modelId="{48FCAB45-EBD5-4259-AD42-4BE6F7582E64}" type="presParOf" srcId="{E6C3389F-6E6C-449F-A543-4CB601095577}" destId="{33BD77BA-8944-4C4A-A410-05CFAE1D7BE6}" srcOrd="1" destOrd="0" presId="urn:microsoft.com/office/officeart/2008/layout/VerticalCurvedList"/>
    <dgm:cxn modelId="{1D9CC411-279F-4012-B3B7-55D110B7AD51}" type="presParOf" srcId="{E6C3389F-6E6C-449F-A543-4CB601095577}" destId="{F857C78F-91E1-4A3B-8A97-9EFF0ACD690A}" srcOrd="2" destOrd="0" presId="urn:microsoft.com/office/officeart/2008/layout/VerticalCurvedList"/>
    <dgm:cxn modelId="{00591BB6-92DA-46DD-A30C-D234A3403CFC}" type="presParOf" srcId="{E6C3389F-6E6C-449F-A543-4CB601095577}" destId="{A3E9EA44-DFC8-465D-9822-4BC9A3CA8B14}" srcOrd="3" destOrd="0" presId="urn:microsoft.com/office/officeart/2008/layout/VerticalCurvedList"/>
    <dgm:cxn modelId="{924C4CA2-2CE7-4210-A381-EA66EE2FF7DD}" type="presParOf" srcId="{E09C024B-B75A-48D1-A55F-93EDF5CF8813}" destId="{31A78D74-0066-4A93-8EF2-BC1AAC0073A2}" srcOrd="1" destOrd="0" presId="urn:microsoft.com/office/officeart/2008/layout/VerticalCurvedList"/>
    <dgm:cxn modelId="{69C49B10-7FA2-4124-AD8A-C7061ABA0DA9}" type="presParOf" srcId="{E09C024B-B75A-48D1-A55F-93EDF5CF8813}" destId="{6830091E-5EAC-441E-9978-1A9ED28F02D4}" srcOrd="2" destOrd="0" presId="urn:microsoft.com/office/officeart/2008/layout/VerticalCurvedList"/>
    <dgm:cxn modelId="{D1072BE1-2FAF-49CD-8B56-6B95E2CF99CA}" type="presParOf" srcId="{6830091E-5EAC-441E-9978-1A9ED28F02D4}" destId="{B917542B-860E-4232-A596-0BCF003E26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EC886953-0B1C-4E44-9CA2-F441E7060E8B}" type="doc">
      <dgm:prSet loTypeId="urn:microsoft.com/office/officeart/2005/8/layout/chevron2" loCatId="list" qsTypeId="urn:microsoft.com/office/officeart/2005/8/quickstyle/simple5" qsCatId="simple" csTypeId="urn:microsoft.com/office/officeart/2005/8/colors/accent1_5" csCatId="accent1" phldr="1"/>
      <dgm:spPr/>
      <dgm:t>
        <a:bodyPr/>
        <a:lstStyle/>
        <a:p>
          <a:pPr rtl="1"/>
          <a:endParaRPr lang="ar-SA"/>
        </a:p>
      </dgm:t>
    </dgm:pt>
    <dgm:pt modelId="{332DD479-633A-4448-988B-9434057AB7BF}">
      <dgm:prSet phldrT="[نص]" custT="1"/>
      <dgm:spPr/>
      <dgm:t>
        <a:bodyPr/>
        <a:lstStyle/>
        <a:p>
          <a:pPr rtl="1"/>
          <a:r>
            <a:rPr lang="ar-SA" sz="2000" dirty="0">
              <a:latin typeface="JF Flat" panose="02000500000000000000" pitchFamily="2" charset="-78"/>
              <a:cs typeface="JF Flat" panose="02000500000000000000" pitchFamily="2" charset="-78"/>
            </a:rPr>
            <a:t>1</a:t>
          </a:r>
        </a:p>
      </dgm:t>
    </dgm:pt>
    <dgm:pt modelId="{8C7A8298-75EE-4CD8-AB2F-85397B140C67}" type="parTrans" cxnId="{8C5DAA8D-BDA8-4341-946F-2472FF6F412E}">
      <dgm:prSet/>
      <dgm:spPr/>
      <dgm:t>
        <a:bodyPr/>
        <a:lstStyle/>
        <a:p>
          <a:pPr rtl="1"/>
          <a:endParaRPr lang="ar-SA" sz="1400">
            <a:latin typeface="JF Flat" panose="02000500000000000000" pitchFamily="2" charset="-78"/>
            <a:cs typeface="JF Flat" panose="02000500000000000000" pitchFamily="2" charset="-78"/>
          </a:endParaRPr>
        </a:p>
      </dgm:t>
    </dgm:pt>
    <dgm:pt modelId="{66E4A422-7934-4400-8433-B72F05D9660F}" type="sibTrans" cxnId="{8C5DAA8D-BDA8-4341-946F-2472FF6F412E}">
      <dgm:prSet/>
      <dgm:spPr/>
      <dgm:t>
        <a:bodyPr/>
        <a:lstStyle/>
        <a:p>
          <a:pPr rtl="1"/>
          <a:endParaRPr lang="ar-SA" sz="1400">
            <a:latin typeface="JF Flat" panose="02000500000000000000" pitchFamily="2" charset="-78"/>
            <a:cs typeface="JF Flat" panose="02000500000000000000" pitchFamily="2" charset="-78"/>
          </a:endParaRPr>
        </a:p>
      </dgm:t>
    </dgm:pt>
    <dgm:pt modelId="{ADE5BBC7-9B70-443A-9F15-6A717B8A13DF}">
      <dgm:prSet phldrT="[نص]" custT="1"/>
      <dgm:spPr/>
      <dgm:t>
        <a:bodyPr/>
        <a:lstStyle/>
        <a:p>
          <a:pPr rtl="1"/>
          <a:r>
            <a:rPr lang="ar-SA" sz="2000" dirty="0">
              <a:latin typeface="JF Flat" panose="02000500000000000000" pitchFamily="2" charset="-78"/>
              <a:cs typeface="JF Flat" panose="02000500000000000000" pitchFamily="2" charset="-78"/>
            </a:rPr>
            <a:t>يجوز إبرام عقد الاستصناع بين الجهة الممولة </a:t>
          </a:r>
          <a:r>
            <a:rPr lang="ar-SA" sz="2000" dirty="0" err="1">
              <a:latin typeface="JF Flat" panose="02000500000000000000" pitchFamily="2" charset="-78"/>
              <a:cs typeface="JF Flat" panose="02000500000000000000" pitchFamily="2" charset="-78"/>
            </a:rPr>
            <a:t>والمستصنع</a:t>
          </a:r>
          <a:r>
            <a:rPr lang="ar-SA" sz="2000" dirty="0">
              <a:latin typeface="JF Flat" panose="02000500000000000000" pitchFamily="2" charset="-78"/>
              <a:cs typeface="JF Flat" panose="02000500000000000000" pitchFamily="2" charset="-78"/>
            </a:rPr>
            <a:t> ولو لم يسبق ذلك تملك الجهة الممولة للمبيع أو للمواد المكونة له</a:t>
          </a:r>
        </a:p>
      </dgm:t>
    </dgm:pt>
    <dgm:pt modelId="{CB183B5A-9F17-40D3-9EB9-B33B4CADE174}" type="parTrans" cxnId="{0E0E7FE8-8ADA-4D2E-A6C7-6F435D8EF527}">
      <dgm:prSet/>
      <dgm:spPr/>
      <dgm:t>
        <a:bodyPr/>
        <a:lstStyle/>
        <a:p>
          <a:pPr rtl="1"/>
          <a:endParaRPr lang="ar-SA" sz="1400">
            <a:latin typeface="JF Flat" panose="02000500000000000000" pitchFamily="2" charset="-78"/>
            <a:cs typeface="JF Flat" panose="02000500000000000000" pitchFamily="2" charset="-78"/>
          </a:endParaRPr>
        </a:p>
      </dgm:t>
    </dgm:pt>
    <dgm:pt modelId="{CFA0DB21-608D-410B-B5C0-D7CABA1C477A}" type="sibTrans" cxnId="{0E0E7FE8-8ADA-4D2E-A6C7-6F435D8EF527}">
      <dgm:prSet/>
      <dgm:spPr/>
      <dgm:t>
        <a:bodyPr/>
        <a:lstStyle/>
        <a:p>
          <a:pPr rtl="1"/>
          <a:endParaRPr lang="ar-SA" sz="1400">
            <a:latin typeface="JF Flat" panose="02000500000000000000" pitchFamily="2" charset="-78"/>
            <a:cs typeface="JF Flat" panose="02000500000000000000" pitchFamily="2" charset="-78"/>
          </a:endParaRPr>
        </a:p>
      </dgm:t>
    </dgm:pt>
    <dgm:pt modelId="{024AE613-BBA0-4177-8D89-0AE50D1F47EC}">
      <dgm:prSet phldrT="[نص]" custT="1"/>
      <dgm:spPr/>
      <dgm:t>
        <a:bodyPr/>
        <a:lstStyle/>
        <a:p>
          <a:pPr rtl="1"/>
          <a:r>
            <a:rPr lang="ar-SA" sz="2000" dirty="0">
              <a:latin typeface="JF Flat" panose="02000500000000000000" pitchFamily="2" charset="-78"/>
              <a:cs typeface="JF Flat" panose="02000500000000000000" pitchFamily="2" charset="-78"/>
            </a:rPr>
            <a:t>2</a:t>
          </a:r>
        </a:p>
      </dgm:t>
    </dgm:pt>
    <dgm:pt modelId="{00CC997A-5A2F-4998-A29B-15D2900C4EEB}" type="parTrans" cxnId="{CD3EA141-94F3-4325-8747-7136F6CCB2F4}">
      <dgm:prSet/>
      <dgm:spPr/>
      <dgm:t>
        <a:bodyPr/>
        <a:lstStyle/>
        <a:p>
          <a:pPr rtl="1"/>
          <a:endParaRPr lang="ar-SA" sz="1400">
            <a:latin typeface="JF Flat" panose="02000500000000000000" pitchFamily="2" charset="-78"/>
            <a:cs typeface="JF Flat" panose="02000500000000000000" pitchFamily="2" charset="-78"/>
          </a:endParaRPr>
        </a:p>
      </dgm:t>
    </dgm:pt>
    <dgm:pt modelId="{882FD4E7-0A3B-4F0C-9232-A6A88ED738DD}" type="sibTrans" cxnId="{CD3EA141-94F3-4325-8747-7136F6CCB2F4}">
      <dgm:prSet/>
      <dgm:spPr/>
      <dgm:t>
        <a:bodyPr/>
        <a:lstStyle/>
        <a:p>
          <a:pPr rtl="1"/>
          <a:endParaRPr lang="ar-SA" sz="1400">
            <a:latin typeface="JF Flat" panose="02000500000000000000" pitchFamily="2" charset="-78"/>
            <a:cs typeface="JF Flat" panose="02000500000000000000" pitchFamily="2" charset="-78"/>
          </a:endParaRPr>
        </a:p>
      </dgm:t>
    </dgm:pt>
    <dgm:pt modelId="{A7868C7B-25FD-41AB-AE0E-0C7437505466}">
      <dgm:prSet phldrT="[نص]" custT="1"/>
      <dgm:spPr/>
      <dgm:t>
        <a:bodyPr/>
        <a:lstStyle/>
        <a:p>
          <a:pPr rtl="1"/>
          <a:r>
            <a:rPr lang="ar-SA" sz="2000" dirty="0">
              <a:latin typeface="JF Flat" panose="02000500000000000000" pitchFamily="2" charset="-78"/>
              <a:cs typeface="JF Flat" panose="02000500000000000000" pitchFamily="2" charset="-78"/>
            </a:rPr>
            <a:t>يجوز أن تستفيد الجهة الممولة من عرض الأسعار الذي يحصل عليه العميل من جهات أخرى</a:t>
          </a:r>
        </a:p>
      </dgm:t>
    </dgm:pt>
    <dgm:pt modelId="{D165FE4C-502A-4AD0-A70B-04CED3535243}" type="parTrans" cxnId="{B9061CAA-B80F-4FBC-99BE-CDE53D6F357E}">
      <dgm:prSet/>
      <dgm:spPr/>
      <dgm:t>
        <a:bodyPr/>
        <a:lstStyle/>
        <a:p>
          <a:pPr rtl="1"/>
          <a:endParaRPr lang="ar-SA" sz="1400">
            <a:latin typeface="JF Flat" panose="02000500000000000000" pitchFamily="2" charset="-78"/>
            <a:cs typeface="JF Flat" panose="02000500000000000000" pitchFamily="2" charset="-78"/>
          </a:endParaRPr>
        </a:p>
      </dgm:t>
    </dgm:pt>
    <dgm:pt modelId="{FC69F4CF-D1EF-4B2E-9D9C-1FF5FDD5CBBB}" type="sibTrans" cxnId="{B9061CAA-B80F-4FBC-99BE-CDE53D6F357E}">
      <dgm:prSet/>
      <dgm:spPr/>
      <dgm:t>
        <a:bodyPr/>
        <a:lstStyle/>
        <a:p>
          <a:pPr rtl="1"/>
          <a:endParaRPr lang="ar-SA" sz="1400">
            <a:latin typeface="JF Flat" panose="02000500000000000000" pitchFamily="2" charset="-78"/>
            <a:cs typeface="JF Flat" panose="02000500000000000000" pitchFamily="2" charset="-78"/>
          </a:endParaRPr>
        </a:p>
      </dgm:t>
    </dgm:pt>
    <dgm:pt modelId="{6BDAF571-50AA-45BE-B0DE-129A294D85A6}">
      <dgm:prSet phldrT="[نص]" custT="1"/>
      <dgm:spPr/>
      <dgm:t>
        <a:bodyPr/>
        <a:lstStyle/>
        <a:p>
          <a:pPr rtl="1"/>
          <a:r>
            <a:rPr lang="ar-SA" sz="2000" dirty="0">
              <a:latin typeface="JF Flat" panose="02000500000000000000" pitchFamily="2" charset="-78"/>
              <a:cs typeface="JF Flat" panose="02000500000000000000" pitchFamily="2" charset="-78"/>
            </a:rPr>
            <a:t>3</a:t>
          </a:r>
        </a:p>
      </dgm:t>
    </dgm:pt>
    <dgm:pt modelId="{8B1B5AB7-131F-406C-88C1-C6C41C438B06}" type="parTrans" cxnId="{796ED251-664C-4258-90AB-8EE2B2EB578D}">
      <dgm:prSet/>
      <dgm:spPr/>
      <dgm:t>
        <a:bodyPr/>
        <a:lstStyle/>
        <a:p>
          <a:pPr rtl="1"/>
          <a:endParaRPr lang="ar-SA" sz="1400">
            <a:latin typeface="JF Flat" panose="02000500000000000000" pitchFamily="2" charset="-78"/>
            <a:cs typeface="JF Flat" panose="02000500000000000000" pitchFamily="2" charset="-78"/>
          </a:endParaRPr>
        </a:p>
      </dgm:t>
    </dgm:pt>
    <dgm:pt modelId="{A9F89DDC-3F80-4E34-AB02-F1A052E824E3}" type="sibTrans" cxnId="{796ED251-664C-4258-90AB-8EE2B2EB578D}">
      <dgm:prSet/>
      <dgm:spPr/>
      <dgm:t>
        <a:bodyPr/>
        <a:lstStyle/>
        <a:p>
          <a:pPr rtl="1"/>
          <a:endParaRPr lang="ar-SA" sz="1400">
            <a:latin typeface="JF Flat" panose="02000500000000000000" pitchFamily="2" charset="-78"/>
            <a:cs typeface="JF Flat" panose="02000500000000000000" pitchFamily="2" charset="-78"/>
          </a:endParaRPr>
        </a:p>
      </dgm:t>
    </dgm:pt>
    <dgm:pt modelId="{B15DB127-C748-412F-89F6-8F8BD487E170}">
      <dgm:prSet phldrT="[نص]" custT="1"/>
      <dgm:spPr/>
      <dgm:t>
        <a:bodyPr/>
        <a:lstStyle/>
        <a:p>
          <a:pPr rtl="1"/>
          <a:r>
            <a:rPr lang="ar-SA" sz="2000" dirty="0">
              <a:latin typeface="JF Flat" panose="02000500000000000000" pitchFamily="2" charset="-78"/>
              <a:cs typeface="JF Flat" panose="02000500000000000000" pitchFamily="2" charset="-78"/>
            </a:rPr>
            <a:t>لا يجوز أن يكون دور الجهة الممولة تمويل عقد استصناع أبرم بين مستصنع وجهة أخرى </a:t>
          </a:r>
        </a:p>
      </dgm:t>
    </dgm:pt>
    <dgm:pt modelId="{D2D69E3F-288E-40E5-8CEA-CC21AAED2AAB}" type="parTrans" cxnId="{14167A55-0D51-4D14-BBC3-19D8CFEF46C3}">
      <dgm:prSet/>
      <dgm:spPr/>
      <dgm:t>
        <a:bodyPr/>
        <a:lstStyle/>
        <a:p>
          <a:pPr rtl="1"/>
          <a:endParaRPr lang="ar-SA" sz="1400">
            <a:latin typeface="JF Flat" panose="02000500000000000000" pitchFamily="2" charset="-78"/>
            <a:cs typeface="JF Flat" panose="02000500000000000000" pitchFamily="2" charset="-78"/>
          </a:endParaRPr>
        </a:p>
      </dgm:t>
    </dgm:pt>
    <dgm:pt modelId="{F7B12679-1358-44D8-BBD5-50EE5A332BFA}" type="sibTrans" cxnId="{14167A55-0D51-4D14-BBC3-19D8CFEF46C3}">
      <dgm:prSet/>
      <dgm:spPr/>
      <dgm:t>
        <a:bodyPr/>
        <a:lstStyle/>
        <a:p>
          <a:pPr rtl="1"/>
          <a:endParaRPr lang="ar-SA" sz="1400">
            <a:latin typeface="JF Flat" panose="02000500000000000000" pitchFamily="2" charset="-78"/>
            <a:cs typeface="JF Flat" panose="02000500000000000000" pitchFamily="2" charset="-78"/>
          </a:endParaRPr>
        </a:p>
      </dgm:t>
    </dgm:pt>
    <dgm:pt modelId="{930B3EEF-3213-4BDB-A17E-A21D208B1E28}" type="pres">
      <dgm:prSet presAssocID="{EC886953-0B1C-4E44-9CA2-F441E7060E8B}" presName="linearFlow" presStyleCnt="0">
        <dgm:presLayoutVars>
          <dgm:dir val="rev"/>
          <dgm:animLvl val="lvl"/>
          <dgm:resizeHandles val="exact"/>
        </dgm:presLayoutVars>
      </dgm:prSet>
      <dgm:spPr/>
    </dgm:pt>
    <dgm:pt modelId="{0CB84FD7-C47B-4065-84D1-15DC1C90B356}" type="pres">
      <dgm:prSet presAssocID="{332DD479-633A-4448-988B-9434057AB7BF}" presName="composite" presStyleCnt="0"/>
      <dgm:spPr/>
    </dgm:pt>
    <dgm:pt modelId="{5AE63C4B-A848-4FBA-B67E-1692D133FFA4}" type="pres">
      <dgm:prSet presAssocID="{332DD479-633A-4448-988B-9434057AB7BF}" presName="parentText" presStyleLbl="alignNode1" presStyleIdx="0" presStyleCnt="3">
        <dgm:presLayoutVars>
          <dgm:chMax val="1"/>
          <dgm:bulletEnabled val="1"/>
        </dgm:presLayoutVars>
      </dgm:prSet>
      <dgm:spPr/>
    </dgm:pt>
    <dgm:pt modelId="{31D47EAB-B972-4A98-8C7D-F9D8E2804381}" type="pres">
      <dgm:prSet presAssocID="{332DD479-633A-4448-988B-9434057AB7BF}" presName="descendantText" presStyleLbl="alignAcc1" presStyleIdx="0" presStyleCnt="3">
        <dgm:presLayoutVars>
          <dgm:bulletEnabled val="1"/>
        </dgm:presLayoutVars>
      </dgm:prSet>
      <dgm:spPr/>
    </dgm:pt>
    <dgm:pt modelId="{CBD263BD-4F6C-4F03-A4B9-B058682AFD6D}" type="pres">
      <dgm:prSet presAssocID="{66E4A422-7934-4400-8433-B72F05D9660F}" presName="sp" presStyleCnt="0"/>
      <dgm:spPr/>
    </dgm:pt>
    <dgm:pt modelId="{C8EA8F40-A2C1-4E89-873A-70BEE7255D50}" type="pres">
      <dgm:prSet presAssocID="{024AE613-BBA0-4177-8D89-0AE50D1F47EC}" presName="composite" presStyleCnt="0"/>
      <dgm:spPr/>
    </dgm:pt>
    <dgm:pt modelId="{15204025-F357-498B-AE9C-37085237D690}" type="pres">
      <dgm:prSet presAssocID="{024AE613-BBA0-4177-8D89-0AE50D1F47EC}" presName="parentText" presStyleLbl="alignNode1" presStyleIdx="1" presStyleCnt="3">
        <dgm:presLayoutVars>
          <dgm:chMax val="1"/>
          <dgm:bulletEnabled val="1"/>
        </dgm:presLayoutVars>
      </dgm:prSet>
      <dgm:spPr/>
    </dgm:pt>
    <dgm:pt modelId="{63621567-BB82-4913-B553-07AFE6A2E788}" type="pres">
      <dgm:prSet presAssocID="{024AE613-BBA0-4177-8D89-0AE50D1F47EC}" presName="descendantText" presStyleLbl="alignAcc1" presStyleIdx="1" presStyleCnt="3">
        <dgm:presLayoutVars>
          <dgm:bulletEnabled val="1"/>
        </dgm:presLayoutVars>
      </dgm:prSet>
      <dgm:spPr/>
    </dgm:pt>
    <dgm:pt modelId="{3B97FA03-823B-4DE4-87EA-2EA1A4066BB2}" type="pres">
      <dgm:prSet presAssocID="{882FD4E7-0A3B-4F0C-9232-A6A88ED738DD}" presName="sp" presStyleCnt="0"/>
      <dgm:spPr/>
    </dgm:pt>
    <dgm:pt modelId="{E6839550-818F-4F1A-A4B9-6DB9EB3546A4}" type="pres">
      <dgm:prSet presAssocID="{6BDAF571-50AA-45BE-B0DE-129A294D85A6}" presName="composite" presStyleCnt="0"/>
      <dgm:spPr/>
    </dgm:pt>
    <dgm:pt modelId="{88E16A1A-729C-4ED5-AD04-D1EC7518F500}" type="pres">
      <dgm:prSet presAssocID="{6BDAF571-50AA-45BE-B0DE-129A294D85A6}" presName="parentText" presStyleLbl="alignNode1" presStyleIdx="2" presStyleCnt="3">
        <dgm:presLayoutVars>
          <dgm:chMax val="1"/>
          <dgm:bulletEnabled val="1"/>
        </dgm:presLayoutVars>
      </dgm:prSet>
      <dgm:spPr/>
    </dgm:pt>
    <dgm:pt modelId="{126E6020-0F7C-42F1-877B-A196555B3BDB}" type="pres">
      <dgm:prSet presAssocID="{6BDAF571-50AA-45BE-B0DE-129A294D85A6}" presName="descendantText" presStyleLbl="alignAcc1" presStyleIdx="2" presStyleCnt="3">
        <dgm:presLayoutVars>
          <dgm:bulletEnabled val="1"/>
        </dgm:presLayoutVars>
      </dgm:prSet>
      <dgm:spPr/>
    </dgm:pt>
  </dgm:ptLst>
  <dgm:cxnLst>
    <dgm:cxn modelId="{1E625705-12D3-4BF7-9F41-130E18E6B03F}" type="presOf" srcId="{ADE5BBC7-9B70-443A-9F15-6A717B8A13DF}" destId="{31D47EAB-B972-4A98-8C7D-F9D8E2804381}" srcOrd="0" destOrd="0" presId="urn:microsoft.com/office/officeart/2005/8/layout/chevron2"/>
    <dgm:cxn modelId="{CD3EA141-94F3-4325-8747-7136F6CCB2F4}" srcId="{EC886953-0B1C-4E44-9CA2-F441E7060E8B}" destId="{024AE613-BBA0-4177-8D89-0AE50D1F47EC}" srcOrd="1" destOrd="0" parTransId="{00CC997A-5A2F-4998-A29B-15D2900C4EEB}" sibTransId="{882FD4E7-0A3B-4F0C-9232-A6A88ED738DD}"/>
    <dgm:cxn modelId="{918FDA65-C4D8-48C8-B624-52D33FDCE4B7}" type="presOf" srcId="{B15DB127-C748-412F-89F6-8F8BD487E170}" destId="{126E6020-0F7C-42F1-877B-A196555B3BDB}" srcOrd="0" destOrd="0" presId="urn:microsoft.com/office/officeart/2005/8/layout/chevron2"/>
    <dgm:cxn modelId="{796ED251-664C-4258-90AB-8EE2B2EB578D}" srcId="{EC886953-0B1C-4E44-9CA2-F441E7060E8B}" destId="{6BDAF571-50AA-45BE-B0DE-129A294D85A6}" srcOrd="2" destOrd="0" parTransId="{8B1B5AB7-131F-406C-88C1-C6C41C438B06}" sibTransId="{A9F89DDC-3F80-4E34-AB02-F1A052E824E3}"/>
    <dgm:cxn modelId="{14167A55-0D51-4D14-BBC3-19D8CFEF46C3}" srcId="{6BDAF571-50AA-45BE-B0DE-129A294D85A6}" destId="{B15DB127-C748-412F-89F6-8F8BD487E170}" srcOrd="0" destOrd="0" parTransId="{D2D69E3F-288E-40E5-8CEA-CC21AAED2AAB}" sibTransId="{F7B12679-1358-44D8-BBD5-50EE5A332BFA}"/>
    <dgm:cxn modelId="{8C5DAA8D-BDA8-4341-946F-2472FF6F412E}" srcId="{EC886953-0B1C-4E44-9CA2-F441E7060E8B}" destId="{332DD479-633A-4448-988B-9434057AB7BF}" srcOrd="0" destOrd="0" parTransId="{8C7A8298-75EE-4CD8-AB2F-85397B140C67}" sibTransId="{66E4A422-7934-4400-8433-B72F05D9660F}"/>
    <dgm:cxn modelId="{B9061CAA-B80F-4FBC-99BE-CDE53D6F357E}" srcId="{024AE613-BBA0-4177-8D89-0AE50D1F47EC}" destId="{A7868C7B-25FD-41AB-AE0E-0C7437505466}" srcOrd="0" destOrd="0" parTransId="{D165FE4C-502A-4AD0-A70B-04CED3535243}" sibTransId="{FC69F4CF-D1EF-4B2E-9D9C-1FF5FDD5CBBB}"/>
    <dgm:cxn modelId="{76ED2AB5-2D94-4487-92AD-E1617B2137C8}" type="presOf" srcId="{024AE613-BBA0-4177-8D89-0AE50D1F47EC}" destId="{15204025-F357-498B-AE9C-37085237D690}" srcOrd="0" destOrd="0" presId="urn:microsoft.com/office/officeart/2005/8/layout/chevron2"/>
    <dgm:cxn modelId="{32971AC6-E047-40BA-A2C9-54AD278B1A5B}" type="presOf" srcId="{332DD479-633A-4448-988B-9434057AB7BF}" destId="{5AE63C4B-A848-4FBA-B67E-1692D133FFA4}" srcOrd="0" destOrd="0" presId="urn:microsoft.com/office/officeart/2005/8/layout/chevron2"/>
    <dgm:cxn modelId="{7E6468CE-B567-4AA9-96E2-46BAC92CE3AC}" type="presOf" srcId="{EC886953-0B1C-4E44-9CA2-F441E7060E8B}" destId="{930B3EEF-3213-4BDB-A17E-A21D208B1E28}" srcOrd="0" destOrd="0" presId="urn:microsoft.com/office/officeart/2005/8/layout/chevron2"/>
    <dgm:cxn modelId="{A58175DB-ED05-4069-9115-970BCFD53BB8}" type="presOf" srcId="{6BDAF571-50AA-45BE-B0DE-129A294D85A6}" destId="{88E16A1A-729C-4ED5-AD04-D1EC7518F500}" srcOrd="0" destOrd="0" presId="urn:microsoft.com/office/officeart/2005/8/layout/chevron2"/>
    <dgm:cxn modelId="{754A5CE2-E244-40B4-A18D-885556DCA834}" type="presOf" srcId="{A7868C7B-25FD-41AB-AE0E-0C7437505466}" destId="{63621567-BB82-4913-B553-07AFE6A2E788}" srcOrd="0" destOrd="0" presId="urn:microsoft.com/office/officeart/2005/8/layout/chevron2"/>
    <dgm:cxn modelId="{0E0E7FE8-8ADA-4D2E-A6C7-6F435D8EF527}" srcId="{332DD479-633A-4448-988B-9434057AB7BF}" destId="{ADE5BBC7-9B70-443A-9F15-6A717B8A13DF}" srcOrd="0" destOrd="0" parTransId="{CB183B5A-9F17-40D3-9EB9-B33B4CADE174}" sibTransId="{CFA0DB21-608D-410B-B5C0-D7CABA1C477A}"/>
    <dgm:cxn modelId="{A17554EB-1E1D-4D2E-8274-FBE4F2CDAD27}" type="presParOf" srcId="{930B3EEF-3213-4BDB-A17E-A21D208B1E28}" destId="{0CB84FD7-C47B-4065-84D1-15DC1C90B356}" srcOrd="0" destOrd="0" presId="urn:microsoft.com/office/officeart/2005/8/layout/chevron2"/>
    <dgm:cxn modelId="{E4A11F14-EEF7-48B9-933A-FE5C3A77B727}" type="presParOf" srcId="{0CB84FD7-C47B-4065-84D1-15DC1C90B356}" destId="{5AE63C4B-A848-4FBA-B67E-1692D133FFA4}" srcOrd="0" destOrd="0" presId="urn:microsoft.com/office/officeart/2005/8/layout/chevron2"/>
    <dgm:cxn modelId="{6B1EBAE6-C21B-4301-8725-3C3EAB6B373E}" type="presParOf" srcId="{0CB84FD7-C47B-4065-84D1-15DC1C90B356}" destId="{31D47EAB-B972-4A98-8C7D-F9D8E2804381}" srcOrd="1" destOrd="0" presId="urn:microsoft.com/office/officeart/2005/8/layout/chevron2"/>
    <dgm:cxn modelId="{87DCB18A-DB89-43FA-96ED-2DEBB0E06FAD}" type="presParOf" srcId="{930B3EEF-3213-4BDB-A17E-A21D208B1E28}" destId="{CBD263BD-4F6C-4F03-A4B9-B058682AFD6D}" srcOrd="1" destOrd="0" presId="urn:microsoft.com/office/officeart/2005/8/layout/chevron2"/>
    <dgm:cxn modelId="{FA9EBE5A-58BD-432A-AFC1-085A519E6479}" type="presParOf" srcId="{930B3EEF-3213-4BDB-A17E-A21D208B1E28}" destId="{C8EA8F40-A2C1-4E89-873A-70BEE7255D50}" srcOrd="2" destOrd="0" presId="urn:microsoft.com/office/officeart/2005/8/layout/chevron2"/>
    <dgm:cxn modelId="{3DA07DEE-8A26-41FA-8C77-413BF69B4A2B}" type="presParOf" srcId="{C8EA8F40-A2C1-4E89-873A-70BEE7255D50}" destId="{15204025-F357-498B-AE9C-37085237D690}" srcOrd="0" destOrd="0" presId="urn:microsoft.com/office/officeart/2005/8/layout/chevron2"/>
    <dgm:cxn modelId="{F9BF8AE7-95B4-49A5-9E23-E56B5CB4E273}" type="presParOf" srcId="{C8EA8F40-A2C1-4E89-873A-70BEE7255D50}" destId="{63621567-BB82-4913-B553-07AFE6A2E788}" srcOrd="1" destOrd="0" presId="urn:microsoft.com/office/officeart/2005/8/layout/chevron2"/>
    <dgm:cxn modelId="{A4519DB7-E931-4743-8246-139829C83C64}" type="presParOf" srcId="{930B3EEF-3213-4BDB-A17E-A21D208B1E28}" destId="{3B97FA03-823B-4DE4-87EA-2EA1A4066BB2}" srcOrd="3" destOrd="0" presId="urn:microsoft.com/office/officeart/2005/8/layout/chevron2"/>
    <dgm:cxn modelId="{73277862-AEB2-4166-BD34-C57CF9435073}" type="presParOf" srcId="{930B3EEF-3213-4BDB-A17E-A21D208B1E28}" destId="{E6839550-818F-4F1A-A4B9-6DB9EB3546A4}" srcOrd="4" destOrd="0" presId="urn:microsoft.com/office/officeart/2005/8/layout/chevron2"/>
    <dgm:cxn modelId="{B116FA5A-671C-418B-BC8E-22CAECDE2D74}" type="presParOf" srcId="{E6839550-818F-4F1A-A4B9-6DB9EB3546A4}" destId="{88E16A1A-729C-4ED5-AD04-D1EC7518F500}" srcOrd="0" destOrd="0" presId="urn:microsoft.com/office/officeart/2005/8/layout/chevron2"/>
    <dgm:cxn modelId="{3E13E5AB-DEEA-408D-8F76-53BA2EED2E0C}" type="presParOf" srcId="{E6839550-818F-4F1A-A4B9-6DB9EB3546A4}" destId="{126E6020-0F7C-42F1-877B-A196555B3BD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4.xml><?xml version="1.0" encoding="utf-8"?>
<dgm:dataModel xmlns:dgm="http://schemas.openxmlformats.org/drawingml/2006/diagram" xmlns:a="http://schemas.openxmlformats.org/drawingml/2006/main">
  <dgm:ptLst>
    <dgm:pt modelId="{FA02FDE5-471A-494B-8138-C3CD18FDB6E8}" type="doc">
      <dgm:prSet loTypeId="urn:microsoft.com/office/officeart/2005/8/layout/process4" loCatId="list" qsTypeId="urn:microsoft.com/office/officeart/2005/8/quickstyle/simple5" qsCatId="simple" csTypeId="urn:microsoft.com/office/officeart/2005/8/colors/accent1_5" csCatId="accent1" phldr="1"/>
      <dgm:spPr/>
      <dgm:t>
        <a:bodyPr/>
        <a:lstStyle/>
        <a:p>
          <a:pPr rtl="1"/>
          <a:endParaRPr lang="ar-SA"/>
        </a:p>
      </dgm:t>
    </dgm:pt>
    <dgm:pt modelId="{A7AFABD1-B441-46A5-8A8E-37B93EB59071}">
      <dgm:prSet phldrT="[نص]" custT="1"/>
      <dgm:spPr/>
      <dgm:t>
        <a:bodyPr/>
        <a:lstStyle/>
        <a:p>
          <a:pPr rtl="1">
            <a:buNone/>
          </a:pPr>
          <a:r>
            <a:rPr lang="ar-SA" sz="2400" dirty="0">
              <a:solidFill>
                <a:schemeClr val="tx1"/>
              </a:solidFill>
              <a:latin typeface="JF Flat" panose="02000500000000000000" pitchFamily="2" charset="-78"/>
              <a:cs typeface="JF Flat" panose="02000500000000000000" pitchFamily="2" charset="-78"/>
            </a:rPr>
            <a:t>عقد الاستصناع  ملزم للطرفين إذا توافرت فيه شروطه: </a:t>
          </a:r>
        </a:p>
      </dgm:t>
    </dgm:pt>
    <dgm:pt modelId="{85C2829B-BD19-4757-8729-518D39E2898B}" type="parTrans" cxnId="{6E33FC46-F626-4C68-A3E8-2098C23E86E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E37111C1-C0FD-4F04-939F-7E8A2B135CCE}" type="sibTrans" cxnId="{6E33FC46-F626-4C68-A3E8-2098C23E86E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82EBAA12-C2E8-4B7E-85E6-F3C4C270813F}">
      <dgm:prSet phldrT="[نص]" custT="1"/>
      <dgm:spPr/>
      <dgm:t>
        <a:bodyPr/>
        <a:lstStyle/>
        <a:p>
          <a:pPr rtl="1">
            <a:buFont typeface="+mj-lt"/>
            <a:buAutoNum type="arabicParenR"/>
          </a:pPr>
          <a:r>
            <a:rPr lang="ar-SA" sz="1800" dirty="0">
              <a:solidFill>
                <a:schemeClr val="tx1"/>
              </a:solidFill>
              <a:latin typeface="JF Flat" panose="02000500000000000000" pitchFamily="2" charset="-78"/>
              <a:cs typeface="JF Flat" panose="02000500000000000000" pitchFamily="2" charset="-78"/>
            </a:rPr>
            <a:t>بيان جنس </a:t>
          </a:r>
          <a:r>
            <a:rPr lang="ar-SA" sz="1800" dirty="0" err="1">
              <a:solidFill>
                <a:schemeClr val="tx1"/>
              </a:solidFill>
              <a:latin typeface="JF Flat" panose="02000500000000000000" pitchFamily="2" charset="-78"/>
              <a:cs typeface="JF Flat" panose="02000500000000000000" pitchFamily="2" charset="-78"/>
            </a:rPr>
            <a:t>المستصنع</a:t>
          </a:r>
          <a:endParaRPr lang="ar-SA" sz="1800" dirty="0">
            <a:solidFill>
              <a:schemeClr val="tx1"/>
            </a:solidFill>
            <a:latin typeface="JF Flat" panose="02000500000000000000" pitchFamily="2" charset="-78"/>
            <a:cs typeface="JF Flat" panose="02000500000000000000" pitchFamily="2" charset="-78"/>
          </a:endParaRPr>
        </a:p>
      </dgm:t>
    </dgm:pt>
    <dgm:pt modelId="{4667CEBA-A6B0-44C6-A3BB-75EECBA1D242}" type="parTrans" cxnId="{84456822-560C-4E91-9FFB-4F2D2317403A}">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B0DDC27E-DEA0-4736-A616-9E4015DBC074}" type="sibTrans" cxnId="{84456822-560C-4E91-9FFB-4F2D2317403A}">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EFE88B31-C00A-414C-A229-7141A86A531E}">
      <dgm:prSet phldrT="[نص]" custT="1"/>
      <dgm:spPr/>
      <dgm:t>
        <a:bodyPr/>
        <a:lstStyle/>
        <a:p>
          <a:pPr rtl="1">
            <a:buFont typeface="+mj-lt"/>
            <a:buAutoNum type="arabicParenR"/>
          </a:pPr>
          <a:r>
            <a:rPr lang="ar-SA" sz="1800" dirty="0">
              <a:solidFill>
                <a:schemeClr val="tx1"/>
              </a:solidFill>
              <a:latin typeface="JF Flat" panose="02000500000000000000" pitchFamily="2" charset="-78"/>
              <a:cs typeface="JF Flat" panose="02000500000000000000" pitchFamily="2" charset="-78"/>
            </a:rPr>
            <a:t>بيان نوعه</a:t>
          </a:r>
        </a:p>
      </dgm:t>
    </dgm:pt>
    <dgm:pt modelId="{CA0E8C02-40D1-4CB8-8687-0C8EA6EC0A61}" type="parTrans" cxnId="{78AE5B41-C38A-45B1-8C58-F26843601D77}">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4D41B9B6-32A8-40CE-A12D-123E253DFDAA}" type="sibTrans" cxnId="{78AE5B41-C38A-45B1-8C58-F26843601D77}">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7DABF272-7A5C-42D0-A590-B6BDFFD011F0}">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الاستصناع عقد لازم بنفسه:</a:t>
          </a:r>
        </a:p>
      </dgm:t>
    </dgm:pt>
    <dgm:pt modelId="{E70FA3D7-102F-4A40-BB70-33E357DF8F52}" type="parTrans" cxnId="{73E8C515-78BC-4794-9B6D-1F053F5EB1CB}">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E2FEAE4-7168-4986-BED4-E406300B6B7A}" type="sibTrans" cxnId="{73E8C515-78BC-4794-9B6D-1F053F5EB1CB}">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56737032-EB99-446A-8EC5-3EDEFC96E37C}">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تترتب آثاره بمجرد العقد</a:t>
          </a:r>
        </a:p>
      </dgm:t>
    </dgm:pt>
    <dgm:pt modelId="{7556A387-8F30-47DC-A0F7-AFD081E339C7}" type="parTrans" cxnId="{0535FFD3-AE6A-428C-9186-8885BDB11872}">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82A19A20-4184-4321-BE95-B1201945DE8A}" type="sibTrans" cxnId="{0535FFD3-AE6A-428C-9186-8885BDB11872}">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C79D2139-EC20-4492-BFD3-5237C76F37AB}">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لا يجوز اشتراط الصانع البراءة من العيوب في عقد الاستصناع</a:t>
          </a:r>
        </a:p>
      </dgm:t>
    </dgm:pt>
    <dgm:pt modelId="{1453A70B-6551-4AED-9189-CE9429DB731E}" type="parTrans" cxnId="{DB67D57D-68C5-479D-8B26-2CD3187BD74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C5884BDE-CF46-4513-9069-5F1020CF606A}" type="sibTrans" cxnId="{DB67D57D-68C5-479D-8B26-2CD3187BD74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64A46CF3-41E5-404D-A382-88EDBFBB14C0}">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لا يجوز أن يكون حيلة على التمويل الربوي</a:t>
          </a:r>
        </a:p>
      </dgm:t>
    </dgm:pt>
    <dgm:pt modelId="{D78A08A9-1CDD-4132-85A1-A8EFDBF4D8C5}" type="parTrans" cxnId="{BFB04FBC-FCAA-47D8-852B-33ADA5CA9A33}">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6FB38C1A-9F6D-4703-9CD4-08B806ACBD0D}" type="sibTrans" cxnId="{BFB04FBC-FCAA-47D8-852B-33ADA5CA9A33}">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5FAA2867-BC31-4AA4-A5E8-7C2B108FA825}">
      <dgm:prSet phldrT="[نص]" custT="1"/>
      <dgm:spPr/>
      <dgm:t>
        <a:bodyPr/>
        <a:lstStyle/>
        <a:p>
          <a:pPr rtl="1">
            <a:buFont typeface="+mj-lt"/>
            <a:buAutoNum type="arabicParenR"/>
          </a:pPr>
          <a:r>
            <a:rPr lang="ar-SA" sz="1800" dirty="0">
              <a:solidFill>
                <a:schemeClr val="tx1"/>
              </a:solidFill>
              <a:latin typeface="JF Flat" panose="02000500000000000000" pitchFamily="2" charset="-78"/>
              <a:cs typeface="JF Flat" panose="02000500000000000000" pitchFamily="2" charset="-78"/>
            </a:rPr>
            <a:t>بيان قدره</a:t>
          </a:r>
        </a:p>
      </dgm:t>
    </dgm:pt>
    <dgm:pt modelId="{C52ED8E6-331A-48F2-AEAF-84B45C2704F3}" type="parTrans" cxnId="{91D80186-4F54-4B2D-8706-42A3248A955C}">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7F9A901C-B3FE-4CC6-BDB7-67BC98721D8C}" type="sibTrans" cxnId="{91D80186-4F54-4B2D-8706-42A3248A955C}">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FCFE613E-F16B-4DBC-A8FC-6766F445EED0}">
      <dgm:prSet phldrT="[نص]" custT="1"/>
      <dgm:spPr/>
      <dgm:t>
        <a:bodyPr/>
        <a:lstStyle/>
        <a:p>
          <a:pPr rtl="1">
            <a:buFont typeface="+mj-lt"/>
            <a:buAutoNum type="arabicParenR"/>
          </a:pPr>
          <a:r>
            <a:rPr lang="ar-SA" sz="1800" dirty="0">
              <a:solidFill>
                <a:schemeClr val="tx1"/>
              </a:solidFill>
              <a:latin typeface="JF Flat" panose="02000500000000000000" pitchFamily="2" charset="-78"/>
              <a:cs typeface="JF Flat" panose="02000500000000000000" pitchFamily="2" charset="-78"/>
            </a:rPr>
            <a:t>بيان أوصافه المطلوبة</a:t>
          </a:r>
        </a:p>
      </dgm:t>
    </dgm:pt>
    <dgm:pt modelId="{AD018AB9-3A6F-4356-BB19-2C3773452E18}" type="parTrans" cxnId="{8AA007C4-1FEF-43F1-855A-AEB49588D5EA}">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8CBAAE0A-3EDC-4C8A-B92A-4ED9D563AC15}" type="sibTrans" cxnId="{8AA007C4-1FEF-43F1-855A-AEB49588D5EA}">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81B34EF2-1589-428E-A657-EC2D7C52AFFC}">
      <dgm:prSet phldrT="[نص]" custT="1"/>
      <dgm:spPr/>
      <dgm:t>
        <a:bodyPr/>
        <a:lstStyle/>
        <a:p>
          <a:pPr rtl="1">
            <a:buFont typeface="+mj-lt"/>
            <a:buAutoNum type="arabicParenR"/>
          </a:pPr>
          <a:r>
            <a:rPr lang="ar-SA" sz="1800" dirty="0">
              <a:solidFill>
                <a:schemeClr val="tx1"/>
              </a:solidFill>
              <a:latin typeface="JF Flat" panose="02000500000000000000" pitchFamily="2" charset="-78"/>
              <a:cs typeface="JF Flat" panose="02000500000000000000" pitchFamily="2" charset="-78"/>
            </a:rPr>
            <a:t>معلومية الثمن</a:t>
          </a:r>
        </a:p>
      </dgm:t>
    </dgm:pt>
    <dgm:pt modelId="{AEFD42B7-B369-4CED-B0F9-DDD8BD96ED84}" type="parTrans" cxnId="{20E18F43-6521-45FE-B2CA-B4914C5AB19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A443613C-80B5-4B21-BBCB-ED4316828742}" type="sibTrans" cxnId="{20E18F43-6521-45FE-B2CA-B4914C5AB199}">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7641BCF6-2A2B-4348-96F4-D3121651A7DA}">
      <dgm:prSet phldrT="[نص]" custT="1"/>
      <dgm:spPr/>
      <dgm:t>
        <a:bodyPr/>
        <a:lstStyle/>
        <a:p>
          <a:pPr rtl="1">
            <a:buFont typeface="+mj-lt"/>
            <a:buAutoNum type="arabicParenR"/>
          </a:pPr>
          <a:r>
            <a:rPr lang="ar-SA" sz="1800" dirty="0">
              <a:solidFill>
                <a:schemeClr val="tx1"/>
              </a:solidFill>
              <a:latin typeface="JF Flat" panose="02000500000000000000" pitchFamily="2" charset="-78"/>
              <a:cs typeface="JF Flat" panose="02000500000000000000" pitchFamily="2" charset="-78"/>
            </a:rPr>
            <a:t>تحديد الأجل (إن وجد)</a:t>
          </a:r>
        </a:p>
      </dgm:t>
    </dgm:pt>
    <dgm:pt modelId="{0325E226-86E2-4302-8D2E-83F19B6788CC}" type="parTrans" cxnId="{C247F4C9-97A6-4D82-922B-55677038E95D}">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79322F51-E9AE-4E3D-AC84-604116FDCD34}" type="sibTrans" cxnId="{C247F4C9-97A6-4D82-922B-55677038E95D}">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DEECB38-03E7-40BC-8FE3-74640F747D86}">
      <dgm:prSet phldrT="[نص]" custT="1"/>
      <dgm:spPr/>
      <dgm:t>
        <a:bodyPr/>
        <a:lstStyle/>
        <a:p>
          <a:pPr rtl="1"/>
          <a:r>
            <a:rPr lang="ar-SA" sz="1800" dirty="0">
              <a:solidFill>
                <a:schemeClr val="tx1"/>
              </a:solidFill>
              <a:latin typeface="JF Flat" panose="02000500000000000000" pitchFamily="2" charset="-78"/>
              <a:cs typeface="JF Flat" panose="02000500000000000000" pitchFamily="2" charset="-78"/>
            </a:rPr>
            <a:t>لا حاجة إلى إعادة إيجاب وقبول بعد الصنع</a:t>
          </a:r>
        </a:p>
      </dgm:t>
    </dgm:pt>
    <dgm:pt modelId="{F1B4B965-CF23-4C42-A52F-A6DD0449B02E}" type="parTrans" cxnId="{20FA9769-65AA-45D7-B6B3-09938AFFD9DD}">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0127EB40-298D-477D-8530-BD2945779F8E}" type="sibTrans" cxnId="{20FA9769-65AA-45D7-B6B3-09938AFFD9DD}">
      <dgm:prSet/>
      <dgm:spPr/>
      <dgm:t>
        <a:bodyPr/>
        <a:lstStyle/>
        <a:p>
          <a:pPr rtl="1"/>
          <a:endParaRPr lang="ar-SA" sz="1800">
            <a:solidFill>
              <a:schemeClr val="tx1"/>
            </a:solidFill>
            <a:latin typeface="JF Flat" panose="02000500000000000000" pitchFamily="2" charset="-78"/>
            <a:cs typeface="JF Flat" panose="02000500000000000000" pitchFamily="2" charset="-78"/>
          </a:endParaRPr>
        </a:p>
      </dgm:t>
    </dgm:pt>
    <dgm:pt modelId="{390CA35E-164C-4488-B4AB-9DF81A0CBAFF}" type="pres">
      <dgm:prSet presAssocID="{FA02FDE5-471A-494B-8138-C3CD18FDB6E8}" presName="Name0" presStyleCnt="0">
        <dgm:presLayoutVars>
          <dgm:dir/>
          <dgm:animLvl val="lvl"/>
          <dgm:resizeHandles val="exact"/>
        </dgm:presLayoutVars>
      </dgm:prSet>
      <dgm:spPr/>
    </dgm:pt>
    <dgm:pt modelId="{8E3DAF70-66D6-47A2-B568-52BFCE39EF50}" type="pres">
      <dgm:prSet presAssocID="{C79D2139-EC20-4492-BFD3-5237C76F37AB}" presName="boxAndChildren" presStyleCnt="0"/>
      <dgm:spPr/>
    </dgm:pt>
    <dgm:pt modelId="{D6BDCCA0-E13C-4047-BB23-B3840E9A27B1}" type="pres">
      <dgm:prSet presAssocID="{C79D2139-EC20-4492-BFD3-5237C76F37AB}" presName="parentTextBox" presStyleLbl="node1" presStyleIdx="0" presStyleCnt="3"/>
      <dgm:spPr/>
    </dgm:pt>
    <dgm:pt modelId="{4B84D31B-328E-436E-928F-778B93543936}" type="pres">
      <dgm:prSet presAssocID="{C79D2139-EC20-4492-BFD3-5237C76F37AB}" presName="entireBox" presStyleLbl="node1" presStyleIdx="0" presStyleCnt="3"/>
      <dgm:spPr/>
    </dgm:pt>
    <dgm:pt modelId="{EFFCA80F-40F4-4D78-973D-D6B2496922C8}" type="pres">
      <dgm:prSet presAssocID="{C79D2139-EC20-4492-BFD3-5237C76F37AB}" presName="descendantBox" presStyleCnt="0"/>
      <dgm:spPr/>
    </dgm:pt>
    <dgm:pt modelId="{9340EA5F-CDB4-4275-80B7-FFF927896FA1}" type="pres">
      <dgm:prSet presAssocID="{64A46CF3-41E5-404D-A382-88EDBFBB14C0}" presName="childTextBox" presStyleLbl="fgAccFollowNode1" presStyleIdx="0" presStyleCnt="9">
        <dgm:presLayoutVars>
          <dgm:bulletEnabled val="1"/>
        </dgm:presLayoutVars>
      </dgm:prSet>
      <dgm:spPr/>
    </dgm:pt>
    <dgm:pt modelId="{67219B94-B4C1-4EE3-8704-E3E67857D806}" type="pres">
      <dgm:prSet presAssocID="{3E2FEAE4-7168-4986-BED4-E406300B6B7A}" presName="sp" presStyleCnt="0"/>
      <dgm:spPr/>
    </dgm:pt>
    <dgm:pt modelId="{2C376EA0-1F07-4E98-80F3-61E0B437B2CD}" type="pres">
      <dgm:prSet presAssocID="{7DABF272-7A5C-42D0-A590-B6BDFFD011F0}" presName="arrowAndChildren" presStyleCnt="0"/>
      <dgm:spPr/>
    </dgm:pt>
    <dgm:pt modelId="{B6D5E1CC-9DCD-4856-BDE0-9881C9AA32E3}" type="pres">
      <dgm:prSet presAssocID="{7DABF272-7A5C-42D0-A590-B6BDFFD011F0}" presName="parentTextArrow" presStyleLbl="node1" presStyleIdx="0" presStyleCnt="3"/>
      <dgm:spPr/>
    </dgm:pt>
    <dgm:pt modelId="{AD279CBF-3CE5-4ECB-A089-A10848FEF18A}" type="pres">
      <dgm:prSet presAssocID="{7DABF272-7A5C-42D0-A590-B6BDFFD011F0}" presName="arrow" presStyleLbl="node1" presStyleIdx="1" presStyleCnt="3"/>
      <dgm:spPr/>
    </dgm:pt>
    <dgm:pt modelId="{EB101465-ECEE-4C5D-9D5F-82733BF9F3E9}" type="pres">
      <dgm:prSet presAssocID="{7DABF272-7A5C-42D0-A590-B6BDFFD011F0}" presName="descendantArrow" presStyleCnt="0"/>
      <dgm:spPr/>
    </dgm:pt>
    <dgm:pt modelId="{7F3AF532-076A-4808-8BB9-8B997FF3D511}" type="pres">
      <dgm:prSet presAssocID="{56737032-EB99-446A-8EC5-3EDEFC96E37C}" presName="childTextArrow" presStyleLbl="fgAccFollowNode1" presStyleIdx="1" presStyleCnt="9">
        <dgm:presLayoutVars>
          <dgm:bulletEnabled val="1"/>
        </dgm:presLayoutVars>
      </dgm:prSet>
      <dgm:spPr/>
    </dgm:pt>
    <dgm:pt modelId="{38564A82-ED56-41C7-92CD-1246BB51EB18}" type="pres">
      <dgm:prSet presAssocID="{3DEECB38-03E7-40BC-8FE3-74640F747D86}" presName="childTextArrow" presStyleLbl="fgAccFollowNode1" presStyleIdx="2" presStyleCnt="9">
        <dgm:presLayoutVars>
          <dgm:bulletEnabled val="1"/>
        </dgm:presLayoutVars>
      </dgm:prSet>
      <dgm:spPr/>
    </dgm:pt>
    <dgm:pt modelId="{9CE4251E-2A30-46A1-983D-5CC813A97518}" type="pres">
      <dgm:prSet presAssocID="{E37111C1-C0FD-4F04-939F-7E8A2B135CCE}" presName="sp" presStyleCnt="0"/>
      <dgm:spPr/>
    </dgm:pt>
    <dgm:pt modelId="{9E8BECD9-1A2A-4DB7-B3E4-C93642C76B42}" type="pres">
      <dgm:prSet presAssocID="{A7AFABD1-B441-46A5-8A8E-37B93EB59071}" presName="arrowAndChildren" presStyleCnt="0"/>
      <dgm:spPr/>
    </dgm:pt>
    <dgm:pt modelId="{48F75939-AD63-44E9-9103-BA61F3DDDBC2}" type="pres">
      <dgm:prSet presAssocID="{A7AFABD1-B441-46A5-8A8E-37B93EB59071}" presName="parentTextArrow" presStyleLbl="node1" presStyleIdx="1" presStyleCnt="3"/>
      <dgm:spPr/>
    </dgm:pt>
    <dgm:pt modelId="{3687BB93-35DC-429F-9F92-75F5ED74B293}" type="pres">
      <dgm:prSet presAssocID="{A7AFABD1-B441-46A5-8A8E-37B93EB59071}" presName="arrow" presStyleLbl="node1" presStyleIdx="2" presStyleCnt="3"/>
      <dgm:spPr/>
    </dgm:pt>
    <dgm:pt modelId="{CA92AC04-1F45-4A9C-9B62-124733461F9D}" type="pres">
      <dgm:prSet presAssocID="{A7AFABD1-B441-46A5-8A8E-37B93EB59071}" presName="descendantArrow" presStyleCnt="0"/>
      <dgm:spPr/>
    </dgm:pt>
    <dgm:pt modelId="{23521F21-E3C8-4DED-90A7-574294A76005}" type="pres">
      <dgm:prSet presAssocID="{82EBAA12-C2E8-4B7E-85E6-F3C4C270813F}" presName="childTextArrow" presStyleLbl="fgAccFollowNode1" presStyleIdx="3" presStyleCnt="9">
        <dgm:presLayoutVars>
          <dgm:bulletEnabled val="1"/>
        </dgm:presLayoutVars>
      </dgm:prSet>
      <dgm:spPr/>
    </dgm:pt>
    <dgm:pt modelId="{3741911B-405D-4873-B687-86C177342EA9}" type="pres">
      <dgm:prSet presAssocID="{EFE88B31-C00A-414C-A229-7141A86A531E}" presName="childTextArrow" presStyleLbl="fgAccFollowNode1" presStyleIdx="4" presStyleCnt="9">
        <dgm:presLayoutVars>
          <dgm:bulletEnabled val="1"/>
        </dgm:presLayoutVars>
      </dgm:prSet>
      <dgm:spPr/>
    </dgm:pt>
    <dgm:pt modelId="{65649025-BA96-46C8-9D3C-26BD5130D5BF}" type="pres">
      <dgm:prSet presAssocID="{5FAA2867-BC31-4AA4-A5E8-7C2B108FA825}" presName="childTextArrow" presStyleLbl="fgAccFollowNode1" presStyleIdx="5" presStyleCnt="9">
        <dgm:presLayoutVars>
          <dgm:bulletEnabled val="1"/>
        </dgm:presLayoutVars>
      </dgm:prSet>
      <dgm:spPr/>
    </dgm:pt>
    <dgm:pt modelId="{E25B36CB-AC20-4AEE-87FE-4E628DB527F7}" type="pres">
      <dgm:prSet presAssocID="{FCFE613E-F16B-4DBC-A8FC-6766F445EED0}" presName="childTextArrow" presStyleLbl="fgAccFollowNode1" presStyleIdx="6" presStyleCnt="9">
        <dgm:presLayoutVars>
          <dgm:bulletEnabled val="1"/>
        </dgm:presLayoutVars>
      </dgm:prSet>
      <dgm:spPr/>
    </dgm:pt>
    <dgm:pt modelId="{7B500C05-EF8D-4034-A64B-7FD1D13F0756}" type="pres">
      <dgm:prSet presAssocID="{81B34EF2-1589-428E-A657-EC2D7C52AFFC}" presName="childTextArrow" presStyleLbl="fgAccFollowNode1" presStyleIdx="7" presStyleCnt="9">
        <dgm:presLayoutVars>
          <dgm:bulletEnabled val="1"/>
        </dgm:presLayoutVars>
      </dgm:prSet>
      <dgm:spPr/>
    </dgm:pt>
    <dgm:pt modelId="{F7F8D7FD-EBE4-4614-B62B-E660A8279BF7}" type="pres">
      <dgm:prSet presAssocID="{7641BCF6-2A2B-4348-96F4-D3121651A7DA}" presName="childTextArrow" presStyleLbl="fgAccFollowNode1" presStyleIdx="8" presStyleCnt="9">
        <dgm:presLayoutVars>
          <dgm:bulletEnabled val="1"/>
        </dgm:presLayoutVars>
      </dgm:prSet>
      <dgm:spPr/>
    </dgm:pt>
  </dgm:ptLst>
  <dgm:cxnLst>
    <dgm:cxn modelId="{12174812-04A5-4EF5-B622-C6DA20A4E8C1}" type="presOf" srcId="{FCFE613E-F16B-4DBC-A8FC-6766F445EED0}" destId="{E25B36CB-AC20-4AEE-87FE-4E628DB527F7}" srcOrd="0" destOrd="0" presId="urn:microsoft.com/office/officeart/2005/8/layout/process4"/>
    <dgm:cxn modelId="{73E8C515-78BC-4794-9B6D-1F053F5EB1CB}" srcId="{FA02FDE5-471A-494B-8138-C3CD18FDB6E8}" destId="{7DABF272-7A5C-42D0-A590-B6BDFFD011F0}" srcOrd="1" destOrd="0" parTransId="{E70FA3D7-102F-4A40-BB70-33E357DF8F52}" sibTransId="{3E2FEAE4-7168-4986-BED4-E406300B6B7A}"/>
    <dgm:cxn modelId="{51233416-CEB0-4C36-B13D-26230A4DBC3E}" type="presOf" srcId="{82EBAA12-C2E8-4B7E-85E6-F3C4C270813F}" destId="{23521F21-E3C8-4DED-90A7-574294A76005}" srcOrd="0" destOrd="0" presId="urn:microsoft.com/office/officeart/2005/8/layout/process4"/>
    <dgm:cxn modelId="{84456822-560C-4E91-9FFB-4F2D2317403A}" srcId="{A7AFABD1-B441-46A5-8A8E-37B93EB59071}" destId="{82EBAA12-C2E8-4B7E-85E6-F3C4C270813F}" srcOrd="0" destOrd="0" parTransId="{4667CEBA-A6B0-44C6-A3BB-75EECBA1D242}" sibTransId="{B0DDC27E-DEA0-4736-A616-9E4015DBC074}"/>
    <dgm:cxn modelId="{FCC86D31-7343-4FAA-8CF6-97AF4303A7EE}" type="presOf" srcId="{7641BCF6-2A2B-4348-96F4-D3121651A7DA}" destId="{F7F8D7FD-EBE4-4614-B62B-E660A8279BF7}" srcOrd="0" destOrd="0" presId="urn:microsoft.com/office/officeart/2005/8/layout/process4"/>
    <dgm:cxn modelId="{DAAE9E40-661A-4B36-8774-0DFDAA5B819A}" type="presOf" srcId="{56737032-EB99-446A-8EC5-3EDEFC96E37C}" destId="{7F3AF532-076A-4808-8BB9-8B997FF3D511}" srcOrd="0" destOrd="0" presId="urn:microsoft.com/office/officeart/2005/8/layout/process4"/>
    <dgm:cxn modelId="{78AE5B41-C38A-45B1-8C58-F26843601D77}" srcId="{A7AFABD1-B441-46A5-8A8E-37B93EB59071}" destId="{EFE88B31-C00A-414C-A229-7141A86A531E}" srcOrd="1" destOrd="0" parTransId="{CA0E8C02-40D1-4CB8-8687-0C8EA6EC0A61}" sibTransId="{4D41B9B6-32A8-40CE-A12D-123E253DFDAA}"/>
    <dgm:cxn modelId="{20E18F43-6521-45FE-B2CA-B4914C5AB199}" srcId="{A7AFABD1-B441-46A5-8A8E-37B93EB59071}" destId="{81B34EF2-1589-428E-A657-EC2D7C52AFFC}" srcOrd="4" destOrd="0" parTransId="{AEFD42B7-B369-4CED-B0F9-DDD8BD96ED84}" sibTransId="{A443613C-80B5-4B21-BBCB-ED4316828742}"/>
    <dgm:cxn modelId="{7145B743-AB48-4ABC-AE7B-917EEBA13328}" type="presOf" srcId="{3DEECB38-03E7-40BC-8FE3-74640F747D86}" destId="{38564A82-ED56-41C7-92CD-1246BB51EB18}" srcOrd="0" destOrd="0" presId="urn:microsoft.com/office/officeart/2005/8/layout/process4"/>
    <dgm:cxn modelId="{6E33FC46-F626-4C68-A3E8-2098C23E86E9}" srcId="{FA02FDE5-471A-494B-8138-C3CD18FDB6E8}" destId="{A7AFABD1-B441-46A5-8A8E-37B93EB59071}" srcOrd="0" destOrd="0" parTransId="{85C2829B-BD19-4757-8729-518D39E2898B}" sibTransId="{E37111C1-C0FD-4F04-939F-7E8A2B135CCE}"/>
    <dgm:cxn modelId="{FEDCB147-6195-49A5-B314-0B6F06CC3B49}" type="presOf" srcId="{7DABF272-7A5C-42D0-A590-B6BDFFD011F0}" destId="{B6D5E1CC-9DCD-4856-BDE0-9881C9AA32E3}" srcOrd="0" destOrd="0" presId="urn:microsoft.com/office/officeart/2005/8/layout/process4"/>
    <dgm:cxn modelId="{20FA9769-65AA-45D7-B6B3-09938AFFD9DD}" srcId="{7DABF272-7A5C-42D0-A590-B6BDFFD011F0}" destId="{3DEECB38-03E7-40BC-8FE3-74640F747D86}" srcOrd="1" destOrd="0" parTransId="{F1B4B965-CF23-4C42-A52F-A6DD0449B02E}" sibTransId="{0127EB40-298D-477D-8530-BD2945779F8E}"/>
    <dgm:cxn modelId="{2F1BA971-3C2C-434E-837F-82F842A33B3B}" type="presOf" srcId="{C79D2139-EC20-4492-BFD3-5237C76F37AB}" destId="{4B84D31B-328E-436E-928F-778B93543936}" srcOrd="1" destOrd="0" presId="urn:microsoft.com/office/officeart/2005/8/layout/process4"/>
    <dgm:cxn modelId="{19D87A74-8C03-4D2A-8EFD-FACA38F5D040}" type="presOf" srcId="{81B34EF2-1589-428E-A657-EC2D7C52AFFC}" destId="{7B500C05-EF8D-4034-A64B-7FD1D13F0756}" srcOrd="0" destOrd="0" presId="urn:microsoft.com/office/officeart/2005/8/layout/process4"/>
    <dgm:cxn modelId="{56796075-9A33-4602-8CE5-1F48542DCB65}" type="presOf" srcId="{C79D2139-EC20-4492-BFD3-5237C76F37AB}" destId="{D6BDCCA0-E13C-4047-BB23-B3840E9A27B1}" srcOrd="0" destOrd="0" presId="urn:microsoft.com/office/officeart/2005/8/layout/process4"/>
    <dgm:cxn modelId="{13DE3259-AE6A-4CE1-A65B-4A860C44962B}" type="presOf" srcId="{EFE88B31-C00A-414C-A229-7141A86A531E}" destId="{3741911B-405D-4873-B687-86C177342EA9}" srcOrd="0" destOrd="0" presId="urn:microsoft.com/office/officeart/2005/8/layout/process4"/>
    <dgm:cxn modelId="{DB67D57D-68C5-479D-8B26-2CD3187BD749}" srcId="{FA02FDE5-471A-494B-8138-C3CD18FDB6E8}" destId="{C79D2139-EC20-4492-BFD3-5237C76F37AB}" srcOrd="2" destOrd="0" parTransId="{1453A70B-6551-4AED-9189-CE9429DB731E}" sibTransId="{C5884BDE-CF46-4513-9069-5F1020CF606A}"/>
    <dgm:cxn modelId="{91D80186-4F54-4B2D-8706-42A3248A955C}" srcId="{A7AFABD1-B441-46A5-8A8E-37B93EB59071}" destId="{5FAA2867-BC31-4AA4-A5E8-7C2B108FA825}" srcOrd="2" destOrd="0" parTransId="{C52ED8E6-331A-48F2-AEAF-84B45C2704F3}" sibTransId="{7F9A901C-B3FE-4CC6-BDB7-67BC98721D8C}"/>
    <dgm:cxn modelId="{DDAC3A8E-6F45-4B0C-A15C-52A1B23F7807}" type="presOf" srcId="{A7AFABD1-B441-46A5-8A8E-37B93EB59071}" destId="{48F75939-AD63-44E9-9103-BA61F3DDDBC2}" srcOrd="0" destOrd="0" presId="urn:microsoft.com/office/officeart/2005/8/layout/process4"/>
    <dgm:cxn modelId="{401A65A0-27B7-4025-9C3B-9EFB73976310}" type="presOf" srcId="{A7AFABD1-B441-46A5-8A8E-37B93EB59071}" destId="{3687BB93-35DC-429F-9F92-75F5ED74B293}" srcOrd="1" destOrd="0" presId="urn:microsoft.com/office/officeart/2005/8/layout/process4"/>
    <dgm:cxn modelId="{E6E21BA6-6BCA-4BDB-80CA-E6E8BF3CC833}" type="presOf" srcId="{64A46CF3-41E5-404D-A382-88EDBFBB14C0}" destId="{9340EA5F-CDB4-4275-80B7-FFF927896FA1}" srcOrd="0" destOrd="0" presId="urn:microsoft.com/office/officeart/2005/8/layout/process4"/>
    <dgm:cxn modelId="{22F7ABB0-0C9E-4B7C-B218-8EB83666049B}" type="presOf" srcId="{7DABF272-7A5C-42D0-A590-B6BDFFD011F0}" destId="{AD279CBF-3CE5-4ECB-A089-A10848FEF18A}" srcOrd="1" destOrd="0" presId="urn:microsoft.com/office/officeart/2005/8/layout/process4"/>
    <dgm:cxn modelId="{BFB04FBC-FCAA-47D8-852B-33ADA5CA9A33}" srcId="{C79D2139-EC20-4492-BFD3-5237C76F37AB}" destId="{64A46CF3-41E5-404D-A382-88EDBFBB14C0}" srcOrd="0" destOrd="0" parTransId="{D78A08A9-1CDD-4132-85A1-A8EFDBF4D8C5}" sibTransId="{6FB38C1A-9F6D-4703-9CD4-08B806ACBD0D}"/>
    <dgm:cxn modelId="{8AA007C4-1FEF-43F1-855A-AEB49588D5EA}" srcId="{A7AFABD1-B441-46A5-8A8E-37B93EB59071}" destId="{FCFE613E-F16B-4DBC-A8FC-6766F445EED0}" srcOrd="3" destOrd="0" parTransId="{AD018AB9-3A6F-4356-BB19-2C3773452E18}" sibTransId="{8CBAAE0A-3EDC-4C8A-B92A-4ED9D563AC15}"/>
    <dgm:cxn modelId="{C247F4C9-97A6-4D82-922B-55677038E95D}" srcId="{A7AFABD1-B441-46A5-8A8E-37B93EB59071}" destId="{7641BCF6-2A2B-4348-96F4-D3121651A7DA}" srcOrd="5" destOrd="0" parTransId="{0325E226-86E2-4302-8D2E-83F19B6788CC}" sibTransId="{79322F51-E9AE-4E3D-AC84-604116FDCD34}"/>
    <dgm:cxn modelId="{51868BCE-5D0D-4291-B282-DDB6E5AE6B8E}" type="presOf" srcId="{5FAA2867-BC31-4AA4-A5E8-7C2B108FA825}" destId="{65649025-BA96-46C8-9D3C-26BD5130D5BF}" srcOrd="0" destOrd="0" presId="urn:microsoft.com/office/officeart/2005/8/layout/process4"/>
    <dgm:cxn modelId="{0535FFD3-AE6A-428C-9186-8885BDB11872}" srcId="{7DABF272-7A5C-42D0-A590-B6BDFFD011F0}" destId="{56737032-EB99-446A-8EC5-3EDEFC96E37C}" srcOrd="0" destOrd="0" parTransId="{7556A387-8F30-47DC-A0F7-AFD081E339C7}" sibTransId="{82A19A20-4184-4321-BE95-B1201945DE8A}"/>
    <dgm:cxn modelId="{C63176D7-5955-40F4-95D8-FA6782947B57}" type="presOf" srcId="{FA02FDE5-471A-494B-8138-C3CD18FDB6E8}" destId="{390CA35E-164C-4488-B4AB-9DF81A0CBAFF}" srcOrd="0" destOrd="0" presId="urn:microsoft.com/office/officeart/2005/8/layout/process4"/>
    <dgm:cxn modelId="{30C3DC77-3EF9-435C-A515-379E27BA9923}" type="presParOf" srcId="{390CA35E-164C-4488-B4AB-9DF81A0CBAFF}" destId="{8E3DAF70-66D6-47A2-B568-52BFCE39EF50}" srcOrd="0" destOrd="0" presId="urn:microsoft.com/office/officeart/2005/8/layout/process4"/>
    <dgm:cxn modelId="{F09D89BA-3FBB-406E-A47F-CAB02F05EAE8}" type="presParOf" srcId="{8E3DAF70-66D6-47A2-B568-52BFCE39EF50}" destId="{D6BDCCA0-E13C-4047-BB23-B3840E9A27B1}" srcOrd="0" destOrd="0" presId="urn:microsoft.com/office/officeart/2005/8/layout/process4"/>
    <dgm:cxn modelId="{37DFA606-D35C-48DA-B404-AF2C3527FE6A}" type="presParOf" srcId="{8E3DAF70-66D6-47A2-B568-52BFCE39EF50}" destId="{4B84D31B-328E-436E-928F-778B93543936}" srcOrd="1" destOrd="0" presId="urn:microsoft.com/office/officeart/2005/8/layout/process4"/>
    <dgm:cxn modelId="{5696DBB0-C246-459A-A730-7C4A10805694}" type="presParOf" srcId="{8E3DAF70-66D6-47A2-B568-52BFCE39EF50}" destId="{EFFCA80F-40F4-4D78-973D-D6B2496922C8}" srcOrd="2" destOrd="0" presId="urn:microsoft.com/office/officeart/2005/8/layout/process4"/>
    <dgm:cxn modelId="{302F588D-EA78-4512-BE91-CE24410947FA}" type="presParOf" srcId="{EFFCA80F-40F4-4D78-973D-D6B2496922C8}" destId="{9340EA5F-CDB4-4275-80B7-FFF927896FA1}" srcOrd="0" destOrd="0" presId="urn:microsoft.com/office/officeart/2005/8/layout/process4"/>
    <dgm:cxn modelId="{09FAC855-19CD-450A-A52B-6E9C7BABB4AD}" type="presParOf" srcId="{390CA35E-164C-4488-B4AB-9DF81A0CBAFF}" destId="{67219B94-B4C1-4EE3-8704-E3E67857D806}" srcOrd="1" destOrd="0" presId="urn:microsoft.com/office/officeart/2005/8/layout/process4"/>
    <dgm:cxn modelId="{10335C21-B740-4E22-B71A-DB07E9773680}" type="presParOf" srcId="{390CA35E-164C-4488-B4AB-9DF81A0CBAFF}" destId="{2C376EA0-1F07-4E98-80F3-61E0B437B2CD}" srcOrd="2" destOrd="0" presId="urn:microsoft.com/office/officeart/2005/8/layout/process4"/>
    <dgm:cxn modelId="{670194B0-C701-4260-914F-2E767968E632}" type="presParOf" srcId="{2C376EA0-1F07-4E98-80F3-61E0B437B2CD}" destId="{B6D5E1CC-9DCD-4856-BDE0-9881C9AA32E3}" srcOrd="0" destOrd="0" presId="urn:microsoft.com/office/officeart/2005/8/layout/process4"/>
    <dgm:cxn modelId="{F140B72F-C562-4D82-B260-C22187A9EDEF}" type="presParOf" srcId="{2C376EA0-1F07-4E98-80F3-61E0B437B2CD}" destId="{AD279CBF-3CE5-4ECB-A089-A10848FEF18A}" srcOrd="1" destOrd="0" presId="urn:microsoft.com/office/officeart/2005/8/layout/process4"/>
    <dgm:cxn modelId="{561489C4-F9FD-48A2-B6AF-84892210A80B}" type="presParOf" srcId="{2C376EA0-1F07-4E98-80F3-61E0B437B2CD}" destId="{EB101465-ECEE-4C5D-9D5F-82733BF9F3E9}" srcOrd="2" destOrd="0" presId="urn:microsoft.com/office/officeart/2005/8/layout/process4"/>
    <dgm:cxn modelId="{78D9B215-ACE1-4AB8-AFD1-9FC81FD93E44}" type="presParOf" srcId="{EB101465-ECEE-4C5D-9D5F-82733BF9F3E9}" destId="{7F3AF532-076A-4808-8BB9-8B997FF3D511}" srcOrd="0" destOrd="0" presId="urn:microsoft.com/office/officeart/2005/8/layout/process4"/>
    <dgm:cxn modelId="{EB9449D7-B79C-4925-B452-D5847D3AB6E0}" type="presParOf" srcId="{EB101465-ECEE-4C5D-9D5F-82733BF9F3E9}" destId="{38564A82-ED56-41C7-92CD-1246BB51EB18}" srcOrd="1" destOrd="0" presId="urn:microsoft.com/office/officeart/2005/8/layout/process4"/>
    <dgm:cxn modelId="{7C0623FA-F7D0-47AE-A003-B98A9B91BB69}" type="presParOf" srcId="{390CA35E-164C-4488-B4AB-9DF81A0CBAFF}" destId="{9CE4251E-2A30-46A1-983D-5CC813A97518}" srcOrd="3" destOrd="0" presId="urn:microsoft.com/office/officeart/2005/8/layout/process4"/>
    <dgm:cxn modelId="{28FEE407-118C-4366-ADED-FDC9D05404C3}" type="presParOf" srcId="{390CA35E-164C-4488-B4AB-9DF81A0CBAFF}" destId="{9E8BECD9-1A2A-4DB7-B3E4-C93642C76B42}" srcOrd="4" destOrd="0" presId="urn:microsoft.com/office/officeart/2005/8/layout/process4"/>
    <dgm:cxn modelId="{1CCE26FD-8221-448E-B4CB-FAEF4E8AB57C}" type="presParOf" srcId="{9E8BECD9-1A2A-4DB7-B3E4-C93642C76B42}" destId="{48F75939-AD63-44E9-9103-BA61F3DDDBC2}" srcOrd="0" destOrd="0" presId="urn:microsoft.com/office/officeart/2005/8/layout/process4"/>
    <dgm:cxn modelId="{2064F592-37A2-4EB2-9FC5-D577CC0512D8}" type="presParOf" srcId="{9E8BECD9-1A2A-4DB7-B3E4-C93642C76B42}" destId="{3687BB93-35DC-429F-9F92-75F5ED74B293}" srcOrd="1" destOrd="0" presId="urn:microsoft.com/office/officeart/2005/8/layout/process4"/>
    <dgm:cxn modelId="{53BF8453-0DF0-4201-8D0F-C7CFF79850DC}" type="presParOf" srcId="{9E8BECD9-1A2A-4DB7-B3E4-C93642C76B42}" destId="{CA92AC04-1F45-4A9C-9B62-124733461F9D}" srcOrd="2" destOrd="0" presId="urn:microsoft.com/office/officeart/2005/8/layout/process4"/>
    <dgm:cxn modelId="{A2A50E49-3EA9-4976-B5D3-A378655259A6}" type="presParOf" srcId="{CA92AC04-1F45-4A9C-9B62-124733461F9D}" destId="{23521F21-E3C8-4DED-90A7-574294A76005}" srcOrd="0" destOrd="0" presId="urn:microsoft.com/office/officeart/2005/8/layout/process4"/>
    <dgm:cxn modelId="{FEB619C8-DF72-4737-9BFA-E9AE3FEDFBF1}" type="presParOf" srcId="{CA92AC04-1F45-4A9C-9B62-124733461F9D}" destId="{3741911B-405D-4873-B687-86C177342EA9}" srcOrd="1" destOrd="0" presId="urn:microsoft.com/office/officeart/2005/8/layout/process4"/>
    <dgm:cxn modelId="{F7E7EF3C-9B9A-4D2F-A20D-3EB05D564209}" type="presParOf" srcId="{CA92AC04-1F45-4A9C-9B62-124733461F9D}" destId="{65649025-BA96-46C8-9D3C-26BD5130D5BF}" srcOrd="2" destOrd="0" presId="urn:microsoft.com/office/officeart/2005/8/layout/process4"/>
    <dgm:cxn modelId="{9C30C5C0-5390-4BEB-9C37-BEFF621B47C4}" type="presParOf" srcId="{CA92AC04-1F45-4A9C-9B62-124733461F9D}" destId="{E25B36CB-AC20-4AEE-87FE-4E628DB527F7}" srcOrd="3" destOrd="0" presId="urn:microsoft.com/office/officeart/2005/8/layout/process4"/>
    <dgm:cxn modelId="{85C7D1A4-9182-49BB-B9EA-66D6976D98D1}" type="presParOf" srcId="{CA92AC04-1F45-4A9C-9B62-124733461F9D}" destId="{7B500C05-EF8D-4034-A64B-7FD1D13F0756}" srcOrd="4" destOrd="0" presId="urn:microsoft.com/office/officeart/2005/8/layout/process4"/>
    <dgm:cxn modelId="{7187EF23-AB11-40B3-AD95-C809FD4733D2}" type="presParOf" srcId="{CA92AC04-1F45-4A9C-9B62-124733461F9D}" destId="{F7F8D7FD-EBE4-4614-B62B-E660A8279BF7}"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95187D3C-AB7C-47B2-BB3F-DCBB3AC915D8}" type="doc">
      <dgm:prSet loTypeId="urn:microsoft.com/office/officeart/2008/layout/VerticalCurvedList" loCatId="list" qsTypeId="urn:microsoft.com/office/officeart/2005/8/quickstyle/simple5" qsCatId="simple" csTypeId="urn:microsoft.com/office/officeart/2005/8/colors/accent1_5" csCatId="accent1" phldr="1"/>
      <dgm:spPr/>
      <dgm:t>
        <a:bodyPr/>
        <a:lstStyle/>
        <a:p>
          <a:pPr rtl="1"/>
          <a:endParaRPr lang="ar-SA"/>
        </a:p>
      </dgm:t>
    </dgm:pt>
    <dgm:pt modelId="{69D7D729-B6C5-4499-9A91-3B47DA078012}">
      <dgm:prSet phldrT="[نص]" custT="1"/>
      <dgm:spPr/>
      <dgm:t>
        <a:bodyPr/>
        <a:lstStyle/>
        <a:p>
          <a:pPr rtl="1"/>
          <a:r>
            <a:rPr lang="ar-SA" sz="2400" dirty="0">
              <a:solidFill>
                <a:schemeClr val="tx1"/>
              </a:solidFill>
              <a:latin typeface="JF Flat" panose="02000500000000000000" pitchFamily="2" charset="-78"/>
              <a:cs typeface="JF Flat" panose="02000500000000000000" pitchFamily="2" charset="-78"/>
            </a:rPr>
            <a:t> استقرار ملك شيء له قيمة مالية بين إثنين أو أكثر لكل منهم حق تصرف المالك</a:t>
          </a:r>
        </a:p>
      </dgm:t>
    </dgm:pt>
    <dgm:pt modelId="{0392756B-DE25-40E0-8705-A4778CE32182}" type="parTrans" cxnId="{F3706E63-523C-4DD3-8DC3-2586207C617E}">
      <dgm:prSet/>
      <dgm:spPr/>
      <dgm:t>
        <a:bodyPr/>
        <a:lstStyle/>
        <a:p>
          <a:pPr rtl="1"/>
          <a:endParaRPr lang="ar-SA" sz="1400">
            <a:solidFill>
              <a:schemeClr val="tx1"/>
            </a:solidFill>
            <a:latin typeface="JF Flat" panose="02000500000000000000" pitchFamily="2" charset="-78"/>
            <a:cs typeface="JF Flat" panose="02000500000000000000" pitchFamily="2" charset="-78"/>
          </a:endParaRPr>
        </a:p>
      </dgm:t>
    </dgm:pt>
    <dgm:pt modelId="{252FFD83-50A4-41A0-8B84-E750110D46CD}" type="sibTrans" cxnId="{F3706E63-523C-4DD3-8DC3-2586207C617E}">
      <dgm:prSet/>
      <dgm:spPr/>
      <dgm:t>
        <a:bodyPr/>
        <a:lstStyle/>
        <a:p>
          <a:pPr rtl="1"/>
          <a:endParaRPr lang="ar-SA" sz="1100">
            <a:solidFill>
              <a:schemeClr val="tx1"/>
            </a:solidFill>
            <a:latin typeface="JF Flat" panose="02000500000000000000" pitchFamily="2" charset="-78"/>
            <a:cs typeface="JF Flat" panose="02000500000000000000" pitchFamily="2" charset="-78"/>
          </a:endParaRPr>
        </a:p>
      </dgm:t>
    </dgm:pt>
    <dgm:pt modelId="{6EF3435A-6543-4C9E-8D58-6FE2A30D646D}" type="pres">
      <dgm:prSet presAssocID="{95187D3C-AB7C-47B2-BB3F-DCBB3AC915D8}" presName="Name0" presStyleCnt="0">
        <dgm:presLayoutVars>
          <dgm:chMax val="7"/>
          <dgm:chPref val="7"/>
          <dgm:dir val="rev"/>
        </dgm:presLayoutVars>
      </dgm:prSet>
      <dgm:spPr/>
    </dgm:pt>
    <dgm:pt modelId="{E09C024B-B75A-48D1-A55F-93EDF5CF8813}" type="pres">
      <dgm:prSet presAssocID="{95187D3C-AB7C-47B2-BB3F-DCBB3AC915D8}" presName="Name1" presStyleCnt="0"/>
      <dgm:spPr/>
    </dgm:pt>
    <dgm:pt modelId="{E6C3389F-6E6C-449F-A543-4CB601095577}" type="pres">
      <dgm:prSet presAssocID="{95187D3C-AB7C-47B2-BB3F-DCBB3AC915D8}" presName="cycle" presStyleCnt="0"/>
      <dgm:spPr/>
    </dgm:pt>
    <dgm:pt modelId="{81B4505F-D039-450F-93FA-B3DFAD2F7016}" type="pres">
      <dgm:prSet presAssocID="{95187D3C-AB7C-47B2-BB3F-DCBB3AC915D8}" presName="srcNode" presStyleLbl="node1" presStyleIdx="0" presStyleCnt="1"/>
      <dgm:spPr/>
    </dgm:pt>
    <dgm:pt modelId="{33BD77BA-8944-4C4A-A410-05CFAE1D7BE6}" type="pres">
      <dgm:prSet presAssocID="{95187D3C-AB7C-47B2-BB3F-DCBB3AC915D8}" presName="conn" presStyleLbl="parChTrans1D2" presStyleIdx="0" presStyleCnt="1" custLinFactNeighborX="31980" custLinFactNeighborY="978"/>
      <dgm:spPr/>
    </dgm:pt>
    <dgm:pt modelId="{F857C78F-91E1-4A3B-8A97-9EFF0ACD690A}" type="pres">
      <dgm:prSet presAssocID="{95187D3C-AB7C-47B2-BB3F-DCBB3AC915D8}" presName="extraNode" presStyleLbl="node1" presStyleIdx="0" presStyleCnt="1"/>
      <dgm:spPr/>
    </dgm:pt>
    <dgm:pt modelId="{A3E9EA44-DFC8-465D-9822-4BC9A3CA8B14}" type="pres">
      <dgm:prSet presAssocID="{95187D3C-AB7C-47B2-BB3F-DCBB3AC915D8}" presName="dstNode" presStyleLbl="node1" presStyleIdx="0" presStyleCnt="1"/>
      <dgm:spPr/>
    </dgm:pt>
    <dgm:pt modelId="{31A78D74-0066-4A93-8EF2-BC1AAC0073A2}" type="pres">
      <dgm:prSet presAssocID="{69D7D729-B6C5-4499-9A91-3B47DA078012}" presName="text_1" presStyleLbl="node1" presStyleIdx="0" presStyleCnt="1" custScaleX="169254" custScaleY="110025">
        <dgm:presLayoutVars>
          <dgm:bulletEnabled val="1"/>
        </dgm:presLayoutVars>
      </dgm:prSet>
      <dgm:spPr/>
    </dgm:pt>
    <dgm:pt modelId="{6830091E-5EAC-441E-9978-1A9ED28F02D4}" type="pres">
      <dgm:prSet presAssocID="{69D7D729-B6C5-4499-9A91-3B47DA078012}" presName="accent_1" presStyleCnt="0"/>
      <dgm:spPr/>
    </dgm:pt>
    <dgm:pt modelId="{B917542B-860E-4232-A596-0BCF003E26E5}" type="pres">
      <dgm:prSet presAssocID="{69D7D729-B6C5-4499-9A91-3B47DA078012}" presName="accentRepeatNode" presStyleLbl="solidFgAcc1" presStyleIdx="0" presStyleCnt="1" custLinFactX="12244" custLinFactNeighborX="100000" custLinFactNeighborY="-277"/>
      <dgm:spPr/>
    </dgm:pt>
  </dgm:ptLst>
  <dgm:cxnLst>
    <dgm:cxn modelId="{FA50BD1C-F09B-4227-8417-1E16E4CD6F82}" type="presOf" srcId="{69D7D729-B6C5-4499-9A91-3B47DA078012}" destId="{31A78D74-0066-4A93-8EF2-BC1AAC0073A2}" srcOrd="0" destOrd="0" presId="urn:microsoft.com/office/officeart/2008/layout/VerticalCurvedList"/>
    <dgm:cxn modelId="{F3706E63-523C-4DD3-8DC3-2586207C617E}" srcId="{95187D3C-AB7C-47B2-BB3F-DCBB3AC915D8}" destId="{69D7D729-B6C5-4499-9A91-3B47DA078012}" srcOrd="0" destOrd="0" parTransId="{0392756B-DE25-40E0-8705-A4778CE32182}" sibTransId="{252FFD83-50A4-41A0-8B84-E750110D46CD}"/>
    <dgm:cxn modelId="{4140A246-682C-4AFA-AD72-6B8EE2560839}" type="presOf" srcId="{95187D3C-AB7C-47B2-BB3F-DCBB3AC915D8}" destId="{6EF3435A-6543-4C9E-8D58-6FE2A30D646D}" srcOrd="0" destOrd="0" presId="urn:microsoft.com/office/officeart/2008/layout/VerticalCurvedList"/>
    <dgm:cxn modelId="{5BD0D194-3175-4CE9-8564-FD83B200F3B3}" type="presOf" srcId="{252FFD83-50A4-41A0-8B84-E750110D46CD}" destId="{33BD77BA-8944-4C4A-A410-05CFAE1D7BE6}" srcOrd="0" destOrd="0" presId="urn:microsoft.com/office/officeart/2008/layout/VerticalCurvedList"/>
    <dgm:cxn modelId="{DF1A0E31-D9EF-4CFC-BDF4-6EAE04CFF62C}" type="presParOf" srcId="{6EF3435A-6543-4C9E-8D58-6FE2A30D646D}" destId="{E09C024B-B75A-48D1-A55F-93EDF5CF8813}" srcOrd="0" destOrd="0" presId="urn:microsoft.com/office/officeart/2008/layout/VerticalCurvedList"/>
    <dgm:cxn modelId="{C98DA6F7-EAEF-480D-BF0B-D4C1C140846B}" type="presParOf" srcId="{E09C024B-B75A-48D1-A55F-93EDF5CF8813}" destId="{E6C3389F-6E6C-449F-A543-4CB601095577}" srcOrd="0" destOrd="0" presId="urn:microsoft.com/office/officeart/2008/layout/VerticalCurvedList"/>
    <dgm:cxn modelId="{7125C812-C163-4EF2-AAAA-CD6F3DF4BBD1}" type="presParOf" srcId="{E6C3389F-6E6C-449F-A543-4CB601095577}" destId="{81B4505F-D039-450F-93FA-B3DFAD2F7016}" srcOrd="0" destOrd="0" presId="urn:microsoft.com/office/officeart/2008/layout/VerticalCurvedList"/>
    <dgm:cxn modelId="{48FCAB45-EBD5-4259-AD42-4BE6F7582E64}" type="presParOf" srcId="{E6C3389F-6E6C-449F-A543-4CB601095577}" destId="{33BD77BA-8944-4C4A-A410-05CFAE1D7BE6}" srcOrd="1" destOrd="0" presId="urn:microsoft.com/office/officeart/2008/layout/VerticalCurvedList"/>
    <dgm:cxn modelId="{1D9CC411-279F-4012-B3B7-55D110B7AD51}" type="presParOf" srcId="{E6C3389F-6E6C-449F-A543-4CB601095577}" destId="{F857C78F-91E1-4A3B-8A97-9EFF0ACD690A}" srcOrd="2" destOrd="0" presId="urn:microsoft.com/office/officeart/2008/layout/VerticalCurvedList"/>
    <dgm:cxn modelId="{00591BB6-92DA-46DD-A30C-D234A3403CFC}" type="presParOf" srcId="{E6C3389F-6E6C-449F-A543-4CB601095577}" destId="{A3E9EA44-DFC8-465D-9822-4BC9A3CA8B14}" srcOrd="3" destOrd="0" presId="urn:microsoft.com/office/officeart/2008/layout/VerticalCurvedList"/>
    <dgm:cxn modelId="{924C4CA2-2CE7-4210-A381-EA66EE2FF7DD}" type="presParOf" srcId="{E09C024B-B75A-48D1-A55F-93EDF5CF8813}" destId="{31A78D74-0066-4A93-8EF2-BC1AAC0073A2}" srcOrd="1" destOrd="0" presId="urn:microsoft.com/office/officeart/2008/layout/VerticalCurvedList"/>
    <dgm:cxn modelId="{69C49B10-7FA2-4124-AD8A-C7061ABA0DA9}" type="presParOf" srcId="{E09C024B-B75A-48D1-A55F-93EDF5CF8813}" destId="{6830091E-5EAC-441E-9978-1A9ED28F02D4}" srcOrd="2" destOrd="0" presId="urn:microsoft.com/office/officeart/2008/layout/VerticalCurvedList"/>
    <dgm:cxn modelId="{D1072BE1-2FAF-49CD-8B56-6B95E2CF99CA}" type="presParOf" srcId="{6830091E-5EAC-441E-9978-1A9ED28F02D4}" destId="{B917542B-860E-4232-A596-0BCF003E26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7516E434-DE08-4E42-B020-92205E0E3D4F}" type="doc">
      <dgm:prSet loTypeId="urn:microsoft.com/office/officeart/2005/8/layout/default" loCatId="list" qsTypeId="urn:microsoft.com/office/officeart/2005/8/quickstyle/simple5" qsCatId="simple" csTypeId="urn:microsoft.com/office/officeart/2005/8/colors/accent1_5" csCatId="accent1" phldr="1"/>
      <dgm:spPr/>
      <dgm:t>
        <a:bodyPr/>
        <a:lstStyle/>
        <a:p>
          <a:pPr rtl="1"/>
          <a:endParaRPr lang="ar-SA"/>
        </a:p>
      </dgm:t>
    </dgm:pt>
    <dgm:pt modelId="{6354E43F-B14D-4EA1-AEA4-5A075929A38A}">
      <dgm:prSet custT="1"/>
      <dgm:spPr/>
      <dgm:t>
        <a:bodyPr/>
        <a:lstStyle/>
        <a:p>
          <a:pPr rtl="1"/>
          <a:r>
            <a:rPr lang="ar-SA" sz="2400" dirty="0">
              <a:solidFill>
                <a:schemeClr val="tx1"/>
              </a:solidFill>
              <a:latin typeface="JF Flat" panose="02000500000000000000" pitchFamily="2" charset="-78"/>
              <a:cs typeface="JF Flat" panose="02000500000000000000" pitchFamily="2" charset="-78"/>
            </a:rPr>
            <a:t>يكون عن طريق تقديم عقار لمن يبنيه ، ويصبح الباني شريكًا وفق الاتفاق </a:t>
          </a:r>
        </a:p>
      </dgm:t>
    </dgm:pt>
    <dgm:pt modelId="{406F462A-54E7-4986-97EE-4DFDDF990763}" type="parTrans" cxnId="{D9E72EA1-BC4D-4F74-AD55-660E92825F9C}">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5C8C26CF-E56C-473F-9C65-C67A06CA645B}" type="sibTrans" cxnId="{D9E72EA1-BC4D-4F74-AD55-660E92825F9C}">
      <dgm:prSet/>
      <dgm:spPr/>
      <dgm:t>
        <a:bodyPr/>
        <a:lstStyle/>
        <a:p>
          <a:pPr rtl="1"/>
          <a:endParaRPr lang="ar-SA" sz="2400">
            <a:solidFill>
              <a:schemeClr val="tx1"/>
            </a:solidFill>
            <a:latin typeface="JF Flat" panose="02000500000000000000" pitchFamily="2" charset="-78"/>
            <a:cs typeface="JF Flat" panose="02000500000000000000" pitchFamily="2" charset="-78"/>
          </a:endParaRPr>
        </a:p>
      </dgm:t>
    </dgm:pt>
    <dgm:pt modelId="{9B201EE5-5CB6-4BD6-A650-415CBE72856B}" type="pres">
      <dgm:prSet presAssocID="{7516E434-DE08-4E42-B020-92205E0E3D4F}" presName="diagram" presStyleCnt="0">
        <dgm:presLayoutVars>
          <dgm:dir/>
          <dgm:resizeHandles val="exact"/>
        </dgm:presLayoutVars>
      </dgm:prSet>
      <dgm:spPr/>
    </dgm:pt>
    <dgm:pt modelId="{0E173331-180E-4E1C-BBBF-2CBC416A551B}" type="pres">
      <dgm:prSet presAssocID="{6354E43F-B14D-4EA1-AEA4-5A075929A38A}" presName="node" presStyleLbl="node1" presStyleIdx="0" presStyleCnt="1" custScaleX="203718" custScaleY="73544">
        <dgm:presLayoutVars>
          <dgm:bulletEnabled val="1"/>
        </dgm:presLayoutVars>
      </dgm:prSet>
      <dgm:spPr/>
    </dgm:pt>
  </dgm:ptLst>
  <dgm:cxnLst>
    <dgm:cxn modelId="{D9E72EA1-BC4D-4F74-AD55-660E92825F9C}" srcId="{7516E434-DE08-4E42-B020-92205E0E3D4F}" destId="{6354E43F-B14D-4EA1-AEA4-5A075929A38A}" srcOrd="0" destOrd="0" parTransId="{406F462A-54E7-4986-97EE-4DFDDF990763}" sibTransId="{5C8C26CF-E56C-473F-9C65-C67A06CA645B}"/>
    <dgm:cxn modelId="{D9F020B2-E185-4C17-B62D-4E046270B457}" type="presOf" srcId="{6354E43F-B14D-4EA1-AEA4-5A075929A38A}" destId="{0E173331-180E-4E1C-BBBF-2CBC416A551B}" srcOrd="0" destOrd="0" presId="urn:microsoft.com/office/officeart/2005/8/layout/default"/>
    <dgm:cxn modelId="{413DE8FF-33A1-4549-ACBC-9B67E30295D0}" type="presOf" srcId="{7516E434-DE08-4E42-B020-92205E0E3D4F}" destId="{9B201EE5-5CB6-4BD6-A650-415CBE72856B}" srcOrd="0" destOrd="0" presId="urn:microsoft.com/office/officeart/2005/8/layout/default"/>
    <dgm:cxn modelId="{D4FEE57D-E28A-4889-A83A-67722CF20CD0}" type="presParOf" srcId="{9B201EE5-5CB6-4BD6-A650-415CBE72856B}" destId="{0E173331-180E-4E1C-BBBF-2CBC416A55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50760-BFBE-430C-B466-D972F6B8FF6B}">
      <dsp:nvSpPr>
        <dsp:cNvPr id="0" name=""/>
        <dsp:cNvSpPr/>
      </dsp:nvSpPr>
      <dsp:spPr>
        <a:xfrm>
          <a:off x="6590528" y="1854224"/>
          <a:ext cx="229511" cy="1790192"/>
        </a:xfrm>
        <a:custGeom>
          <a:avLst/>
          <a:gdLst/>
          <a:ahLst/>
          <a:cxnLst/>
          <a:rect l="0" t="0" r="0" b="0"/>
          <a:pathLst>
            <a:path>
              <a:moveTo>
                <a:pt x="0" y="0"/>
              </a:moveTo>
              <a:lnTo>
                <a:pt x="0" y="1790192"/>
              </a:lnTo>
              <a:lnTo>
                <a:pt x="229511" y="17901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6BDE3-40A0-433E-9AD8-784D52CFB5CD}">
      <dsp:nvSpPr>
        <dsp:cNvPr id="0" name=""/>
        <dsp:cNvSpPr/>
      </dsp:nvSpPr>
      <dsp:spPr>
        <a:xfrm>
          <a:off x="6590528" y="1854224"/>
          <a:ext cx="229511" cy="703836"/>
        </a:xfrm>
        <a:custGeom>
          <a:avLst/>
          <a:gdLst/>
          <a:ahLst/>
          <a:cxnLst/>
          <a:rect l="0" t="0" r="0" b="0"/>
          <a:pathLst>
            <a:path>
              <a:moveTo>
                <a:pt x="0" y="0"/>
              </a:moveTo>
              <a:lnTo>
                <a:pt x="0" y="703836"/>
              </a:lnTo>
              <a:lnTo>
                <a:pt x="229511" y="703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AB6B71-900C-458C-B8D3-F5D4456887F4}">
      <dsp:nvSpPr>
        <dsp:cNvPr id="0" name=""/>
        <dsp:cNvSpPr/>
      </dsp:nvSpPr>
      <dsp:spPr>
        <a:xfrm>
          <a:off x="4425466" y="767867"/>
          <a:ext cx="2777094" cy="321316"/>
        </a:xfrm>
        <a:custGeom>
          <a:avLst/>
          <a:gdLst/>
          <a:ahLst/>
          <a:cxnLst/>
          <a:rect l="0" t="0" r="0" b="0"/>
          <a:pathLst>
            <a:path>
              <a:moveTo>
                <a:pt x="0" y="0"/>
              </a:moveTo>
              <a:lnTo>
                <a:pt x="0" y="160658"/>
              </a:lnTo>
              <a:lnTo>
                <a:pt x="2777094" y="160658"/>
              </a:lnTo>
              <a:lnTo>
                <a:pt x="2777094" y="3213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518CC5-D88B-4711-8845-4F4CDC668C36}">
      <dsp:nvSpPr>
        <dsp:cNvPr id="0" name=""/>
        <dsp:cNvSpPr/>
      </dsp:nvSpPr>
      <dsp:spPr>
        <a:xfrm>
          <a:off x="4425466" y="767867"/>
          <a:ext cx="925698" cy="321316"/>
        </a:xfrm>
        <a:custGeom>
          <a:avLst/>
          <a:gdLst/>
          <a:ahLst/>
          <a:cxnLst/>
          <a:rect l="0" t="0" r="0" b="0"/>
          <a:pathLst>
            <a:path>
              <a:moveTo>
                <a:pt x="0" y="0"/>
              </a:moveTo>
              <a:lnTo>
                <a:pt x="0" y="160658"/>
              </a:lnTo>
              <a:lnTo>
                <a:pt x="925698" y="160658"/>
              </a:lnTo>
              <a:lnTo>
                <a:pt x="925698" y="3213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CC3DAC-CCF6-4044-B093-42CD60E72657}">
      <dsp:nvSpPr>
        <dsp:cNvPr id="0" name=""/>
        <dsp:cNvSpPr/>
      </dsp:nvSpPr>
      <dsp:spPr>
        <a:xfrm>
          <a:off x="3499767" y="767867"/>
          <a:ext cx="925698" cy="321316"/>
        </a:xfrm>
        <a:custGeom>
          <a:avLst/>
          <a:gdLst/>
          <a:ahLst/>
          <a:cxnLst/>
          <a:rect l="0" t="0" r="0" b="0"/>
          <a:pathLst>
            <a:path>
              <a:moveTo>
                <a:pt x="925698" y="0"/>
              </a:moveTo>
              <a:lnTo>
                <a:pt x="925698" y="160658"/>
              </a:lnTo>
              <a:lnTo>
                <a:pt x="0" y="160658"/>
              </a:lnTo>
              <a:lnTo>
                <a:pt x="0" y="3213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7CCB24-19AC-4B92-A7CD-83ED39EC9716}">
      <dsp:nvSpPr>
        <dsp:cNvPr id="0" name=""/>
        <dsp:cNvSpPr/>
      </dsp:nvSpPr>
      <dsp:spPr>
        <a:xfrm>
          <a:off x="1648371" y="767867"/>
          <a:ext cx="2777094" cy="321316"/>
        </a:xfrm>
        <a:custGeom>
          <a:avLst/>
          <a:gdLst/>
          <a:ahLst/>
          <a:cxnLst/>
          <a:rect l="0" t="0" r="0" b="0"/>
          <a:pathLst>
            <a:path>
              <a:moveTo>
                <a:pt x="2777094" y="0"/>
              </a:moveTo>
              <a:lnTo>
                <a:pt x="2777094" y="160658"/>
              </a:lnTo>
              <a:lnTo>
                <a:pt x="0" y="160658"/>
              </a:lnTo>
              <a:lnTo>
                <a:pt x="0" y="3213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BF1014-19E3-4F02-AAEE-381D3CD0D461}">
      <dsp:nvSpPr>
        <dsp:cNvPr id="0" name=""/>
        <dsp:cNvSpPr/>
      </dsp:nvSpPr>
      <dsp:spPr>
        <a:xfrm>
          <a:off x="3660426" y="2827"/>
          <a:ext cx="1530079" cy="7650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b="1" kern="1200" dirty="0">
              <a:solidFill>
                <a:schemeClr val="tx1"/>
              </a:solidFill>
              <a:latin typeface="JF Flat" panose="02000500000000000000" pitchFamily="2" charset="-78"/>
              <a:cs typeface="JF Flat" panose="02000500000000000000" pitchFamily="2" charset="-78"/>
            </a:rPr>
            <a:t>المال</a:t>
          </a:r>
        </a:p>
      </dsp:txBody>
      <dsp:txXfrm>
        <a:off x="3660426" y="2827"/>
        <a:ext cx="1530079" cy="765039"/>
      </dsp:txXfrm>
    </dsp:sp>
    <dsp:sp modelId="{DACB34A3-B843-4536-B1E0-F0700961CFCF}">
      <dsp:nvSpPr>
        <dsp:cNvPr id="0" name=""/>
        <dsp:cNvSpPr/>
      </dsp:nvSpPr>
      <dsp:spPr>
        <a:xfrm>
          <a:off x="883332" y="1089184"/>
          <a:ext cx="1530079" cy="7650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b="1" kern="1200" dirty="0">
              <a:solidFill>
                <a:schemeClr val="tx1"/>
              </a:solidFill>
              <a:latin typeface="JF Flat" panose="02000500000000000000" pitchFamily="2" charset="-78"/>
              <a:cs typeface="JF Flat" panose="02000500000000000000" pitchFamily="2" charset="-78"/>
            </a:rPr>
            <a:t>ديون</a:t>
          </a:r>
        </a:p>
      </dsp:txBody>
      <dsp:txXfrm>
        <a:off x="883332" y="1089184"/>
        <a:ext cx="1530079" cy="765039"/>
      </dsp:txXfrm>
    </dsp:sp>
    <dsp:sp modelId="{3DAD486A-9FF5-48AF-8CA6-13E6A6B76FB5}">
      <dsp:nvSpPr>
        <dsp:cNvPr id="0" name=""/>
        <dsp:cNvSpPr/>
      </dsp:nvSpPr>
      <dsp:spPr>
        <a:xfrm>
          <a:off x="2734728" y="1089184"/>
          <a:ext cx="1530079" cy="7650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b="1" kern="1200" dirty="0">
              <a:solidFill>
                <a:schemeClr val="tx1"/>
              </a:solidFill>
              <a:latin typeface="JF Flat" panose="02000500000000000000" pitchFamily="2" charset="-78"/>
              <a:cs typeface="JF Flat" panose="02000500000000000000" pitchFamily="2" charset="-78"/>
            </a:rPr>
            <a:t>حقوق</a:t>
          </a:r>
        </a:p>
      </dsp:txBody>
      <dsp:txXfrm>
        <a:off x="2734728" y="1089184"/>
        <a:ext cx="1530079" cy="765039"/>
      </dsp:txXfrm>
    </dsp:sp>
    <dsp:sp modelId="{1BB0BA4A-C9FC-4BB0-BB1C-4536ACBF17CD}">
      <dsp:nvSpPr>
        <dsp:cNvPr id="0" name=""/>
        <dsp:cNvSpPr/>
      </dsp:nvSpPr>
      <dsp:spPr>
        <a:xfrm>
          <a:off x="4586124" y="1089184"/>
          <a:ext cx="1530079" cy="7650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b="1" kern="1200" dirty="0">
              <a:solidFill>
                <a:schemeClr val="tx1"/>
              </a:solidFill>
              <a:latin typeface="JF Flat" panose="02000500000000000000" pitchFamily="2" charset="-78"/>
              <a:cs typeface="JF Flat" panose="02000500000000000000" pitchFamily="2" charset="-78"/>
            </a:rPr>
            <a:t>منافع</a:t>
          </a:r>
        </a:p>
      </dsp:txBody>
      <dsp:txXfrm>
        <a:off x="4586124" y="1089184"/>
        <a:ext cx="1530079" cy="765039"/>
      </dsp:txXfrm>
    </dsp:sp>
    <dsp:sp modelId="{084B4998-E7FD-4D7A-8AED-FFE034495B71}">
      <dsp:nvSpPr>
        <dsp:cNvPr id="0" name=""/>
        <dsp:cNvSpPr/>
      </dsp:nvSpPr>
      <dsp:spPr>
        <a:xfrm>
          <a:off x="6437520" y="1089184"/>
          <a:ext cx="1530079" cy="7650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b="1" kern="1200" dirty="0">
              <a:solidFill>
                <a:schemeClr val="tx1"/>
              </a:solidFill>
              <a:latin typeface="JF Flat" panose="02000500000000000000" pitchFamily="2" charset="-78"/>
              <a:cs typeface="JF Flat" panose="02000500000000000000" pitchFamily="2" charset="-78"/>
            </a:rPr>
            <a:t>أعيان</a:t>
          </a:r>
        </a:p>
      </dsp:txBody>
      <dsp:txXfrm>
        <a:off x="6437520" y="1089184"/>
        <a:ext cx="1530079" cy="765039"/>
      </dsp:txXfrm>
    </dsp:sp>
    <dsp:sp modelId="{41963A7B-EDAD-4B1B-9E53-83D81CCCAC77}">
      <dsp:nvSpPr>
        <dsp:cNvPr id="0" name=""/>
        <dsp:cNvSpPr/>
      </dsp:nvSpPr>
      <dsp:spPr>
        <a:xfrm>
          <a:off x="6820040" y="2175540"/>
          <a:ext cx="1530079" cy="7650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b="1" kern="1200" dirty="0">
              <a:solidFill>
                <a:schemeClr val="tx1"/>
              </a:solidFill>
              <a:latin typeface="JF Flat" panose="02000500000000000000" pitchFamily="2" charset="-78"/>
              <a:cs typeface="JF Flat" panose="02000500000000000000" pitchFamily="2" charset="-78"/>
            </a:rPr>
            <a:t>منقول</a:t>
          </a:r>
        </a:p>
      </dsp:txBody>
      <dsp:txXfrm>
        <a:off x="6820040" y="2175540"/>
        <a:ext cx="1530079" cy="765039"/>
      </dsp:txXfrm>
    </dsp:sp>
    <dsp:sp modelId="{4C5FEBB2-ABE7-414E-B22E-3C8E47DA02C0}">
      <dsp:nvSpPr>
        <dsp:cNvPr id="0" name=""/>
        <dsp:cNvSpPr/>
      </dsp:nvSpPr>
      <dsp:spPr>
        <a:xfrm>
          <a:off x="6820040" y="3261897"/>
          <a:ext cx="1530079" cy="7650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b="1" kern="1200" dirty="0">
              <a:solidFill>
                <a:schemeClr val="tx1"/>
              </a:solidFill>
              <a:latin typeface="JF Flat" panose="02000500000000000000" pitchFamily="2" charset="-78"/>
              <a:cs typeface="JF Flat" panose="02000500000000000000" pitchFamily="2" charset="-78"/>
            </a:rPr>
            <a:t>عقار</a:t>
          </a:r>
        </a:p>
      </dsp:txBody>
      <dsp:txXfrm>
        <a:off x="6820040" y="3261897"/>
        <a:ext cx="1530079" cy="7650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6E38-3C6B-41E8-B04A-DF49D99AD5DA}">
      <dsp:nvSpPr>
        <dsp:cNvPr id="0" name=""/>
        <dsp:cNvSpPr/>
      </dsp:nvSpPr>
      <dsp:spPr>
        <a:xfrm>
          <a:off x="0" y="2872976"/>
          <a:ext cx="10525539" cy="942974"/>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accent6">
                  <a:lumMod val="50000"/>
                </a:schemeClr>
              </a:solidFill>
              <a:latin typeface="Sakkal Majalla" panose="02000000000000000000" pitchFamily="2" charset="-78"/>
              <a:cs typeface="Sakkal Majalla" panose="02000000000000000000" pitchFamily="2" charset="-78"/>
            </a:rPr>
            <a:t>والطريقة المتبعة هي: إنشاء مؤسستين وقفيتين، ثم تأسيس شركة ذات مسؤولية محدودة من المؤسستين. كما يمكن أن يكون الوقف أحد الشركاء في الشركة ذ م </a:t>
          </a:r>
          <a:r>
            <a:rPr lang="ar-SA" sz="1800" kern="1200" dirty="0" err="1">
              <a:solidFill>
                <a:schemeClr val="accent6">
                  <a:lumMod val="50000"/>
                </a:schemeClr>
              </a:solidFill>
              <a:latin typeface="Sakkal Majalla" panose="02000000000000000000" pitchFamily="2" charset="-78"/>
              <a:cs typeface="Sakkal Majalla" panose="02000000000000000000" pitchFamily="2" charset="-78"/>
            </a:rPr>
            <a:t>م</a:t>
          </a:r>
          <a:r>
            <a:rPr lang="ar-SA" sz="1800" kern="1200" dirty="0">
              <a:solidFill>
                <a:schemeClr val="accent6">
                  <a:lumMod val="50000"/>
                </a:schemeClr>
              </a:solidFill>
              <a:latin typeface="Sakkal Majalla" panose="02000000000000000000" pitchFamily="2" charset="-78"/>
              <a:cs typeface="Sakkal Majalla" panose="02000000000000000000" pitchFamily="2" charset="-78"/>
            </a:rPr>
            <a:t> ،، و يكون كل منهم مسؤولاً بقدر حصته في رأس المال فقط ويكون جميع الشركاء لهم صفة التجارة، ويمكن أن تكون الشركة ذات المسؤولية المحدودة من شخص واحد، ولذا فيمكن للمؤسسات الوقفية أن تتحول إلى شركات شخص واحد.</a:t>
          </a:r>
        </a:p>
      </dsp:txBody>
      <dsp:txXfrm>
        <a:off x="0" y="2872976"/>
        <a:ext cx="10525539" cy="942974"/>
      </dsp:txXfrm>
    </dsp:sp>
    <dsp:sp modelId="{3EF2CB75-1E53-40A4-BA59-DA1EB3399884}">
      <dsp:nvSpPr>
        <dsp:cNvPr id="0" name=""/>
        <dsp:cNvSpPr/>
      </dsp:nvSpPr>
      <dsp:spPr>
        <a:xfrm rot="10800000">
          <a:off x="0" y="1436825"/>
          <a:ext cx="10525539" cy="1450295"/>
        </a:xfrm>
        <a:prstGeom prst="upArrowCallou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accent6">
                  <a:lumMod val="50000"/>
                </a:schemeClr>
              </a:solidFill>
              <a:latin typeface="Sakkal Majalla" panose="02000000000000000000" pitchFamily="2" charset="-78"/>
              <a:cs typeface="Sakkal Majalla" panose="02000000000000000000" pitchFamily="2" charset="-78"/>
            </a:rPr>
            <a:t>ويفضل القائمون على الأوقاف تحويل المنشأة الوقفية إلى شركة لتميزها اقتصاديا عن المؤسسة من جهة المحافظة على استمرارية النشاط، والمحافظة على الكادر الوظيفي، إضافة إلى مراعاة أحوال الورثة في حالة عدم قدرتهم على إدارة المؤسسة.	</a:t>
          </a:r>
        </a:p>
      </dsp:txBody>
      <dsp:txXfrm rot="10800000">
        <a:off x="0" y="1436825"/>
        <a:ext cx="10525539" cy="942358"/>
      </dsp:txXfrm>
    </dsp:sp>
    <dsp:sp modelId="{2FFFC805-4D15-4E8C-A4C7-B906B397862E}">
      <dsp:nvSpPr>
        <dsp:cNvPr id="0" name=""/>
        <dsp:cNvSpPr/>
      </dsp:nvSpPr>
      <dsp:spPr>
        <a:xfrm rot="10800000">
          <a:off x="0" y="674"/>
          <a:ext cx="10525539" cy="1450295"/>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accent6">
                  <a:lumMod val="50000"/>
                </a:schemeClr>
              </a:solidFill>
              <a:latin typeface="Sakkal Majalla" panose="02000000000000000000" pitchFamily="2" charset="-78"/>
              <a:cs typeface="Sakkal Majalla" panose="02000000000000000000" pitchFamily="2" charset="-78"/>
            </a:rPr>
            <a:t>يمكن إنشاء مؤسسة وقفية أخرى ثم يتم إنشاء شركة وقفية مكونة من منشآت وقفية، أو تحول المؤسسة إلى شركة شخص واحد وقد أتيح في نظام الشركات السعودي إنشاء الشركات غير الربحية في الباب السابع من المادة 185-196</a:t>
          </a:r>
        </a:p>
      </dsp:txBody>
      <dsp:txXfrm rot="10800000">
        <a:off x="0" y="674"/>
        <a:ext cx="10525539" cy="9423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0" y="1630371"/>
          <a:ext cx="7030497" cy="19598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1">
            <a:lnSpc>
              <a:spcPct val="90000"/>
            </a:lnSpc>
            <a:spcBef>
              <a:spcPct val="0"/>
            </a:spcBef>
            <a:spcAft>
              <a:spcPct val="35000"/>
            </a:spcAft>
            <a:buNone/>
          </a:pPr>
          <a:r>
            <a:rPr lang="ar-SA" sz="4100" b="1" kern="1200" dirty="0">
              <a:solidFill>
                <a:schemeClr val="tx1"/>
              </a:solidFill>
              <a:latin typeface="JF Flat" panose="02000500000000000000" pitchFamily="2" charset="-78"/>
              <a:cs typeface="JF Flat" panose="02000500000000000000" pitchFamily="2" charset="-78"/>
            </a:rPr>
            <a:t>الإجراءات القانونية لتمويل المنشآت الوقفية</a:t>
          </a:r>
          <a:endParaRPr lang="ar-SA" sz="4100" kern="1200" dirty="0">
            <a:solidFill>
              <a:schemeClr val="tx1"/>
            </a:solidFill>
            <a:latin typeface="JF Flat" panose="02000500000000000000" pitchFamily="2" charset="-78"/>
            <a:cs typeface="JF Flat" panose="02000500000000000000" pitchFamily="2" charset="-78"/>
          </a:endParaRPr>
        </a:p>
      </dsp:txBody>
      <dsp:txXfrm>
        <a:off x="0" y="1630371"/>
        <a:ext cx="7030497" cy="19598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6855" y="0"/>
          <a:ext cx="7023641" cy="5414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rgbClr val="000000"/>
              </a:solidFill>
              <a:latin typeface="JF Flat" panose="02000500000000000000" pitchFamily="2" charset="-78"/>
              <a:ea typeface="+mn-ea"/>
              <a:cs typeface="JF Flat" panose="02000500000000000000" pitchFamily="2" charset="-78"/>
            </a:rPr>
            <a:t>المادة (223) من نظام المرافعات: </a:t>
          </a:r>
          <a:endParaRPr lang="en-US" sz="2000" b="1" kern="1200" dirty="0">
            <a:solidFill>
              <a:srgbClr val="000000"/>
            </a:solidFill>
            <a:latin typeface="JF Flat" panose="02000500000000000000" pitchFamily="2" charset="-78"/>
            <a:ea typeface="+mn-ea"/>
            <a:cs typeface="JF Flat" panose="02000500000000000000" pitchFamily="2" charset="-78"/>
          </a:endParaRPr>
        </a:p>
        <a:p>
          <a:pPr marL="0" lvl="0" indent="0" algn="ctr" defTabSz="889000" rtl="1">
            <a:lnSpc>
              <a:spcPct val="90000"/>
            </a:lnSpc>
            <a:spcBef>
              <a:spcPct val="0"/>
            </a:spcBef>
            <a:spcAft>
              <a:spcPct val="35000"/>
            </a:spcAft>
            <a:buFont typeface="Symbol" panose="05050102010706020507" pitchFamily="18" charset="2"/>
            <a:buNone/>
          </a:pPr>
          <a:r>
            <a:rPr lang="ar-SA" sz="2000" b="1" kern="1200" dirty="0">
              <a:solidFill>
                <a:srgbClr val="000000"/>
              </a:solidFill>
              <a:latin typeface="JF Flat" panose="02000500000000000000" pitchFamily="2" charset="-78"/>
              <a:ea typeface="+mn-ea"/>
              <a:cs typeface="JF Flat" panose="02000500000000000000" pitchFamily="2" charset="-78"/>
            </a:rPr>
            <a:t>1. إذا اقتضت المصلحة العامة بيع وقف عام أو استبداله أو نقله، فليس لناظره أن يجري ذلك إلا بعد استئذان المحكمة في البلد التي فيها الوقف، وإثبات المسوغات الشرعية التي تجيز بيعه أو استبداله أو نقله، على أن يجعل ثمنه في مثله في الحال.</a:t>
          </a:r>
          <a:endParaRPr lang="en-US" sz="2000" b="1" kern="1200" dirty="0">
            <a:solidFill>
              <a:srgbClr val="000000"/>
            </a:solidFill>
            <a:latin typeface="JF Flat" panose="02000500000000000000" pitchFamily="2" charset="-78"/>
            <a:ea typeface="+mn-ea"/>
            <a:cs typeface="JF Flat" panose="02000500000000000000" pitchFamily="2" charset="-78"/>
          </a:endParaRPr>
        </a:p>
        <a:p>
          <a:pPr marL="0" lvl="0" indent="0" algn="ctr" defTabSz="889000" rtl="1">
            <a:lnSpc>
              <a:spcPct val="90000"/>
            </a:lnSpc>
            <a:spcBef>
              <a:spcPct val="0"/>
            </a:spcBef>
            <a:spcAft>
              <a:spcPct val="35000"/>
            </a:spcAft>
            <a:buFont typeface="Symbol" panose="05050102010706020507" pitchFamily="18" charset="2"/>
            <a:buNone/>
          </a:pPr>
          <a:r>
            <a:rPr lang="ar-SA" sz="2000" b="1" kern="1200" dirty="0">
              <a:solidFill>
                <a:srgbClr val="000000"/>
              </a:solidFill>
              <a:latin typeface="JF Flat" panose="02000500000000000000" pitchFamily="2" charset="-78"/>
              <a:ea typeface="+mn-ea"/>
              <a:cs typeface="JF Flat" panose="02000500000000000000" pitchFamily="2" charset="-78"/>
            </a:rPr>
            <a:t>2. إذا اقتضت المصلحة التصرف في الوقف الأهلي ببيعه أو استبداله أو نقله أو رهنه أو الاقتراض له أو تعميره أو شراء بدل منه أو تجزئته أو فرزه أو دمجه أو تأجيره لمدة تزيد على عشر سنوات أو المضاربة بماله - فيما إذا كان الثمن لا يكفي لشراء البدل – فليس لناظره أن يجري أيًّا من تلك التصرفات إلا </a:t>
          </a:r>
          <a:r>
            <a:rPr lang="ar-SA" sz="2000" b="1" u="sng" kern="1200" dirty="0">
              <a:solidFill>
                <a:srgbClr val="000000"/>
              </a:solidFill>
              <a:latin typeface="JF Flat" panose="02000500000000000000" pitchFamily="2" charset="-78"/>
              <a:ea typeface="+mn-ea"/>
              <a:cs typeface="JF Flat" panose="02000500000000000000" pitchFamily="2" charset="-78"/>
            </a:rPr>
            <a:t>بعد استئذان المحكمة المختصة.</a:t>
          </a:r>
        </a:p>
      </dsp:txBody>
      <dsp:txXfrm>
        <a:off x="6855" y="0"/>
        <a:ext cx="7023641" cy="54140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0" y="1630371"/>
          <a:ext cx="7030497" cy="19598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1">
            <a:lnSpc>
              <a:spcPct val="90000"/>
            </a:lnSpc>
            <a:spcBef>
              <a:spcPct val="0"/>
            </a:spcBef>
            <a:spcAft>
              <a:spcPct val="35000"/>
            </a:spcAft>
            <a:buNone/>
          </a:pPr>
          <a:r>
            <a:rPr lang="ar-SA" sz="4100" b="1" kern="1200" dirty="0">
              <a:solidFill>
                <a:schemeClr val="tx1"/>
              </a:solidFill>
              <a:latin typeface="JF Flat" panose="02000500000000000000" pitchFamily="2" charset="-78"/>
              <a:cs typeface="JF Flat" panose="02000500000000000000" pitchFamily="2" charset="-78"/>
            </a:rPr>
            <a:t>موقف المنظم السعودي من تمويل الأوقاف</a:t>
          </a:r>
        </a:p>
      </dsp:txBody>
      <dsp:txXfrm>
        <a:off x="0" y="1630371"/>
        <a:ext cx="7030497" cy="19598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7719F-0E6D-4D1B-9854-596BB7A4AB66}">
      <dsp:nvSpPr>
        <dsp:cNvPr id="0" name=""/>
        <dsp:cNvSpPr/>
      </dsp:nvSpPr>
      <dsp:spPr>
        <a:xfrm>
          <a:off x="39759" y="2158"/>
          <a:ext cx="8973881" cy="2131057"/>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يتصرف الناظر في الأموال الموقوفة وريعها، بما لا يخالف شرط الواقف وأحكام النظام واللائحة، وبما يحقق الغبطة </a:t>
          </a:r>
          <a:r>
            <a:rPr lang="ar-SA" sz="2400" u="sng" kern="1200" dirty="0">
              <a:solidFill>
                <a:schemeClr val="accent6">
                  <a:lumMod val="50000"/>
                </a:schemeClr>
              </a:solidFill>
              <a:cs typeface="Khalid Art bold" pitchFamily="2" charset="-78"/>
            </a:rPr>
            <a:t>والمصلحة للوقف،</a:t>
          </a:r>
          <a:r>
            <a:rPr lang="ar-SA" sz="2400" kern="1200" dirty="0">
              <a:solidFill>
                <a:schemeClr val="accent6">
                  <a:lumMod val="50000"/>
                </a:schemeClr>
              </a:solidFill>
              <a:cs typeface="Khalid Art bold" pitchFamily="2" charset="-78"/>
            </a:rPr>
            <a:t> وفي جميع الأحوال يقع باطلا كل تصرف يتعارض مع حقيقة الوقف ومقاصده. </a:t>
          </a:r>
          <a:r>
            <a:rPr lang="ar-SA" sz="1600" kern="1200" dirty="0">
              <a:solidFill>
                <a:schemeClr val="accent6">
                  <a:lumMod val="50000"/>
                </a:schemeClr>
              </a:solidFill>
              <a:latin typeface="Expo Arabic Light" panose="00000400000000000000" pitchFamily="2" charset="-78"/>
              <a:cs typeface="Khalid Art bold" pitchFamily="2" charset="-78"/>
            </a:rPr>
            <a:t>(م50)</a:t>
          </a:r>
          <a:endParaRPr lang="ar-SA" sz="2400" kern="1200" dirty="0">
            <a:solidFill>
              <a:schemeClr val="accent6">
                <a:lumMod val="50000"/>
              </a:schemeClr>
            </a:solidFill>
          </a:endParaRPr>
        </a:p>
      </dsp:txBody>
      <dsp:txXfrm>
        <a:off x="39759" y="2158"/>
        <a:ext cx="8973881" cy="21310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6CCCA-4E76-4A1B-B7E5-C6B6AA90A8E6}">
      <dsp:nvSpPr>
        <dsp:cNvPr id="0" name=""/>
        <dsp:cNvSpPr/>
      </dsp:nvSpPr>
      <dsp:spPr>
        <a:xfrm>
          <a:off x="0" y="1904616"/>
          <a:ext cx="9183757" cy="1249634"/>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 يقدم إعمار الوقف وصيانته على الصرف على المستحقين، إلا لضرورة يقدرها الناظر. </a:t>
          </a:r>
          <a:r>
            <a:rPr lang="ar-SA" sz="1600" kern="1200" dirty="0">
              <a:solidFill>
                <a:schemeClr val="accent6">
                  <a:lumMod val="50000"/>
                </a:schemeClr>
              </a:solidFill>
              <a:latin typeface="Expo Arabic Light" panose="00000400000000000000" pitchFamily="2" charset="-78"/>
              <a:cs typeface="Khalid Art bold" pitchFamily="2" charset="-78"/>
            </a:rPr>
            <a:t>(م51)</a:t>
          </a:r>
          <a:endParaRPr lang="ar-SA" sz="2400" kern="1200" dirty="0">
            <a:solidFill>
              <a:schemeClr val="accent6">
                <a:lumMod val="50000"/>
              </a:schemeClr>
            </a:solidFill>
            <a:cs typeface="Khalid Art bold" pitchFamily="2" charset="-78"/>
          </a:endParaRPr>
        </a:p>
      </dsp:txBody>
      <dsp:txXfrm>
        <a:off x="0" y="1904616"/>
        <a:ext cx="9183757" cy="1249634"/>
      </dsp:txXfrm>
    </dsp:sp>
    <dsp:sp modelId="{2FFFC805-4D15-4E8C-A4C7-B906B397862E}">
      <dsp:nvSpPr>
        <dsp:cNvPr id="0" name=""/>
        <dsp:cNvSpPr/>
      </dsp:nvSpPr>
      <dsp:spPr>
        <a:xfrm rot="10800000">
          <a:off x="0" y="1422"/>
          <a:ext cx="9183757" cy="1921937"/>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  على الناظر عمارة أصول الوقف بتخصيص نسبة من ريع الوقف لاستدامته </a:t>
          </a:r>
        </a:p>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وإعماره ، مع مراعاة الوقف ، وشرط الواقف . </a:t>
          </a:r>
        </a:p>
      </dsp:txBody>
      <dsp:txXfrm rot="10800000">
        <a:off x="0" y="1422"/>
        <a:ext cx="9183757" cy="12488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7719F-0E6D-4D1B-9854-596BB7A4AB66}">
      <dsp:nvSpPr>
        <dsp:cNvPr id="0" name=""/>
        <dsp:cNvSpPr/>
      </dsp:nvSpPr>
      <dsp:spPr>
        <a:xfrm>
          <a:off x="14" y="198580"/>
          <a:ext cx="9510295" cy="1117674"/>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يجوز للناظر، بعد موافقة الهيئة، بيع بعض الوقف لضرورة إعمار بعضه الآخر: </a:t>
          </a:r>
          <a:r>
            <a:rPr lang="ar-SA" sz="1600" kern="1200" dirty="0">
              <a:solidFill>
                <a:schemeClr val="accent6">
                  <a:lumMod val="50000"/>
                </a:schemeClr>
              </a:solidFill>
              <a:latin typeface="Expo Arabic Light" panose="00000400000000000000" pitchFamily="2" charset="-78"/>
              <a:cs typeface="Khalid Art bold" pitchFamily="2" charset="-78"/>
            </a:rPr>
            <a:t>(م52)</a:t>
          </a:r>
          <a:endParaRPr lang="ar-SA" sz="2400" kern="1200" dirty="0">
            <a:solidFill>
              <a:schemeClr val="accent6">
                <a:lumMod val="50000"/>
              </a:schemeClr>
            </a:solidFill>
          </a:endParaRPr>
        </a:p>
      </dsp:txBody>
      <dsp:txXfrm>
        <a:off x="14" y="198580"/>
        <a:ext cx="9510295" cy="11176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29C61-8E7F-4E7A-8ADC-FAEBCB0478FE}">
      <dsp:nvSpPr>
        <dsp:cNvPr id="0" name=""/>
        <dsp:cNvSpPr/>
      </dsp:nvSpPr>
      <dsp:spPr>
        <a:xfrm>
          <a:off x="6927444" y="300842"/>
          <a:ext cx="3351305" cy="1890704"/>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ar-SA" sz="3100" kern="1200" dirty="0">
              <a:solidFill>
                <a:schemeClr val="accent6">
                  <a:lumMod val="50000"/>
                </a:schemeClr>
              </a:solidFill>
              <a:cs typeface="Khalid Art bold" pitchFamily="2" charset="-78"/>
            </a:rPr>
            <a:t> إذا لم يكفِ فائضُ ريع الوقف لإصلاحه </a:t>
          </a:r>
        </a:p>
      </dsp:txBody>
      <dsp:txXfrm>
        <a:off x="6927444" y="300842"/>
        <a:ext cx="3351305" cy="1890704"/>
      </dsp:txXfrm>
    </dsp:sp>
    <dsp:sp modelId="{ECD28DE1-3C35-4877-9BF8-04894D3D5482}">
      <dsp:nvSpPr>
        <dsp:cNvPr id="0" name=""/>
        <dsp:cNvSpPr/>
      </dsp:nvSpPr>
      <dsp:spPr>
        <a:xfrm>
          <a:off x="3470763" y="300842"/>
          <a:ext cx="3151174" cy="1890704"/>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ar-SA" sz="3100" kern="1200" dirty="0">
              <a:solidFill>
                <a:schemeClr val="accent6">
                  <a:lumMod val="50000"/>
                </a:schemeClr>
              </a:solidFill>
              <a:cs typeface="Khalid Art bold" pitchFamily="2" charset="-78"/>
            </a:rPr>
            <a:t>إذا لم يكن هناك فائض ريع لأوقاف أخرى متحدة مع الوقف في الواقف والجهة</a:t>
          </a:r>
        </a:p>
      </dsp:txBody>
      <dsp:txXfrm>
        <a:off x="3470763" y="300842"/>
        <a:ext cx="3151174" cy="1890704"/>
      </dsp:txXfrm>
    </dsp:sp>
    <dsp:sp modelId="{2CA4A387-9DE5-429B-BB9F-0E7A425042D7}">
      <dsp:nvSpPr>
        <dsp:cNvPr id="0" name=""/>
        <dsp:cNvSpPr/>
      </dsp:nvSpPr>
      <dsp:spPr>
        <a:xfrm>
          <a:off x="4471" y="300842"/>
          <a:ext cx="3151174" cy="1890704"/>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ar-SA" sz="3100" kern="1200" dirty="0">
              <a:solidFill>
                <a:schemeClr val="accent6">
                  <a:lumMod val="50000"/>
                </a:schemeClr>
              </a:solidFill>
              <a:cs typeface="Khalid Art bold" pitchFamily="2" charset="-78"/>
            </a:rPr>
            <a:t>إذا لم تتوفر سبل أخر تغني عن البيع</a:t>
          </a:r>
        </a:p>
      </dsp:txBody>
      <dsp:txXfrm>
        <a:off x="4471" y="300842"/>
        <a:ext cx="3151174" cy="18907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29C61-8E7F-4E7A-8ADC-FAEBCB0478FE}">
      <dsp:nvSpPr>
        <dsp:cNvPr id="0" name=""/>
        <dsp:cNvSpPr/>
      </dsp:nvSpPr>
      <dsp:spPr>
        <a:xfrm>
          <a:off x="6927444" y="300842"/>
          <a:ext cx="3351305" cy="1890704"/>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 فائض ريعه -إن وجد - أو من المخصصات المستقطعة من الريع</a:t>
          </a:r>
        </a:p>
      </dsp:txBody>
      <dsp:txXfrm>
        <a:off x="6927444" y="300842"/>
        <a:ext cx="3351305" cy="1890704"/>
      </dsp:txXfrm>
    </dsp:sp>
    <dsp:sp modelId="{ECD28DE1-3C35-4877-9BF8-04894D3D5482}">
      <dsp:nvSpPr>
        <dsp:cNvPr id="0" name=""/>
        <dsp:cNvSpPr/>
      </dsp:nvSpPr>
      <dsp:spPr>
        <a:xfrm>
          <a:off x="3470763" y="300842"/>
          <a:ext cx="3151174" cy="1890704"/>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u="sng" kern="1200" dirty="0">
              <a:solidFill>
                <a:schemeClr val="accent6">
                  <a:lumMod val="50000"/>
                </a:schemeClr>
              </a:solidFill>
              <a:cs typeface="Khalid Art bold" pitchFamily="2" charset="-78"/>
            </a:rPr>
            <a:t> التمويل الوقفي</a:t>
          </a:r>
        </a:p>
      </dsp:txBody>
      <dsp:txXfrm>
        <a:off x="3470763" y="300842"/>
        <a:ext cx="3151174" cy="1890704"/>
      </dsp:txXfrm>
    </dsp:sp>
    <dsp:sp modelId="{2CA4A387-9DE5-429B-BB9F-0E7A425042D7}">
      <dsp:nvSpPr>
        <dsp:cNvPr id="0" name=""/>
        <dsp:cNvSpPr/>
      </dsp:nvSpPr>
      <dsp:spPr>
        <a:xfrm>
          <a:off x="4471" y="300842"/>
          <a:ext cx="3151174" cy="1890704"/>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التبرعات والهبات</a:t>
          </a:r>
          <a:r>
            <a:rPr lang="ar-SA" sz="2000" kern="1200" dirty="0">
              <a:solidFill>
                <a:schemeClr val="accent6">
                  <a:lumMod val="50000"/>
                </a:schemeClr>
              </a:solidFill>
              <a:cs typeface="Khalid Art bold" pitchFamily="2" charset="-78"/>
            </a:rPr>
            <a:t> </a:t>
          </a:r>
          <a:r>
            <a:rPr lang="ar-SA" sz="1600" kern="1200" dirty="0">
              <a:solidFill>
                <a:schemeClr val="accent6">
                  <a:lumMod val="50000"/>
                </a:schemeClr>
              </a:solidFill>
              <a:cs typeface="Khalid Art bold" pitchFamily="2" charset="-78"/>
            </a:rPr>
            <a:t>(م53)</a:t>
          </a:r>
          <a:endParaRPr lang="ar-SA" sz="3100" kern="1200" dirty="0">
            <a:solidFill>
              <a:schemeClr val="accent6">
                <a:lumMod val="50000"/>
              </a:schemeClr>
            </a:solidFill>
            <a:cs typeface="Khalid Art bold" pitchFamily="2" charset="-78"/>
          </a:endParaRPr>
        </a:p>
      </dsp:txBody>
      <dsp:txXfrm>
        <a:off x="4471" y="300842"/>
        <a:ext cx="3151174" cy="18907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7719F-0E6D-4D1B-9854-596BB7A4AB66}">
      <dsp:nvSpPr>
        <dsp:cNvPr id="0" name=""/>
        <dsp:cNvSpPr/>
      </dsp:nvSpPr>
      <dsp:spPr>
        <a:xfrm>
          <a:off x="39759" y="2158"/>
          <a:ext cx="8973881" cy="2131057"/>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جوز للناظر استثمار الأموال الوقفية، سواء كانت أصولا أم ريًعا ، بالصيغ الاستثمارية المباحة شرعا. </a:t>
          </a:r>
          <a:r>
            <a:rPr lang="ar-SA" sz="1600" kern="1200" dirty="0">
              <a:solidFill>
                <a:schemeClr val="accent6">
                  <a:lumMod val="50000"/>
                </a:schemeClr>
              </a:solidFill>
              <a:latin typeface="Expo Arabic Light" panose="00000400000000000000" pitchFamily="2" charset="-78"/>
              <a:cs typeface="Khalid Art bold" pitchFamily="2" charset="-78"/>
            </a:rPr>
            <a:t>(م54)</a:t>
          </a:r>
          <a:endParaRPr lang="ar-SA" sz="2400" kern="1200" dirty="0">
            <a:solidFill>
              <a:schemeClr val="accent6">
                <a:lumMod val="50000"/>
              </a:schemeClr>
            </a:solidFill>
          </a:endParaRPr>
        </a:p>
      </dsp:txBody>
      <dsp:txXfrm>
        <a:off x="39759" y="2158"/>
        <a:ext cx="8973881" cy="2131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B82DC-59E1-421C-819E-EE424AFDDFA8}">
      <dsp:nvSpPr>
        <dsp:cNvPr id="0" name=""/>
        <dsp:cNvSpPr/>
      </dsp:nvSpPr>
      <dsp:spPr>
        <a:xfrm>
          <a:off x="1899389" y="4112"/>
          <a:ext cx="4330280" cy="135659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dirty="0">
              <a:solidFill>
                <a:schemeClr val="tx1"/>
              </a:solidFill>
              <a:latin typeface="JF Flat" panose="02000500000000000000" pitchFamily="2" charset="-78"/>
              <a:cs typeface="JF Flat" panose="02000500000000000000" pitchFamily="2" charset="-78"/>
            </a:rPr>
            <a:t>التمويل</a:t>
          </a:r>
          <a:endParaRPr lang="ar-SA" sz="3100" b="1" kern="1200" dirty="0">
            <a:solidFill>
              <a:schemeClr val="tx1"/>
            </a:solidFill>
            <a:latin typeface="JF Flat" panose="02000500000000000000" pitchFamily="2" charset="-78"/>
            <a:cs typeface="JF Flat" panose="02000500000000000000" pitchFamily="2" charset="-78"/>
          </a:endParaRPr>
        </a:p>
      </dsp:txBody>
      <dsp:txXfrm>
        <a:off x="1939122" y="43845"/>
        <a:ext cx="4250814" cy="1277131"/>
      </dsp:txXfrm>
    </dsp:sp>
    <dsp:sp modelId="{3BC00032-960F-424F-B475-0A8847949C5F}">
      <dsp:nvSpPr>
        <dsp:cNvPr id="0" name=""/>
        <dsp:cNvSpPr/>
      </dsp:nvSpPr>
      <dsp:spPr>
        <a:xfrm rot="5400000">
          <a:off x="3595762" y="1423212"/>
          <a:ext cx="937533" cy="112503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endParaRPr lang="ar-SA" sz="3200" kern="1200">
            <a:solidFill>
              <a:schemeClr val="tx1"/>
            </a:solidFill>
            <a:latin typeface="JF Flat" panose="02000500000000000000" pitchFamily="2" charset="-78"/>
            <a:cs typeface="JF Flat" panose="02000500000000000000" pitchFamily="2" charset="-78"/>
          </a:endParaRPr>
        </a:p>
      </dsp:txBody>
      <dsp:txXfrm rot="-5400000">
        <a:off x="3727017" y="1516965"/>
        <a:ext cx="675023" cy="656273"/>
      </dsp:txXfrm>
    </dsp:sp>
    <dsp:sp modelId="{9B6497AC-63B9-45E7-B992-416F2C77D9CC}">
      <dsp:nvSpPr>
        <dsp:cNvPr id="0" name=""/>
        <dsp:cNvSpPr/>
      </dsp:nvSpPr>
      <dsp:spPr>
        <a:xfrm>
          <a:off x="-803362" y="2610754"/>
          <a:ext cx="9735783" cy="2500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JF Flat" panose="02000500000000000000" pitchFamily="2" charset="-78"/>
              <a:cs typeface="JF Flat" panose="02000500000000000000" pitchFamily="2" charset="-78"/>
            </a:rPr>
            <a:t>هو حصول شخص لا يملك سيولة نقدية على ما يحتاجه من أموال نقدية أو عينية</a:t>
          </a:r>
        </a:p>
      </dsp:txBody>
      <dsp:txXfrm>
        <a:off x="-730137" y="2683979"/>
        <a:ext cx="9589333" cy="235363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4D5B8-1329-4C3A-9C03-42599F96A5A9}">
      <dsp:nvSpPr>
        <dsp:cNvPr id="0" name=""/>
        <dsp:cNvSpPr/>
      </dsp:nvSpPr>
      <dsp:spPr>
        <a:xfrm>
          <a:off x="1366959" y="1624821"/>
          <a:ext cx="3306524" cy="573859"/>
        </a:xfrm>
        <a:custGeom>
          <a:avLst/>
          <a:gdLst/>
          <a:ahLst/>
          <a:cxnLst/>
          <a:rect l="0" t="0" r="0" b="0"/>
          <a:pathLst>
            <a:path>
              <a:moveTo>
                <a:pt x="3306524" y="0"/>
              </a:moveTo>
              <a:lnTo>
                <a:pt x="3306524" y="286929"/>
              </a:lnTo>
              <a:lnTo>
                <a:pt x="0" y="286929"/>
              </a:lnTo>
              <a:lnTo>
                <a:pt x="0"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046C46-2FEE-47EB-8C3C-862596846D38}">
      <dsp:nvSpPr>
        <dsp:cNvPr id="0" name=""/>
        <dsp:cNvSpPr/>
      </dsp:nvSpPr>
      <dsp:spPr>
        <a:xfrm>
          <a:off x="4627764" y="1624821"/>
          <a:ext cx="91440" cy="573859"/>
        </a:xfrm>
        <a:custGeom>
          <a:avLst/>
          <a:gdLst/>
          <a:ahLst/>
          <a:cxnLst/>
          <a:rect l="0" t="0" r="0" b="0"/>
          <a:pathLst>
            <a:path>
              <a:moveTo>
                <a:pt x="45720" y="0"/>
              </a:moveTo>
              <a:lnTo>
                <a:pt x="45720"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E54E6-F85B-448E-812B-5EB656EEDB77}">
      <dsp:nvSpPr>
        <dsp:cNvPr id="0" name=""/>
        <dsp:cNvSpPr/>
      </dsp:nvSpPr>
      <dsp:spPr>
        <a:xfrm>
          <a:off x="4673484" y="1624821"/>
          <a:ext cx="3306524" cy="573859"/>
        </a:xfrm>
        <a:custGeom>
          <a:avLst/>
          <a:gdLst/>
          <a:ahLst/>
          <a:cxnLst/>
          <a:rect l="0" t="0" r="0" b="0"/>
          <a:pathLst>
            <a:path>
              <a:moveTo>
                <a:pt x="0" y="0"/>
              </a:moveTo>
              <a:lnTo>
                <a:pt x="0" y="286929"/>
              </a:lnTo>
              <a:lnTo>
                <a:pt x="3306524" y="286929"/>
              </a:lnTo>
              <a:lnTo>
                <a:pt x="3306524"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047F1-2239-4F5C-B204-6470F9BD61A0}">
      <dsp:nvSpPr>
        <dsp:cNvPr id="0" name=""/>
        <dsp:cNvSpPr/>
      </dsp:nvSpPr>
      <dsp:spPr>
        <a:xfrm>
          <a:off x="1332624" y="258488"/>
          <a:ext cx="6681720" cy="1366332"/>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تكون ولاية تأجير الوقف وقبض الأجرة للناظر، شريطة أن :</a:t>
          </a:r>
          <a:r>
            <a:rPr lang="ar-SA" sz="2000" kern="1200" dirty="0">
              <a:solidFill>
                <a:schemeClr val="accent6">
                  <a:lumMod val="50000"/>
                </a:schemeClr>
              </a:solidFill>
              <a:latin typeface="Expo Arabic Light" panose="00000400000000000000" pitchFamily="2" charset="-78"/>
              <a:cs typeface="Khalid Art bold" pitchFamily="2" charset="-78"/>
            </a:rPr>
            <a:t> </a:t>
          </a:r>
          <a:r>
            <a:rPr lang="ar-SA" sz="1400" kern="1200" dirty="0">
              <a:solidFill>
                <a:schemeClr val="accent6">
                  <a:lumMod val="50000"/>
                </a:schemeClr>
              </a:solidFill>
              <a:latin typeface="Expo Arabic Light" panose="00000400000000000000" pitchFamily="2" charset="-78"/>
              <a:cs typeface="Khalid Art bold" pitchFamily="2" charset="-78"/>
            </a:rPr>
            <a:t>(م56)</a:t>
          </a:r>
          <a:endParaRPr lang="ar-SA" sz="2000" kern="1200" dirty="0">
            <a:solidFill>
              <a:schemeClr val="accent6">
                <a:lumMod val="50000"/>
              </a:schemeClr>
            </a:solidFill>
          </a:endParaRPr>
        </a:p>
      </dsp:txBody>
      <dsp:txXfrm>
        <a:off x="1332624" y="258488"/>
        <a:ext cx="6681720" cy="1366332"/>
      </dsp:txXfrm>
    </dsp:sp>
    <dsp:sp modelId="{9417B2BA-AE6F-4920-BC10-801E20C63E5F}">
      <dsp:nvSpPr>
        <dsp:cNvPr id="0" name=""/>
        <dsp:cNvSpPr/>
      </dsp:nvSpPr>
      <dsp:spPr>
        <a:xfrm>
          <a:off x="6613676"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لا يؤجر الوقف بأقل من أجرة المثل، إلا بإذن الهيئة</a:t>
          </a:r>
          <a:endParaRPr lang="ar-SA" sz="2000" kern="1200" dirty="0">
            <a:solidFill>
              <a:schemeClr val="accent6">
                <a:lumMod val="50000"/>
              </a:schemeClr>
            </a:solidFill>
            <a:latin typeface="Expo Arabic Light" panose="00000400000000000000" pitchFamily="2" charset="-78"/>
            <a:cs typeface="Khalid Art bold" pitchFamily="2" charset="-78"/>
          </a:endParaRPr>
        </a:p>
      </dsp:txBody>
      <dsp:txXfrm>
        <a:off x="6613676" y="2198680"/>
        <a:ext cx="2732664" cy="1366332"/>
      </dsp:txXfrm>
    </dsp:sp>
    <dsp:sp modelId="{7D08ACC6-EBEB-4F29-A815-50C4D895987B}">
      <dsp:nvSpPr>
        <dsp:cNvPr id="0" name=""/>
        <dsp:cNvSpPr/>
      </dsp:nvSpPr>
      <dsp:spPr>
        <a:xfrm>
          <a:off x="3307152"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latin typeface="Expo Arabic Light" panose="00000400000000000000" pitchFamily="2" charset="-78"/>
              <a:cs typeface="Khalid Art bold" pitchFamily="2" charset="-78"/>
            </a:rPr>
            <a:t>لا تزيد المدة عن خمسين سنة إلا بإذن الهيئة ، وتحقيق المصلحة</a:t>
          </a:r>
        </a:p>
      </dsp:txBody>
      <dsp:txXfrm>
        <a:off x="3307152" y="2198680"/>
        <a:ext cx="2732664" cy="1366332"/>
      </dsp:txXfrm>
    </dsp:sp>
    <dsp:sp modelId="{D6D05DA4-49A7-488B-8EF1-90A39885864A}">
      <dsp:nvSpPr>
        <dsp:cNvPr id="0" name=""/>
        <dsp:cNvSpPr/>
      </dsp:nvSpPr>
      <dsp:spPr>
        <a:xfrm>
          <a:off x="627"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لا يجدد بأقل من أجرة المثل أو لمدة تزيد عن عشر سنوات إلا بالقيود السابقة</a:t>
          </a:r>
          <a:endParaRPr lang="ar-SA" sz="2000" kern="1200" dirty="0">
            <a:solidFill>
              <a:schemeClr val="accent6">
                <a:lumMod val="50000"/>
              </a:schemeClr>
            </a:solidFill>
            <a:latin typeface="Expo Arabic Light" panose="00000400000000000000" pitchFamily="2" charset="-78"/>
            <a:cs typeface="Khalid Art bold" pitchFamily="2" charset="-78"/>
          </a:endParaRPr>
        </a:p>
      </dsp:txBody>
      <dsp:txXfrm>
        <a:off x="627" y="2198680"/>
        <a:ext cx="2732664" cy="13663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2EE89-2BF1-487E-B5A2-970C59DFF0E0}">
      <dsp:nvSpPr>
        <dsp:cNvPr id="0" name=""/>
        <dsp:cNvSpPr/>
      </dsp:nvSpPr>
      <dsp:spPr>
        <a:xfrm>
          <a:off x="0" y="2929088"/>
          <a:ext cx="9183757" cy="961392"/>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accent6">
                  <a:lumMod val="50000"/>
                </a:schemeClr>
              </a:solidFill>
              <a:cs typeface="Khalid Art bold" pitchFamily="2" charset="-78"/>
            </a:rPr>
            <a:t>تكون العبرة في تقدير أجرة المثل بالوقت الذي تم فيه إبرام عقد إيجار الوقف</a:t>
          </a:r>
          <a:endParaRPr lang="ar-SA" sz="2400" kern="1200" dirty="0">
            <a:solidFill>
              <a:schemeClr val="accent6">
                <a:lumMod val="50000"/>
              </a:schemeClr>
            </a:solidFill>
            <a:cs typeface="Khalid Art bold" pitchFamily="2" charset="-78"/>
          </a:endParaRPr>
        </a:p>
      </dsp:txBody>
      <dsp:txXfrm>
        <a:off x="0" y="2929088"/>
        <a:ext cx="9183757" cy="961392"/>
      </dsp:txXfrm>
    </dsp:sp>
    <dsp:sp modelId="{4C28468F-177F-4A30-9E75-1551609731AF}">
      <dsp:nvSpPr>
        <dsp:cNvPr id="0" name=""/>
        <dsp:cNvSpPr/>
      </dsp:nvSpPr>
      <dsp:spPr>
        <a:xfrm rot="10800000">
          <a:off x="0" y="1464888"/>
          <a:ext cx="9183757" cy="1478621"/>
        </a:xfrm>
        <a:prstGeom prst="upArrowCallou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إذا أجر الناظر الوقف بالغبن للوقف؛ وجب على المستأجر تكملة الأجرة إلى أجرة المثل، وإلا فسخ العقد</a:t>
          </a:r>
        </a:p>
      </dsp:txBody>
      <dsp:txXfrm rot="10800000">
        <a:off x="0" y="1464888"/>
        <a:ext cx="9183757" cy="960764"/>
      </dsp:txXfrm>
    </dsp:sp>
    <dsp:sp modelId="{D32C386D-9E0C-43BA-8FA6-570339EBE6DA}">
      <dsp:nvSpPr>
        <dsp:cNvPr id="0" name=""/>
        <dsp:cNvSpPr/>
      </dsp:nvSpPr>
      <dsp:spPr>
        <a:xfrm rot="10800000">
          <a:off x="0" y="687"/>
          <a:ext cx="9183757" cy="1478621"/>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ليس للناظر أن يؤجر الوقف لنفسه، ولو بأجرة المثل، إلا بإذن من الهيئة</a:t>
          </a:r>
        </a:p>
      </dsp:txBody>
      <dsp:txXfrm rot="10800000">
        <a:off x="0" y="687"/>
        <a:ext cx="9183757" cy="9607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FC14-D4B6-45D6-8596-C3A153D5BEF8}">
      <dsp:nvSpPr>
        <dsp:cNvPr id="0" name=""/>
        <dsp:cNvSpPr/>
      </dsp:nvSpPr>
      <dsp:spPr>
        <a:xfrm>
          <a:off x="0" y="4072044"/>
          <a:ext cx="9183757" cy="89086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تسري أحكام عقد الإيجار على إجارة الوقف ، فيما لم يُذكر .</a:t>
          </a:r>
        </a:p>
      </dsp:txBody>
      <dsp:txXfrm>
        <a:off x="0" y="4072044"/>
        <a:ext cx="9183757" cy="890863"/>
      </dsp:txXfrm>
    </dsp:sp>
    <dsp:sp modelId="{0AE2E67F-72E6-45D9-9428-02735182BE3E}">
      <dsp:nvSpPr>
        <dsp:cNvPr id="0" name=""/>
        <dsp:cNvSpPr/>
      </dsp:nvSpPr>
      <dsp:spPr>
        <a:xfrm rot="10800000">
          <a:off x="0" y="2715258"/>
          <a:ext cx="9183757" cy="1370148"/>
        </a:xfrm>
        <a:prstGeom prst="upArrowCallou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إذا تقرر بيع أو استبدال الأصل الموقوف وفقًا لأحكام النظام؛ فإن للمحتكر أولوية الشراء بالسعر الأعلى .</a:t>
          </a:r>
        </a:p>
      </dsp:txBody>
      <dsp:txXfrm rot="10800000">
        <a:off x="0" y="2715258"/>
        <a:ext cx="9183757" cy="890281"/>
      </dsp:txXfrm>
    </dsp:sp>
    <dsp:sp modelId="{4C28468F-177F-4A30-9E75-1551609731AF}">
      <dsp:nvSpPr>
        <dsp:cNvPr id="0" name=""/>
        <dsp:cNvSpPr/>
      </dsp:nvSpPr>
      <dsp:spPr>
        <a:xfrm rot="10800000">
          <a:off x="0" y="1358473"/>
          <a:ext cx="9183757" cy="1370148"/>
        </a:xfrm>
        <a:prstGeom prst="upArrowCallout">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لا يلجأ إلى عقد الحكر إلا إذا تعذر تطوير الأرض الموقوفة بريعها أو بغيره، ولم يوجد من يرغب في استئجارها لمدة محددة بأجرة معجلة .</a:t>
          </a:r>
        </a:p>
      </dsp:txBody>
      <dsp:txXfrm rot="10800000">
        <a:off x="0" y="1358473"/>
        <a:ext cx="9183757" cy="890281"/>
      </dsp:txXfrm>
    </dsp:sp>
    <dsp:sp modelId="{D32C386D-9E0C-43BA-8FA6-570339EBE6DA}">
      <dsp:nvSpPr>
        <dsp:cNvPr id="0" name=""/>
        <dsp:cNvSpPr/>
      </dsp:nvSpPr>
      <dsp:spPr>
        <a:xfrm rot="10800000">
          <a:off x="0" y="1687"/>
          <a:ext cx="9183757" cy="1370148"/>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يجوز </a:t>
          </a:r>
          <a:r>
            <a:rPr lang="ar-SA" sz="2400" kern="1200" dirty="0" err="1">
              <a:solidFill>
                <a:schemeClr val="accent6">
                  <a:lumMod val="50000"/>
                </a:schemeClr>
              </a:solidFill>
              <a:cs typeface="Khalid Art bold" pitchFamily="2" charset="-78"/>
            </a:rPr>
            <a:t>تحكير</a:t>
          </a:r>
          <a:r>
            <a:rPr lang="ar-SA" sz="2400" kern="1200" dirty="0">
              <a:solidFill>
                <a:schemeClr val="accent6">
                  <a:lumMod val="50000"/>
                </a:schemeClr>
              </a:solidFill>
              <a:cs typeface="Khalid Art bold" pitchFamily="2" charset="-78"/>
            </a:rPr>
            <a:t> الوقف ، شريطة أن يتم إعادة </a:t>
          </a:r>
          <a:r>
            <a:rPr lang="ar-SA" sz="2400" u="sng" kern="1200" dirty="0">
              <a:solidFill>
                <a:schemeClr val="accent6">
                  <a:lumMod val="50000"/>
                </a:schemeClr>
              </a:solidFill>
              <a:cs typeface="Khalid Art bold" pitchFamily="2" charset="-78"/>
            </a:rPr>
            <a:t>تقييم الأجرة كل خمس سنوات</a:t>
          </a:r>
          <a:r>
            <a:rPr lang="ar-SA" sz="2400" kern="1200" dirty="0">
              <a:solidFill>
                <a:schemeClr val="accent6">
                  <a:lumMod val="50000"/>
                </a:schemeClr>
              </a:solidFill>
              <a:cs typeface="Khalid Art bold" pitchFamily="2" charset="-78"/>
            </a:rPr>
            <a:t>.</a:t>
          </a:r>
        </a:p>
      </dsp:txBody>
      <dsp:txXfrm rot="10800000">
        <a:off x="0" y="1687"/>
        <a:ext cx="9183757" cy="8902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A1F21-C896-49F0-A93E-4CFD0CFE7995}">
      <dsp:nvSpPr>
        <dsp:cNvPr id="0" name=""/>
        <dsp:cNvSpPr/>
      </dsp:nvSpPr>
      <dsp:spPr>
        <a:xfrm>
          <a:off x="2685428" y="1081780"/>
          <a:ext cx="1988056" cy="690069"/>
        </a:xfrm>
        <a:custGeom>
          <a:avLst/>
          <a:gdLst/>
          <a:ahLst/>
          <a:cxnLst/>
          <a:rect l="0" t="0" r="0" b="0"/>
          <a:pathLst>
            <a:path>
              <a:moveTo>
                <a:pt x="1988056" y="0"/>
              </a:moveTo>
              <a:lnTo>
                <a:pt x="1988056" y="345034"/>
              </a:lnTo>
              <a:lnTo>
                <a:pt x="0" y="345034"/>
              </a:lnTo>
              <a:lnTo>
                <a:pt x="0" y="69006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E54E6-F85B-448E-812B-5EB656EEDB77}">
      <dsp:nvSpPr>
        <dsp:cNvPr id="0" name=""/>
        <dsp:cNvSpPr/>
      </dsp:nvSpPr>
      <dsp:spPr>
        <a:xfrm>
          <a:off x="4673484" y="1081780"/>
          <a:ext cx="1988056" cy="690069"/>
        </a:xfrm>
        <a:custGeom>
          <a:avLst/>
          <a:gdLst/>
          <a:ahLst/>
          <a:cxnLst/>
          <a:rect l="0" t="0" r="0" b="0"/>
          <a:pathLst>
            <a:path>
              <a:moveTo>
                <a:pt x="0" y="0"/>
              </a:moveTo>
              <a:lnTo>
                <a:pt x="0" y="345034"/>
              </a:lnTo>
              <a:lnTo>
                <a:pt x="1988056" y="345034"/>
              </a:lnTo>
              <a:lnTo>
                <a:pt x="1988056" y="69006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047F1-2239-4F5C-B204-6470F9BD61A0}">
      <dsp:nvSpPr>
        <dsp:cNvPr id="0" name=""/>
        <dsp:cNvSpPr/>
      </dsp:nvSpPr>
      <dsp:spPr>
        <a:xfrm>
          <a:off x="2095813" y="2232"/>
          <a:ext cx="5155342" cy="1079547"/>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لا يجوز استبدالها إلا :</a:t>
          </a:r>
          <a:r>
            <a:rPr lang="ar-SA" sz="2000" kern="1200" dirty="0">
              <a:solidFill>
                <a:schemeClr val="accent6">
                  <a:lumMod val="50000"/>
                </a:schemeClr>
              </a:solidFill>
              <a:latin typeface="Expo Arabic Light" panose="00000400000000000000" pitchFamily="2" charset="-78"/>
              <a:cs typeface="Khalid Art bold" pitchFamily="2" charset="-78"/>
            </a:rPr>
            <a:t> </a:t>
          </a:r>
          <a:r>
            <a:rPr lang="ar-SA" sz="1400" kern="1200" dirty="0">
              <a:solidFill>
                <a:schemeClr val="accent6">
                  <a:lumMod val="50000"/>
                </a:schemeClr>
              </a:solidFill>
              <a:latin typeface="Expo Arabic Light" panose="00000400000000000000" pitchFamily="2" charset="-78"/>
              <a:cs typeface="Khalid Art bold" pitchFamily="2" charset="-78"/>
            </a:rPr>
            <a:t>(م57)</a:t>
          </a:r>
          <a:endParaRPr lang="ar-SA" sz="2000" kern="1200" dirty="0">
            <a:solidFill>
              <a:schemeClr val="accent6">
                <a:lumMod val="50000"/>
              </a:schemeClr>
            </a:solidFill>
          </a:endParaRPr>
        </a:p>
      </dsp:txBody>
      <dsp:txXfrm>
        <a:off x="2095813" y="2232"/>
        <a:ext cx="5155342" cy="1079547"/>
      </dsp:txXfrm>
    </dsp:sp>
    <dsp:sp modelId="{9417B2BA-AE6F-4920-BC10-801E20C63E5F}">
      <dsp:nvSpPr>
        <dsp:cNvPr id="0" name=""/>
        <dsp:cNvSpPr/>
      </dsp:nvSpPr>
      <dsp:spPr>
        <a:xfrm>
          <a:off x="5018519" y="1771849"/>
          <a:ext cx="3286043" cy="164302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 أن يكون الأصل مما تقتضي طبيعته الاستبدال </a:t>
          </a:r>
          <a:endParaRPr lang="ar-SA" sz="2000" kern="1200" dirty="0">
            <a:solidFill>
              <a:schemeClr val="accent6">
                <a:lumMod val="50000"/>
              </a:schemeClr>
            </a:solidFill>
            <a:latin typeface="Expo Arabic Light" panose="00000400000000000000" pitchFamily="2" charset="-78"/>
            <a:cs typeface="Khalid Art bold" pitchFamily="2" charset="-78"/>
          </a:endParaRPr>
        </a:p>
      </dsp:txBody>
      <dsp:txXfrm>
        <a:off x="5018519" y="1771849"/>
        <a:ext cx="3286043" cy="1643021"/>
      </dsp:txXfrm>
    </dsp:sp>
    <dsp:sp modelId="{6A254D37-D5D3-416A-9059-C0D97D44D884}">
      <dsp:nvSpPr>
        <dsp:cNvPr id="0" name=""/>
        <dsp:cNvSpPr/>
      </dsp:nvSpPr>
      <dsp:spPr>
        <a:xfrm>
          <a:off x="1042406" y="1771849"/>
          <a:ext cx="3286043" cy="164302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الأصول العقارية في الحالات التي حددها النظام</a:t>
          </a:r>
        </a:p>
      </dsp:txBody>
      <dsp:txXfrm>
        <a:off x="1042406" y="1771849"/>
        <a:ext cx="3286043" cy="164302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7719F-0E6D-4D1B-9854-596BB7A4AB66}">
      <dsp:nvSpPr>
        <dsp:cNvPr id="0" name=""/>
        <dsp:cNvSpPr/>
      </dsp:nvSpPr>
      <dsp:spPr>
        <a:xfrm>
          <a:off x="39759" y="2158"/>
          <a:ext cx="8973881" cy="2131057"/>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يجب أن يسجل ويوثق أي بدل للأصل الموقوف، ويثبت له ما يثبت للمبدل من شروط وأحكام وفقًا لأحكام النظام واللائحة . </a:t>
          </a:r>
          <a:r>
            <a:rPr lang="ar-SA" sz="1600" kern="1200" dirty="0">
              <a:solidFill>
                <a:schemeClr val="accent6">
                  <a:lumMod val="50000"/>
                </a:schemeClr>
              </a:solidFill>
              <a:latin typeface="Expo Arabic Light" panose="00000400000000000000" pitchFamily="2" charset="-78"/>
              <a:cs typeface="Khalid Art bold" pitchFamily="2" charset="-78"/>
            </a:rPr>
            <a:t>(م58)</a:t>
          </a:r>
          <a:endParaRPr lang="ar-SA" sz="2400" kern="1200" dirty="0">
            <a:solidFill>
              <a:schemeClr val="accent6">
                <a:lumMod val="50000"/>
              </a:schemeClr>
            </a:solidFill>
          </a:endParaRPr>
        </a:p>
      </dsp:txBody>
      <dsp:txXfrm>
        <a:off x="39759" y="2158"/>
        <a:ext cx="8973881" cy="213105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51877-76DB-454B-AE22-105DBF1B0FCB}">
      <dsp:nvSpPr>
        <dsp:cNvPr id="0" name=""/>
        <dsp:cNvSpPr/>
      </dsp:nvSpPr>
      <dsp:spPr>
        <a:xfrm>
          <a:off x="0" y="3624781"/>
          <a:ext cx="9183757" cy="1113986"/>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إذا كان الثمن لا يفي بشراء وقف مستقل؛ فيجوز -بعد موافقة الهيئة- ضم الثمن إلى وقف آخر مماثل في الأصول والأغراض . </a:t>
          </a:r>
          <a:r>
            <a:rPr lang="ar-SA" sz="1600" kern="1200" dirty="0">
              <a:solidFill>
                <a:schemeClr val="accent6">
                  <a:lumMod val="50000"/>
                </a:schemeClr>
              </a:solidFill>
              <a:cs typeface="Khalid Art bold" pitchFamily="2" charset="-78"/>
            </a:rPr>
            <a:t>(م59)</a:t>
          </a:r>
          <a:endParaRPr lang="ar-SA" sz="2400" kern="1200" dirty="0">
            <a:solidFill>
              <a:schemeClr val="accent6">
                <a:lumMod val="50000"/>
              </a:schemeClr>
            </a:solidFill>
            <a:cs typeface="Khalid Art bold" pitchFamily="2" charset="-78"/>
          </a:endParaRPr>
        </a:p>
      </dsp:txBody>
      <dsp:txXfrm>
        <a:off x="0" y="3624781"/>
        <a:ext cx="9183757" cy="1113986"/>
      </dsp:txXfrm>
    </dsp:sp>
    <dsp:sp modelId="{85D48280-119B-43B0-8185-0CFF29584B7A}">
      <dsp:nvSpPr>
        <dsp:cNvPr id="0" name=""/>
        <dsp:cNvSpPr/>
      </dsp:nvSpPr>
      <dsp:spPr>
        <a:xfrm rot="10800000">
          <a:off x="0" y="2417253"/>
          <a:ext cx="9183757" cy="1219421"/>
        </a:xfrm>
        <a:prstGeom prst="upArrowCallou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شراء بدل مثله أو غيره فوًرا، إلا لضرورة معتبرة، أو استثماره .</a:t>
          </a:r>
        </a:p>
      </dsp:txBody>
      <dsp:txXfrm rot="10800000">
        <a:off x="0" y="2417253"/>
        <a:ext cx="9183757" cy="792343"/>
      </dsp:txXfrm>
    </dsp:sp>
    <dsp:sp modelId="{4C28468F-177F-4A30-9E75-1551609731AF}">
      <dsp:nvSpPr>
        <dsp:cNvPr id="0" name=""/>
        <dsp:cNvSpPr/>
      </dsp:nvSpPr>
      <dsp:spPr>
        <a:xfrm rot="10800000">
          <a:off x="0" y="1209725"/>
          <a:ext cx="9183757" cy="1219421"/>
        </a:xfrm>
        <a:prstGeom prst="upArrowCallout">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 إيداع النقد لدى الهيئة أو مرخص له بالحفظ </a:t>
          </a:r>
        </a:p>
      </dsp:txBody>
      <dsp:txXfrm rot="10800000">
        <a:off x="0" y="1209725"/>
        <a:ext cx="9183757" cy="792343"/>
      </dsp:txXfrm>
    </dsp:sp>
    <dsp:sp modelId="{D32C386D-9E0C-43BA-8FA6-570339EBE6DA}">
      <dsp:nvSpPr>
        <dsp:cNvPr id="0" name=""/>
        <dsp:cNvSpPr/>
      </dsp:nvSpPr>
      <dsp:spPr>
        <a:xfrm rot="10800000">
          <a:off x="0" y="2197"/>
          <a:ext cx="9183757" cy="1219421"/>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إذا كان البدل نقدًا ، يتعين ما يلي : </a:t>
          </a:r>
        </a:p>
      </dsp:txBody>
      <dsp:txXfrm rot="10800000">
        <a:off x="0" y="2197"/>
        <a:ext cx="9183757" cy="7923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51877-76DB-454B-AE22-105DBF1B0FCB}">
      <dsp:nvSpPr>
        <dsp:cNvPr id="0" name=""/>
        <dsp:cNvSpPr/>
      </dsp:nvSpPr>
      <dsp:spPr>
        <a:xfrm>
          <a:off x="0" y="1844413"/>
          <a:ext cx="9183757" cy="137542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u="sng" kern="1200" dirty="0">
              <a:solidFill>
                <a:schemeClr val="accent6">
                  <a:lumMod val="50000"/>
                </a:schemeClr>
              </a:solidFill>
              <a:cs typeface="Khalid Art bold" pitchFamily="2" charset="-78"/>
            </a:rPr>
            <a:t>يجوز تمويل الوقف برهن بعضه الذي يجوز بيعه لإصلاح البعض الآخر. </a:t>
          </a:r>
          <a:r>
            <a:rPr lang="ar-SA" sz="1600" u="sng" kern="1200" dirty="0">
              <a:solidFill>
                <a:schemeClr val="accent6">
                  <a:lumMod val="50000"/>
                </a:schemeClr>
              </a:solidFill>
              <a:cs typeface="Khalid Art bold" pitchFamily="2" charset="-78"/>
            </a:rPr>
            <a:t>(م60)</a:t>
          </a:r>
          <a:endParaRPr lang="ar-SA" sz="2400" u="sng" kern="1200" dirty="0">
            <a:solidFill>
              <a:schemeClr val="accent6">
                <a:lumMod val="50000"/>
              </a:schemeClr>
            </a:solidFill>
            <a:cs typeface="Khalid Art bold" pitchFamily="2" charset="-78"/>
          </a:endParaRPr>
        </a:p>
      </dsp:txBody>
      <dsp:txXfrm>
        <a:off x="0" y="1844413"/>
        <a:ext cx="9183757" cy="1375423"/>
      </dsp:txXfrm>
    </dsp:sp>
    <dsp:sp modelId="{85D48280-119B-43B0-8185-0CFF29584B7A}">
      <dsp:nvSpPr>
        <dsp:cNvPr id="0" name=""/>
        <dsp:cNvSpPr/>
      </dsp:nvSpPr>
      <dsp:spPr>
        <a:xfrm rot="10800000">
          <a:off x="0" y="442"/>
          <a:ext cx="9183757" cy="1862132"/>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50000"/>
                </a:schemeClr>
              </a:solidFill>
              <a:cs typeface="Khalid Art bold" pitchFamily="2" charset="-78"/>
            </a:rPr>
            <a:t>لا  يجوز رهن الوقف ، </a:t>
          </a:r>
          <a:r>
            <a:rPr lang="ar-SA" sz="2400" u="sng" kern="1200" dirty="0">
              <a:solidFill>
                <a:schemeClr val="accent6">
                  <a:lumMod val="50000"/>
                </a:schemeClr>
              </a:solidFill>
              <a:cs typeface="Khalid Art bold" pitchFamily="2" charset="-78"/>
            </a:rPr>
            <a:t>ويجوز تمويله عند الحاجة ، بضمان ريعه أو طرف ثالث </a:t>
          </a:r>
          <a:r>
            <a:rPr lang="ar-SA" sz="2400" kern="1200" dirty="0">
              <a:solidFill>
                <a:schemeClr val="accent6">
                  <a:lumMod val="50000"/>
                </a:schemeClr>
              </a:solidFill>
              <a:cs typeface="Khalid Art bold" pitchFamily="2" charset="-78"/>
            </a:rPr>
            <a:t>.</a:t>
          </a:r>
        </a:p>
      </dsp:txBody>
      <dsp:txXfrm rot="10800000">
        <a:off x="0" y="442"/>
        <a:ext cx="9183757" cy="120995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915E3-C565-4C28-8F89-348E6B6E7E57}">
      <dsp:nvSpPr>
        <dsp:cNvPr id="0" name=""/>
        <dsp:cNvSpPr/>
      </dsp:nvSpPr>
      <dsp:spPr>
        <a:xfrm>
          <a:off x="0" y="4445059"/>
          <a:ext cx="8129059" cy="9724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ar-SA" sz="1700" kern="1200">
              <a:solidFill>
                <a:schemeClr val="tx1"/>
              </a:solidFill>
              <a:latin typeface="JF Flat" panose="02000500000000000000" pitchFamily="2" charset="-78"/>
              <a:cs typeface="JF Flat" panose="02000500000000000000" pitchFamily="2" charset="-78"/>
            </a:rPr>
            <a:t>إن كان في المحكمة دائرة أحوال  شخصية، فتكون مختصة بالإنهاءات ومنها ما يتعلق بالأوقاف. (نظام القضاء: م 23).</a:t>
          </a:r>
          <a:endParaRPr lang="ar-SA" sz="1700" kern="1200" dirty="0">
            <a:solidFill>
              <a:schemeClr val="tx1"/>
            </a:solidFill>
            <a:latin typeface="JF Flat" panose="02000500000000000000" pitchFamily="2" charset="-78"/>
            <a:cs typeface="JF Flat" panose="02000500000000000000" pitchFamily="2" charset="-78"/>
          </a:endParaRPr>
        </a:p>
      </dsp:txBody>
      <dsp:txXfrm>
        <a:off x="0" y="4445059"/>
        <a:ext cx="8129059" cy="972470"/>
      </dsp:txXfrm>
    </dsp:sp>
    <dsp:sp modelId="{7C80A28E-7D88-4E54-832A-C1BB1B9C18CF}">
      <dsp:nvSpPr>
        <dsp:cNvPr id="0" name=""/>
        <dsp:cNvSpPr/>
      </dsp:nvSpPr>
      <dsp:spPr>
        <a:xfrm rot="10800000">
          <a:off x="0" y="2963986"/>
          <a:ext cx="8129059" cy="149565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ar-SA" sz="1700" kern="1200" dirty="0">
              <a:solidFill>
                <a:schemeClr val="tx1"/>
              </a:solidFill>
              <a:latin typeface="JF Flat" panose="02000500000000000000" pitchFamily="2" charset="-78"/>
              <a:cs typeface="JF Flat" panose="02000500000000000000" pitchFamily="2" charset="-78"/>
            </a:rPr>
            <a:t>إن كان في المحكمة دائرة </a:t>
          </a:r>
          <a:r>
            <a:rPr lang="ar-SA" sz="1700" kern="1200" dirty="0" err="1">
              <a:solidFill>
                <a:schemeClr val="tx1"/>
              </a:solidFill>
              <a:latin typeface="JF Flat" panose="02000500000000000000" pitchFamily="2" charset="-78"/>
              <a:cs typeface="JF Flat" panose="02000500000000000000" pitchFamily="2" charset="-78"/>
            </a:rPr>
            <a:t>إنهائية</a:t>
          </a:r>
          <a:r>
            <a:rPr lang="ar-SA" sz="1700" kern="1200" dirty="0">
              <a:solidFill>
                <a:schemeClr val="tx1"/>
              </a:solidFill>
              <a:latin typeface="JF Flat" panose="02000500000000000000" pitchFamily="2" charset="-78"/>
              <a:cs typeface="JF Flat" panose="02000500000000000000" pitchFamily="2" charset="-78"/>
            </a:rPr>
            <a:t> أو أكثر فإن </a:t>
          </a:r>
          <a:r>
            <a:rPr lang="ar-SA" sz="1700" kern="1200" dirty="0" err="1">
              <a:solidFill>
                <a:schemeClr val="tx1"/>
              </a:solidFill>
              <a:latin typeface="JF Flat" panose="02000500000000000000" pitchFamily="2" charset="-78"/>
              <a:cs typeface="JF Flat" panose="02000500000000000000" pitchFamily="2" charset="-78"/>
            </a:rPr>
            <a:t>الإنهاءات</a:t>
          </a:r>
          <a:r>
            <a:rPr lang="ar-SA" sz="1700" kern="1200" dirty="0">
              <a:solidFill>
                <a:schemeClr val="tx1"/>
              </a:solidFill>
              <a:latin typeface="JF Flat" panose="02000500000000000000" pitchFamily="2" charset="-78"/>
              <a:cs typeface="JF Flat" panose="02000500000000000000" pitchFamily="2" charset="-78"/>
            </a:rPr>
            <a:t> تكون من اختصاصها. (تعميم رئيس المجلس الأعلى للقضاء رقم 537/ت بتاريخ 20/10/1435هـ).</a:t>
          </a:r>
        </a:p>
      </dsp:txBody>
      <dsp:txXfrm rot="10800000">
        <a:off x="0" y="2963986"/>
        <a:ext cx="8129059" cy="971834"/>
      </dsp:txXfrm>
    </dsp:sp>
    <dsp:sp modelId="{56B64899-BCE4-43E3-AAFB-BF3B441109EF}">
      <dsp:nvSpPr>
        <dsp:cNvPr id="0" name=""/>
        <dsp:cNvSpPr/>
      </dsp:nvSpPr>
      <dsp:spPr>
        <a:xfrm rot="10800000">
          <a:off x="0" y="1482914"/>
          <a:ext cx="8129059" cy="149565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ar-SA" sz="1700" kern="1200" dirty="0">
              <a:solidFill>
                <a:schemeClr val="tx1"/>
              </a:solidFill>
              <a:latin typeface="JF Flat" panose="02000500000000000000" pitchFamily="2" charset="-78"/>
              <a:cs typeface="JF Flat" panose="02000500000000000000" pitchFamily="2" charset="-78"/>
            </a:rPr>
            <a:t>تختص المحكمة العامة في المحافظات أو المراكز بنظر جميع أنواع الإثباتات </a:t>
          </a:r>
          <a:r>
            <a:rPr lang="ar-SA" sz="1700" kern="1200" dirty="0" err="1">
              <a:solidFill>
                <a:schemeClr val="tx1"/>
              </a:solidFill>
              <a:latin typeface="JF Flat" panose="02000500000000000000" pitchFamily="2" charset="-78"/>
              <a:cs typeface="JF Flat" panose="02000500000000000000" pitchFamily="2" charset="-78"/>
            </a:rPr>
            <a:t>الإنهائية</a:t>
          </a:r>
          <a:r>
            <a:rPr lang="ar-SA" sz="1700" kern="1200" dirty="0">
              <a:solidFill>
                <a:schemeClr val="tx1"/>
              </a:solidFill>
              <a:latin typeface="JF Flat" panose="02000500000000000000" pitchFamily="2" charset="-78"/>
              <a:cs typeface="JF Flat" panose="02000500000000000000" pitchFamily="2" charset="-78"/>
            </a:rPr>
            <a:t> ومنها إثبات الوقف (مرافعات: م 32).</a:t>
          </a:r>
        </a:p>
      </dsp:txBody>
      <dsp:txXfrm rot="10800000">
        <a:off x="0" y="1482914"/>
        <a:ext cx="8129059" cy="971834"/>
      </dsp:txXfrm>
    </dsp:sp>
    <dsp:sp modelId="{AE0905BE-F36C-49F0-A8CD-0BAD2B4E87A2}">
      <dsp:nvSpPr>
        <dsp:cNvPr id="0" name=""/>
        <dsp:cNvSpPr/>
      </dsp:nvSpPr>
      <dsp:spPr>
        <a:xfrm rot="10800000">
          <a:off x="0" y="1842"/>
          <a:ext cx="8129059" cy="149565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latin typeface="JF Flat" panose="02000500000000000000" pitchFamily="2" charset="-78"/>
              <a:cs typeface="JF Flat" panose="02000500000000000000" pitchFamily="2" charset="-78"/>
            </a:rPr>
            <a:t>الاختصاص في قضايا </a:t>
          </a:r>
          <a:r>
            <a:rPr lang="ar-SA" sz="2800" b="1" kern="1200" dirty="0" err="1">
              <a:solidFill>
                <a:schemeClr val="tx1"/>
              </a:solidFill>
              <a:latin typeface="JF Flat" panose="02000500000000000000" pitchFamily="2" charset="-78"/>
              <a:cs typeface="JF Flat" panose="02000500000000000000" pitchFamily="2" charset="-78"/>
            </a:rPr>
            <a:t>الإنهاءات</a:t>
          </a:r>
          <a:endParaRPr lang="ar-SA" sz="2800" b="1" kern="1200" dirty="0">
            <a:solidFill>
              <a:schemeClr val="tx1"/>
            </a:solidFill>
            <a:latin typeface="JF Flat" panose="02000500000000000000" pitchFamily="2" charset="-78"/>
            <a:cs typeface="JF Flat" panose="02000500000000000000" pitchFamily="2" charset="-78"/>
          </a:endParaRPr>
        </a:p>
      </dsp:txBody>
      <dsp:txXfrm rot="10800000">
        <a:off x="0" y="1842"/>
        <a:ext cx="8129059" cy="97183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390DB-157D-473A-9DC9-A1D9539B48EA}">
      <dsp:nvSpPr>
        <dsp:cNvPr id="0" name=""/>
        <dsp:cNvSpPr/>
      </dsp:nvSpPr>
      <dsp:spPr>
        <a:xfrm>
          <a:off x="0" y="5207619"/>
          <a:ext cx="10843591" cy="6834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ج- الدعاوى المرفوعة لإيقاع العقوبات المنصوص عليها في نظام الهيئة العامة للولاية على أموال القاصرين ومن في حكمهم.</a:t>
          </a:r>
          <a:endParaRPr lang="en-US" sz="1800" b="0" u="sng" kern="1200" dirty="0">
            <a:solidFill>
              <a:schemeClr val="tx1"/>
            </a:solidFill>
            <a:latin typeface="JF Flat" panose="02000500000000000000" pitchFamily="2" charset="-78"/>
            <a:cs typeface="JF Flat" panose="02000500000000000000" pitchFamily="2" charset="-78"/>
          </a:endParaRPr>
        </a:p>
      </dsp:txBody>
      <dsp:txXfrm>
        <a:off x="0" y="5207619"/>
        <a:ext cx="10843591" cy="683497"/>
      </dsp:txXfrm>
    </dsp:sp>
    <dsp:sp modelId="{5DB3FE71-EDE9-4518-B4DA-C9BCC3CC24B7}">
      <dsp:nvSpPr>
        <dsp:cNvPr id="0" name=""/>
        <dsp:cNvSpPr/>
      </dsp:nvSpPr>
      <dsp:spPr>
        <a:xfrm rot="10800000">
          <a:off x="0" y="4166653"/>
          <a:ext cx="10843591" cy="105121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4. إثبات تعيين الأوصياء، وإقامة الأولياء والنظار، والإذن لهم في التصرفات التي تستوجب إذن المحكمة، وعزلهم عند الاقتضاء، والحجر على السفهاء، ورفعه عنهم، وتحدد لوائح هذا النظام الإجراءات اللازمة لذلك.</a:t>
          </a:r>
          <a:endParaRPr lang="en-US" sz="1800" b="0" u="sng" kern="1200" dirty="0">
            <a:solidFill>
              <a:schemeClr val="tx1"/>
            </a:solidFill>
            <a:latin typeface="JF Flat" panose="02000500000000000000" pitchFamily="2" charset="-78"/>
            <a:cs typeface="JF Flat" panose="02000500000000000000" pitchFamily="2" charset="-78"/>
          </a:endParaRPr>
        </a:p>
      </dsp:txBody>
      <dsp:txXfrm rot="10800000">
        <a:off x="0" y="4166653"/>
        <a:ext cx="10843591" cy="683050"/>
      </dsp:txXfrm>
    </dsp:sp>
    <dsp:sp modelId="{CDC570E8-07E3-4D56-9B97-E22EFB94BEB6}">
      <dsp:nvSpPr>
        <dsp:cNvPr id="0" name=""/>
        <dsp:cNvSpPr/>
      </dsp:nvSpPr>
      <dsp:spPr>
        <a:xfrm rot="10800000">
          <a:off x="0" y="3125687"/>
          <a:ext cx="10843591" cy="105121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a:solidFill>
                <a:schemeClr val="tx1"/>
              </a:solidFill>
              <a:latin typeface="JF Flat" panose="02000500000000000000" pitchFamily="2" charset="-78"/>
              <a:cs typeface="JF Flat" panose="02000500000000000000" pitchFamily="2" charset="-78"/>
            </a:rPr>
            <a:t>3. الإرث، وقسمة التركة بما فيها العقار إذا كان فيها نزاع، أو حصة وقف، أو وصية، أو قاصر، أو غائب.</a:t>
          </a:r>
          <a:endParaRPr lang="en-US" sz="1800" b="0" u="sng" kern="1200" dirty="0">
            <a:solidFill>
              <a:schemeClr val="tx1"/>
            </a:solidFill>
            <a:latin typeface="JF Flat" panose="02000500000000000000" pitchFamily="2" charset="-78"/>
            <a:cs typeface="JF Flat" panose="02000500000000000000" pitchFamily="2" charset="-78"/>
          </a:endParaRPr>
        </a:p>
      </dsp:txBody>
      <dsp:txXfrm rot="10800000">
        <a:off x="0" y="3125687"/>
        <a:ext cx="10843591" cy="683050"/>
      </dsp:txXfrm>
    </dsp:sp>
    <dsp:sp modelId="{3BC9AC8F-1C41-495F-BBCE-102155DFE2C6}">
      <dsp:nvSpPr>
        <dsp:cNvPr id="0" name=""/>
        <dsp:cNvSpPr/>
      </dsp:nvSpPr>
      <dsp:spPr>
        <a:xfrm rot="10800000">
          <a:off x="0" y="2084720"/>
          <a:ext cx="10843591" cy="105121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2. إثبات الوقف، والوصية، والنسب، والغيبة، والوفاة، وحصر الورثة.</a:t>
          </a:r>
          <a:endParaRPr lang="en-US" sz="1800" b="0" u="sng" kern="1200" dirty="0">
            <a:solidFill>
              <a:schemeClr val="tx1"/>
            </a:solidFill>
            <a:latin typeface="JF Flat" panose="02000500000000000000" pitchFamily="2" charset="-78"/>
            <a:cs typeface="JF Flat" panose="02000500000000000000" pitchFamily="2" charset="-78"/>
          </a:endParaRPr>
        </a:p>
      </dsp:txBody>
      <dsp:txXfrm rot="10800000">
        <a:off x="0" y="2084720"/>
        <a:ext cx="10843591" cy="683050"/>
      </dsp:txXfrm>
    </dsp:sp>
    <dsp:sp modelId="{56B64899-BCE4-43E3-AAFB-BF3B441109EF}">
      <dsp:nvSpPr>
        <dsp:cNvPr id="0" name=""/>
        <dsp:cNvSpPr/>
      </dsp:nvSpPr>
      <dsp:spPr>
        <a:xfrm rot="10800000">
          <a:off x="0" y="1043754"/>
          <a:ext cx="10843591" cy="105121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أ-جميع مسائل الأحوال الشخصية، ومنها:</a:t>
          </a:r>
        </a:p>
      </dsp:txBody>
      <dsp:txXfrm rot="10800000">
        <a:off x="0" y="1043754"/>
        <a:ext cx="10843591" cy="683050"/>
      </dsp:txXfrm>
    </dsp:sp>
    <dsp:sp modelId="{AE0905BE-F36C-49F0-A8CD-0BAD2B4E87A2}">
      <dsp:nvSpPr>
        <dsp:cNvPr id="0" name=""/>
        <dsp:cNvSpPr/>
      </dsp:nvSpPr>
      <dsp:spPr>
        <a:xfrm rot="10800000">
          <a:off x="0" y="2787"/>
          <a:ext cx="10843591" cy="105121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latin typeface="JF Flat" panose="02000500000000000000" pitchFamily="2" charset="-78"/>
              <a:cs typeface="JF Flat" panose="02000500000000000000" pitchFamily="2" charset="-78"/>
            </a:rPr>
            <a:t>تختص محاكم الأحوال الشخصية بالنظر في الآتي:</a:t>
          </a:r>
        </a:p>
      </dsp:txBody>
      <dsp:txXfrm rot="10800000">
        <a:off x="0" y="2787"/>
        <a:ext cx="10843591" cy="6830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0" y="1630371"/>
          <a:ext cx="7030497" cy="19598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ar-SA" sz="3100" b="1" kern="1200" dirty="0">
              <a:solidFill>
                <a:schemeClr val="tx1"/>
              </a:solidFill>
              <a:latin typeface="JF Flat" panose="02000500000000000000" pitchFamily="2" charset="-78"/>
              <a:cs typeface="JF Flat" panose="02000500000000000000" pitchFamily="2" charset="-78"/>
            </a:rPr>
            <a:t>طلب الإذن برهن الوقف عند حاجة الوقف لقرض من جهة عامة أو خاصة (إلكتروني)</a:t>
          </a:r>
          <a:endParaRPr lang="ar-SA" sz="3100" kern="1200" dirty="0">
            <a:solidFill>
              <a:schemeClr val="tx1"/>
            </a:solidFill>
            <a:latin typeface="JF Flat" panose="02000500000000000000" pitchFamily="2" charset="-78"/>
            <a:cs typeface="JF Flat" panose="02000500000000000000" pitchFamily="2" charset="-78"/>
          </a:endParaRPr>
        </a:p>
      </dsp:txBody>
      <dsp:txXfrm>
        <a:off x="0" y="1630371"/>
        <a:ext cx="7030497" cy="1959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0" y="1314897"/>
          <a:ext cx="8838516" cy="24638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b="1" kern="1200" dirty="0">
              <a:solidFill>
                <a:schemeClr val="tx1"/>
              </a:solidFill>
              <a:latin typeface="JF Flat" panose="02000500000000000000" pitchFamily="2" charset="-78"/>
              <a:cs typeface="JF Flat" panose="02000500000000000000" pitchFamily="2" charset="-78"/>
            </a:rPr>
            <a:t>قال البهوتي: "وللناظر الاستدانة عليه، بلا إذن حاكم لمصلحة، كشرائه للوقف نسيئة أو بنقد لم يعينه" .</a:t>
          </a:r>
        </a:p>
        <a:p>
          <a:pPr marL="0" lvl="0" indent="0" algn="ctr" defTabSz="977900" rtl="1">
            <a:lnSpc>
              <a:spcPct val="90000"/>
            </a:lnSpc>
            <a:spcBef>
              <a:spcPct val="0"/>
            </a:spcBef>
            <a:spcAft>
              <a:spcPct val="35000"/>
            </a:spcAft>
            <a:buNone/>
          </a:pPr>
          <a:r>
            <a:rPr lang="ar-SA" sz="2200" b="1" kern="1200" dirty="0">
              <a:solidFill>
                <a:schemeClr val="tx1"/>
              </a:solidFill>
              <a:latin typeface="JF Flat" panose="02000500000000000000" pitchFamily="2" charset="-78"/>
              <a:cs typeface="JF Flat" panose="02000500000000000000" pitchFamily="2" charset="-78"/>
            </a:rPr>
            <a:t>(شرح منتهى الإرادات2/505.)</a:t>
          </a:r>
          <a:endParaRPr lang="ar-SA" sz="2200" kern="1200" dirty="0">
            <a:solidFill>
              <a:schemeClr val="tx1"/>
            </a:solidFill>
            <a:latin typeface="JF Flat" panose="02000500000000000000" pitchFamily="2" charset="-78"/>
            <a:cs typeface="JF Flat" panose="02000500000000000000" pitchFamily="2" charset="-78"/>
          </a:endParaRPr>
        </a:p>
      </dsp:txBody>
      <dsp:txXfrm>
        <a:off x="0" y="1314897"/>
        <a:ext cx="8838516" cy="246387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8C556-5E6B-43AD-A163-4DB3F91851CE}">
      <dsp:nvSpPr>
        <dsp:cNvPr id="0" name=""/>
        <dsp:cNvSpPr/>
      </dsp:nvSpPr>
      <dsp:spPr>
        <a:xfrm>
          <a:off x="0" y="3875469"/>
          <a:ext cx="10724322" cy="73522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a:solidFill>
                <a:schemeClr val="tx1"/>
              </a:solidFill>
              <a:latin typeface="JF Flat" panose="02000500000000000000" pitchFamily="2" charset="-78"/>
              <a:cs typeface="JF Flat" panose="02000500000000000000" pitchFamily="2" charset="-78"/>
            </a:rPr>
            <a:t>إحضار البينة العادلة الموجبة للتصرف من شاهدي عدل بأن أخذ القرض برهن الأرض من مصلحة الوقف.</a:t>
          </a:r>
          <a:endParaRPr lang="ar-SA" sz="1800" b="0" kern="1200" dirty="0">
            <a:solidFill>
              <a:schemeClr val="tx1"/>
            </a:solidFill>
            <a:latin typeface="JF Flat" panose="02000500000000000000" pitchFamily="2" charset="-78"/>
            <a:cs typeface="JF Flat" panose="02000500000000000000" pitchFamily="2" charset="-78"/>
          </a:endParaRPr>
        </a:p>
      </dsp:txBody>
      <dsp:txXfrm>
        <a:off x="0" y="3875469"/>
        <a:ext cx="10724322" cy="735223"/>
      </dsp:txXfrm>
    </dsp:sp>
    <dsp:sp modelId="{B2F106B0-4BFF-440C-A9B1-2362CE8D258F}">
      <dsp:nvSpPr>
        <dsp:cNvPr id="0" name=""/>
        <dsp:cNvSpPr/>
      </dsp:nvSpPr>
      <dsp:spPr>
        <a:xfrm rot="10800000">
          <a:off x="0" y="2240554"/>
          <a:ext cx="10724322" cy="1645943"/>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توفر الغبطة في تعمير الوقف بالقرض </a:t>
          </a:r>
        </a:p>
      </dsp:txBody>
      <dsp:txXfrm rot="-10800000">
        <a:off x="0" y="2240554"/>
        <a:ext cx="10724322" cy="577726"/>
      </dsp:txXfrm>
    </dsp:sp>
    <dsp:sp modelId="{66C44FC7-BD39-4D51-AAC5-EB46888275B5}">
      <dsp:nvSpPr>
        <dsp:cNvPr id="0" name=""/>
        <dsp:cNvSpPr/>
      </dsp:nvSpPr>
      <dsp:spPr>
        <a:xfrm>
          <a:off x="5362161" y="2719060"/>
          <a:ext cx="5362161" cy="69006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إن كان طالب القرض برهن الأرض جهة عامة فيكتفى بتقديرهم</a:t>
          </a:r>
        </a:p>
      </dsp:txBody>
      <dsp:txXfrm>
        <a:off x="5362161" y="2719060"/>
        <a:ext cx="5362161" cy="690061"/>
      </dsp:txXfrm>
    </dsp:sp>
    <dsp:sp modelId="{879102DC-F3E4-4184-A134-46B8C4634C5D}">
      <dsp:nvSpPr>
        <dsp:cNvPr id="0" name=""/>
        <dsp:cNvSpPr/>
      </dsp:nvSpPr>
      <dsp:spPr>
        <a:xfrm>
          <a:off x="0" y="2709120"/>
          <a:ext cx="5362161" cy="70994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إن كان طالب القرض برهن الأرض ناظر الوقف فيطلب رأي قسم الخبراء في مدى الغبطة.</a:t>
          </a:r>
        </a:p>
      </dsp:txBody>
      <dsp:txXfrm>
        <a:off x="0" y="2709120"/>
        <a:ext cx="5362161" cy="709942"/>
      </dsp:txXfrm>
    </dsp:sp>
    <dsp:sp modelId="{C5D6D4B0-55D0-45B0-A174-2985B508740C}">
      <dsp:nvSpPr>
        <dsp:cNvPr id="0" name=""/>
        <dsp:cNvSpPr/>
      </dsp:nvSpPr>
      <dsp:spPr>
        <a:xfrm rot="10800000">
          <a:off x="0" y="1120808"/>
          <a:ext cx="10724322" cy="113077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a:solidFill>
                <a:schemeClr val="tx1"/>
              </a:solidFill>
              <a:latin typeface="JF Flat" panose="02000500000000000000" pitchFamily="2" charset="-78"/>
              <a:cs typeface="JF Flat" panose="02000500000000000000" pitchFamily="2" charset="-78"/>
            </a:rPr>
            <a:t>طلب الناظر أو وكيله الإذن برهن الوقف والاقتراض لمصلحة تعمير الوقف </a:t>
          </a:r>
          <a:endParaRPr lang="ar-SA" sz="1800" b="0" kern="1200" dirty="0">
            <a:solidFill>
              <a:schemeClr val="tx1"/>
            </a:solidFill>
            <a:latin typeface="JF Flat" panose="02000500000000000000" pitchFamily="2" charset="-78"/>
            <a:cs typeface="JF Flat" panose="02000500000000000000" pitchFamily="2" charset="-78"/>
          </a:endParaRPr>
        </a:p>
      </dsp:txBody>
      <dsp:txXfrm rot="10800000">
        <a:off x="0" y="1120808"/>
        <a:ext cx="10724322" cy="734743"/>
      </dsp:txXfrm>
    </dsp:sp>
    <dsp:sp modelId="{70CB4E32-5D24-47C0-B88C-764FB698BF92}">
      <dsp:nvSpPr>
        <dsp:cNvPr id="0" name=""/>
        <dsp:cNvSpPr/>
      </dsp:nvSpPr>
      <dsp:spPr>
        <a:xfrm rot="10800000">
          <a:off x="0" y="1062"/>
          <a:ext cx="10724322" cy="113077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a:solidFill>
                <a:schemeClr val="tx1"/>
              </a:solidFill>
              <a:latin typeface="JF Flat" panose="02000500000000000000" pitchFamily="2" charset="-78"/>
              <a:cs typeface="JF Flat" panose="02000500000000000000" pitchFamily="2" charset="-78"/>
            </a:rPr>
            <a:t>حضور المنهي والتحقق من هويته وصك الوقفية وصك النظارة </a:t>
          </a:r>
          <a:endParaRPr lang="ar-SA" sz="1800" b="0" kern="1200" dirty="0">
            <a:solidFill>
              <a:schemeClr val="tx1"/>
            </a:solidFill>
            <a:latin typeface="JF Flat" panose="02000500000000000000" pitchFamily="2" charset="-78"/>
            <a:cs typeface="JF Flat" panose="02000500000000000000" pitchFamily="2" charset="-78"/>
          </a:endParaRPr>
        </a:p>
      </dsp:txBody>
      <dsp:txXfrm rot="10800000">
        <a:off x="0" y="1062"/>
        <a:ext cx="10724322" cy="73474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66954-CB7C-4E2C-8D4A-BBFF9E28DCCE}">
      <dsp:nvSpPr>
        <dsp:cNvPr id="0" name=""/>
        <dsp:cNvSpPr/>
      </dsp:nvSpPr>
      <dsp:spPr>
        <a:xfrm>
          <a:off x="0" y="3494792"/>
          <a:ext cx="11092137" cy="123505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الإعلان في موقع الوزارة وعبر الصحافة عن طلب مقال لإنشاء الوقف، وتلقي العروض ودراستها واختيار الأنسب منها من حيث السعر وجودة العمل والخبرة ووجود شهادة تصنيف للمقاول، وتكون مهمة الاختيار من قبل قسم الخبراء لدى المحكمة.</a:t>
          </a:r>
        </a:p>
      </dsp:txBody>
      <dsp:txXfrm>
        <a:off x="0" y="3494792"/>
        <a:ext cx="11092137" cy="1235051"/>
      </dsp:txXfrm>
    </dsp:sp>
    <dsp:sp modelId="{8A318A56-D4DD-4E6C-AA5C-D6E0FC695E8C}">
      <dsp:nvSpPr>
        <dsp:cNvPr id="0" name=""/>
        <dsp:cNvSpPr/>
      </dsp:nvSpPr>
      <dsp:spPr>
        <a:xfrm rot="10800000">
          <a:off x="0" y="2330255"/>
          <a:ext cx="11092137" cy="1176006"/>
        </a:xfrm>
        <a:prstGeom prst="upArrowCallout">
          <a:avLst/>
        </a:prstGeom>
        <a:gradFill rotWithShape="0">
          <a:gsLst>
            <a:gs pos="0">
              <a:schemeClr val="accent1">
                <a:shade val="80000"/>
                <a:hueOff val="-85882"/>
                <a:satOff val="5199"/>
                <a:lumOff val="9392"/>
                <a:alphaOff val="0"/>
                <a:satMod val="103000"/>
                <a:lumMod val="102000"/>
                <a:tint val="94000"/>
              </a:schemeClr>
            </a:gs>
            <a:gs pos="50000">
              <a:schemeClr val="accent1">
                <a:shade val="80000"/>
                <a:hueOff val="-85882"/>
                <a:satOff val="5199"/>
                <a:lumOff val="9392"/>
                <a:alphaOff val="0"/>
                <a:satMod val="110000"/>
                <a:lumMod val="100000"/>
                <a:shade val="100000"/>
              </a:schemeClr>
            </a:gs>
            <a:gs pos="100000">
              <a:schemeClr val="accent1">
                <a:shade val="80000"/>
                <a:hueOff val="-85882"/>
                <a:satOff val="5199"/>
                <a:lumOff val="9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توفير المخططات الهندسية للبناء</a:t>
          </a:r>
        </a:p>
      </dsp:txBody>
      <dsp:txXfrm rot="10800000">
        <a:off x="0" y="2330255"/>
        <a:ext cx="11092137" cy="764133"/>
      </dsp:txXfrm>
    </dsp:sp>
    <dsp:sp modelId="{23696156-C444-4361-88E2-E85F9CF7C312}">
      <dsp:nvSpPr>
        <dsp:cNvPr id="0" name=""/>
        <dsp:cNvSpPr/>
      </dsp:nvSpPr>
      <dsp:spPr>
        <a:xfrm rot="10800000">
          <a:off x="0" y="1165718"/>
          <a:ext cx="11092137" cy="1176006"/>
        </a:xfrm>
        <a:prstGeom prst="upArrowCallout">
          <a:avLst/>
        </a:prstGeom>
        <a:gradFill rotWithShape="0">
          <a:gsLst>
            <a:gs pos="0">
              <a:schemeClr val="accent1">
                <a:shade val="80000"/>
                <a:hueOff val="-171765"/>
                <a:satOff val="10399"/>
                <a:lumOff val="18785"/>
                <a:alphaOff val="0"/>
                <a:satMod val="103000"/>
                <a:lumMod val="102000"/>
                <a:tint val="94000"/>
              </a:schemeClr>
            </a:gs>
            <a:gs pos="50000">
              <a:schemeClr val="accent1">
                <a:shade val="80000"/>
                <a:hueOff val="-171765"/>
                <a:satOff val="10399"/>
                <a:lumOff val="18785"/>
                <a:alphaOff val="0"/>
                <a:satMod val="110000"/>
                <a:lumMod val="100000"/>
                <a:shade val="100000"/>
              </a:schemeClr>
            </a:gs>
            <a:gs pos="100000">
              <a:schemeClr val="accent1">
                <a:shade val="80000"/>
                <a:hueOff val="-171765"/>
                <a:satOff val="10399"/>
                <a:lumOff val="18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صياغة صك الإذن وتسجيله في سجل المحكمة، وتسليم صك الإذن للناظر أو وكيله.</a:t>
          </a:r>
        </a:p>
      </dsp:txBody>
      <dsp:txXfrm rot="10800000">
        <a:off x="0" y="1165718"/>
        <a:ext cx="11092137" cy="764133"/>
      </dsp:txXfrm>
    </dsp:sp>
    <dsp:sp modelId="{7F5B5B49-5120-4400-AB65-945111819CD1}">
      <dsp:nvSpPr>
        <dsp:cNvPr id="0" name=""/>
        <dsp:cNvSpPr/>
      </dsp:nvSpPr>
      <dsp:spPr>
        <a:xfrm rot="10800000">
          <a:off x="0" y="1181"/>
          <a:ext cx="11092137" cy="1176006"/>
        </a:xfrm>
        <a:prstGeom prst="upArrowCallout">
          <a:avLst/>
        </a:prstGeom>
        <a:gradFill rotWithShape="0">
          <a:gsLst>
            <a:gs pos="0">
              <a:schemeClr val="accent1">
                <a:shade val="80000"/>
                <a:hueOff val="-257647"/>
                <a:satOff val="15598"/>
                <a:lumOff val="28177"/>
                <a:alphaOff val="0"/>
                <a:satMod val="103000"/>
                <a:lumMod val="102000"/>
                <a:tint val="94000"/>
              </a:schemeClr>
            </a:gs>
            <a:gs pos="50000">
              <a:schemeClr val="accent1">
                <a:shade val="80000"/>
                <a:hueOff val="-257647"/>
                <a:satOff val="15598"/>
                <a:lumOff val="28177"/>
                <a:alphaOff val="0"/>
                <a:satMod val="110000"/>
                <a:lumMod val="100000"/>
                <a:shade val="100000"/>
              </a:schemeClr>
            </a:gs>
            <a:gs pos="100000">
              <a:schemeClr val="accent1">
                <a:shade val="80000"/>
                <a:hueOff val="-257647"/>
                <a:satOff val="15598"/>
                <a:lumOff val="28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إحضار موافقة الهيئة العامة للأوقاف إن كان الوقف خيريا (مرافعات: 223 / 5)</a:t>
          </a:r>
        </a:p>
      </dsp:txBody>
      <dsp:txXfrm rot="10800000">
        <a:off x="0" y="1181"/>
        <a:ext cx="11092137" cy="76413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E5A2C-565C-44F5-B338-B4568E60A81E}">
      <dsp:nvSpPr>
        <dsp:cNvPr id="0" name=""/>
        <dsp:cNvSpPr/>
      </dsp:nvSpPr>
      <dsp:spPr>
        <a:xfrm>
          <a:off x="0" y="3561293"/>
          <a:ext cx="11092137" cy="1168896"/>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a:solidFill>
                <a:schemeClr val="tx1"/>
              </a:solidFill>
              <a:latin typeface="JF Flat" panose="02000500000000000000" pitchFamily="2" charset="-78"/>
              <a:cs typeface="JF Flat" panose="02000500000000000000" pitchFamily="2" charset="-78"/>
            </a:rPr>
            <a:t>يرفع هذا الإذن للاستئناف لأخذ موافقتهم، فإن وردت الموافقة اكتسب الإذن القطعية فيسلم المشروع للمقاول للبدء في تنفيذه، وتسلم المبالغ للمقاول والمشرف على دفعات من المحكمة بشرط إشراف قسم الخبراء على تسليم كل مرحلة.</a:t>
          </a:r>
          <a:endParaRPr lang="ar-SA" sz="1800" b="0" kern="1200" dirty="0">
            <a:solidFill>
              <a:schemeClr val="tx1"/>
            </a:solidFill>
            <a:latin typeface="JF Flat" panose="02000500000000000000" pitchFamily="2" charset="-78"/>
            <a:cs typeface="JF Flat" panose="02000500000000000000" pitchFamily="2" charset="-78"/>
          </a:endParaRPr>
        </a:p>
      </dsp:txBody>
      <dsp:txXfrm>
        <a:off x="0" y="3561293"/>
        <a:ext cx="11092137" cy="1168896"/>
      </dsp:txXfrm>
    </dsp:sp>
    <dsp:sp modelId="{AB08C9D1-AC69-4BD8-BF0E-30A0771304A7}">
      <dsp:nvSpPr>
        <dsp:cNvPr id="0" name=""/>
        <dsp:cNvSpPr/>
      </dsp:nvSpPr>
      <dsp:spPr>
        <a:xfrm rot="10800000">
          <a:off x="0" y="1781064"/>
          <a:ext cx="11092137" cy="1797762"/>
        </a:xfrm>
        <a:prstGeom prst="upArrowCallout">
          <a:avLst/>
        </a:prstGeom>
        <a:gradFill rotWithShape="0">
          <a:gsLst>
            <a:gs pos="0">
              <a:schemeClr val="accent1">
                <a:shade val="80000"/>
                <a:hueOff val="-128824"/>
                <a:satOff val="7799"/>
                <a:lumOff val="14088"/>
                <a:alphaOff val="0"/>
                <a:satMod val="103000"/>
                <a:lumMod val="102000"/>
                <a:tint val="94000"/>
              </a:schemeClr>
            </a:gs>
            <a:gs pos="50000">
              <a:schemeClr val="accent1">
                <a:shade val="80000"/>
                <a:hueOff val="-128824"/>
                <a:satOff val="7799"/>
                <a:lumOff val="14088"/>
                <a:alphaOff val="0"/>
                <a:satMod val="110000"/>
                <a:lumMod val="100000"/>
                <a:shade val="100000"/>
              </a:schemeClr>
            </a:gs>
            <a:gs pos="100000">
              <a:schemeClr val="accent1">
                <a:shade val="80000"/>
                <a:hueOff val="-128824"/>
                <a:satOff val="7799"/>
                <a:lumOff val="140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tx1"/>
              </a:solidFill>
              <a:latin typeface="JF Flat" panose="02000500000000000000" pitchFamily="2" charset="-78"/>
              <a:cs typeface="JF Flat" panose="02000500000000000000" pitchFamily="2" charset="-78"/>
            </a:rPr>
            <a:t>إحضار البينة العادلة  الموجبة للتصرف من شاهدي عدل بطلب رأي قسم الخبراء في مدى الغبطة بتعمير العقار المحدد. وبعض القضاة يطلب تقييم مكتبين هندسيين لتقييم العرض المختار وأن فيه الغبطة للوقف.</a:t>
          </a:r>
        </a:p>
      </dsp:txBody>
      <dsp:txXfrm rot="10800000">
        <a:off x="0" y="1781064"/>
        <a:ext cx="11092137" cy="1168132"/>
      </dsp:txXfrm>
    </dsp:sp>
    <dsp:sp modelId="{023D150A-BFC1-45BC-85E8-5A7CDFF7A771}">
      <dsp:nvSpPr>
        <dsp:cNvPr id="0" name=""/>
        <dsp:cNvSpPr/>
      </dsp:nvSpPr>
      <dsp:spPr>
        <a:xfrm rot="10800000">
          <a:off x="0" y="836"/>
          <a:ext cx="11092137" cy="1797762"/>
        </a:xfrm>
        <a:prstGeom prst="upArrowCallout">
          <a:avLst/>
        </a:prstGeom>
        <a:gradFill rotWithShape="0">
          <a:gsLst>
            <a:gs pos="0">
              <a:schemeClr val="accent1">
                <a:shade val="80000"/>
                <a:hueOff val="-257647"/>
                <a:satOff val="15598"/>
                <a:lumOff val="28177"/>
                <a:alphaOff val="0"/>
                <a:satMod val="103000"/>
                <a:lumMod val="102000"/>
                <a:tint val="94000"/>
              </a:schemeClr>
            </a:gs>
            <a:gs pos="50000">
              <a:schemeClr val="accent1">
                <a:shade val="80000"/>
                <a:hueOff val="-257647"/>
                <a:satOff val="15598"/>
                <a:lumOff val="28177"/>
                <a:alphaOff val="0"/>
                <a:satMod val="110000"/>
                <a:lumMod val="100000"/>
                <a:shade val="100000"/>
              </a:schemeClr>
            </a:gs>
            <a:gs pos="100000">
              <a:schemeClr val="accent1">
                <a:shade val="80000"/>
                <a:hueOff val="-257647"/>
                <a:satOff val="15598"/>
                <a:lumOff val="28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b="0" kern="1200">
              <a:solidFill>
                <a:schemeClr val="tx1"/>
              </a:solidFill>
              <a:latin typeface="JF Flat" panose="02000500000000000000" pitchFamily="2" charset="-78"/>
              <a:cs typeface="JF Flat" panose="02000500000000000000" pitchFamily="2" charset="-78"/>
            </a:rPr>
            <a:t>إحضار من تم اختياره للمقاولة والإشراف الهندسي للقاضي، وأخذ إقراره بالبناء والإشراف بالثمن المحدد، وإصدار الإذن بذلك، و توقيع عقد المقاولة، وعقد الإشراف الهندسي بما يحفظ حقوق الوقف.</a:t>
          </a:r>
          <a:endParaRPr lang="ar-SA" sz="1800" b="0" kern="1200" dirty="0">
            <a:solidFill>
              <a:schemeClr val="tx1"/>
            </a:solidFill>
            <a:latin typeface="JF Flat" panose="02000500000000000000" pitchFamily="2" charset="-78"/>
            <a:cs typeface="JF Flat" panose="02000500000000000000" pitchFamily="2" charset="-78"/>
          </a:endParaRPr>
        </a:p>
      </dsp:txBody>
      <dsp:txXfrm rot="10800000">
        <a:off x="0" y="836"/>
        <a:ext cx="11092137" cy="116813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BDB39-0C4B-4547-B3DA-C4F14D99B3EB}">
      <dsp:nvSpPr>
        <dsp:cNvPr id="0" name=""/>
        <dsp:cNvSpPr/>
      </dsp:nvSpPr>
      <dsp:spPr>
        <a:xfrm>
          <a:off x="3214671" y="1416032"/>
          <a:ext cx="1799838" cy="155693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b="1" kern="1200" dirty="0">
              <a:solidFill>
                <a:schemeClr val="tx1"/>
              </a:solidFill>
              <a:latin typeface="Sakkal Majalla" panose="02000000000000000000" pitchFamily="2" charset="-78"/>
              <a:cs typeface="Sakkal Majalla" panose="02000000000000000000" pitchFamily="2" charset="-78"/>
            </a:rPr>
            <a:t>الوقف</a:t>
          </a:r>
        </a:p>
      </dsp:txBody>
      <dsp:txXfrm>
        <a:off x="3512929" y="1674038"/>
        <a:ext cx="1203322" cy="1040921"/>
      </dsp:txXfrm>
    </dsp:sp>
    <dsp:sp modelId="{A864EF3E-B6E3-4481-9B85-74EFBB9FF0A2}">
      <dsp:nvSpPr>
        <dsp:cNvPr id="0" name=""/>
        <dsp:cNvSpPr/>
      </dsp:nvSpPr>
      <dsp:spPr>
        <a:xfrm>
          <a:off x="4341716" y="671144"/>
          <a:ext cx="679073" cy="5851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5EA0947-5D96-444E-B72E-EEE5667476EC}">
      <dsp:nvSpPr>
        <dsp:cNvPr id="0" name=""/>
        <dsp:cNvSpPr/>
      </dsp:nvSpPr>
      <dsp:spPr>
        <a:xfrm>
          <a:off x="3380462" y="0"/>
          <a:ext cx="1474955" cy="12760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تأجير أكثر من 10 سنين</a:t>
          </a:r>
        </a:p>
      </dsp:txBody>
      <dsp:txXfrm>
        <a:off x="3624894" y="211462"/>
        <a:ext cx="986091" cy="853085"/>
      </dsp:txXfrm>
    </dsp:sp>
    <dsp:sp modelId="{F3117993-2035-42AD-AD1D-0250B35D9CD1}">
      <dsp:nvSpPr>
        <dsp:cNvPr id="0" name=""/>
        <dsp:cNvSpPr/>
      </dsp:nvSpPr>
      <dsp:spPr>
        <a:xfrm>
          <a:off x="5134248" y="1764992"/>
          <a:ext cx="679073" cy="5851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485ED0-3BF1-495B-B769-A8C12CC18B52}">
      <dsp:nvSpPr>
        <dsp:cNvPr id="0" name=""/>
        <dsp:cNvSpPr/>
      </dsp:nvSpPr>
      <dsp:spPr>
        <a:xfrm>
          <a:off x="4733167" y="784831"/>
          <a:ext cx="1474955" cy="12760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قسمة تركة ومن ضمنها وقف</a:t>
          </a:r>
        </a:p>
      </dsp:txBody>
      <dsp:txXfrm>
        <a:off x="4977599" y="996293"/>
        <a:ext cx="986091" cy="853085"/>
      </dsp:txXfrm>
    </dsp:sp>
    <dsp:sp modelId="{EBDD291E-824B-4EFF-A7CE-4C4F1F41561E}">
      <dsp:nvSpPr>
        <dsp:cNvPr id="0" name=""/>
        <dsp:cNvSpPr/>
      </dsp:nvSpPr>
      <dsp:spPr>
        <a:xfrm>
          <a:off x="4583704" y="2999741"/>
          <a:ext cx="679073" cy="5851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887AE2B-18A3-4DAA-9975-D7ADF185C4EB}">
      <dsp:nvSpPr>
        <dsp:cNvPr id="0" name=""/>
        <dsp:cNvSpPr/>
      </dsp:nvSpPr>
      <dsp:spPr>
        <a:xfrm>
          <a:off x="4733167" y="2327718"/>
          <a:ext cx="1474955" cy="12760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استثمار أرض الوقف</a:t>
          </a:r>
        </a:p>
      </dsp:txBody>
      <dsp:txXfrm>
        <a:off x="4977599" y="2539180"/>
        <a:ext cx="986091" cy="853085"/>
      </dsp:txXfrm>
    </dsp:sp>
    <dsp:sp modelId="{22625D11-3BFA-4FA1-9960-281D4BF51094}">
      <dsp:nvSpPr>
        <dsp:cNvPr id="0" name=""/>
        <dsp:cNvSpPr/>
      </dsp:nvSpPr>
      <dsp:spPr>
        <a:xfrm>
          <a:off x="3218020" y="3127912"/>
          <a:ext cx="679073" cy="5851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9A2C0DA-3B0B-409F-9DE4-CCFDCD0D3B61}">
      <dsp:nvSpPr>
        <dsp:cNvPr id="0" name=""/>
        <dsp:cNvSpPr/>
      </dsp:nvSpPr>
      <dsp:spPr>
        <a:xfrm>
          <a:off x="3380462" y="3113427"/>
          <a:ext cx="1474955" cy="12760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نقل الوقف من بلد لآخر</a:t>
          </a:r>
        </a:p>
      </dsp:txBody>
      <dsp:txXfrm>
        <a:off x="3624894" y="3324889"/>
        <a:ext cx="986091" cy="853085"/>
      </dsp:txXfrm>
    </dsp:sp>
    <dsp:sp modelId="{5680065D-1924-4802-BAE9-1D03A908C0FB}">
      <dsp:nvSpPr>
        <dsp:cNvPr id="0" name=""/>
        <dsp:cNvSpPr/>
      </dsp:nvSpPr>
      <dsp:spPr>
        <a:xfrm>
          <a:off x="2412510" y="2034504"/>
          <a:ext cx="679073" cy="5851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0E5CC21-50FE-40D3-A343-3020AC8F93E7}">
      <dsp:nvSpPr>
        <dsp:cNvPr id="0" name=""/>
        <dsp:cNvSpPr/>
      </dsp:nvSpPr>
      <dsp:spPr>
        <a:xfrm>
          <a:off x="2021477" y="2328596"/>
          <a:ext cx="1474955" cy="12760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تغيير عين الوقف من عين لأخرى في بلد واحد</a:t>
          </a:r>
        </a:p>
      </dsp:txBody>
      <dsp:txXfrm>
        <a:off x="2265909" y="2540058"/>
        <a:ext cx="986091" cy="853085"/>
      </dsp:txXfrm>
    </dsp:sp>
    <dsp:sp modelId="{1EF2678C-EDEB-412D-8A18-D526696AD400}">
      <dsp:nvSpPr>
        <dsp:cNvPr id="0" name=""/>
        <dsp:cNvSpPr/>
      </dsp:nvSpPr>
      <dsp:spPr>
        <a:xfrm>
          <a:off x="2021477" y="783075"/>
          <a:ext cx="1474955" cy="12760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تغيير شرط الواقف ومصرف الغلة</a:t>
          </a:r>
        </a:p>
      </dsp:txBody>
      <dsp:txXfrm>
        <a:off x="2265909" y="994537"/>
        <a:ext cx="986091" cy="85308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BDB39-0C4B-4547-B3DA-C4F14D99B3EB}">
      <dsp:nvSpPr>
        <dsp:cNvPr id="0" name=""/>
        <dsp:cNvSpPr/>
      </dsp:nvSpPr>
      <dsp:spPr>
        <a:xfrm>
          <a:off x="4699692" y="1719470"/>
          <a:ext cx="1794433" cy="156987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SA" sz="4000" kern="1200" dirty="0">
              <a:solidFill>
                <a:schemeClr val="tx1"/>
              </a:solidFill>
              <a:latin typeface="Sakkal Majalla" panose="02000000000000000000" pitchFamily="2" charset="-78"/>
              <a:cs typeface="Sakkal Majalla" panose="02000000000000000000" pitchFamily="2" charset="-78"/>
            </a:rPr>
            <a:t>الوقف</a:t>
          </a:r>
          <a:endParaRPr lang="ar-SA" sz="5100" kern="1200" dirty="0">
            <a:solidFill>
              <a:schemeClr val="tx1"/>
            </a:solidFill>
            <a:latin typeface="Sakkal Majalla" panose="02000000000000000000" pitchFamily="2" charset="-78"/>
            <a:cs typeface="Sakkal Majalla" panose="02000000000000000000" pitchFamily="2" charset="-78"/>
          </a:endParaRPr>
        </a:p>
      </dsp:txBody>
      <dsp:txXfrm>
        <a:off x="4998733" y="1981089"/>
        <a:ext cx="1196351" cy="1046641"/>
      </dsp:txXfrm>
    </dsp:sp>
    <dsp:sp modelId="{A864EF3E-B6E3-4481-9B85-74EFBB9FF0A2}">
      <dsp:nvSpPr>
        <dsp:cNvPr id="0" name=""/>
        <dsp:cNvSpPr/>
      </dsp:nvSpPr>
      <dsp:spPr>
        <a:xfrm>
          <a:off x="4562606" y="765925"/>
          <a:ext cx="775171" cy="6677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5EA0947-5D96-444E-B72E-EEE5667476EC}">
      <dsp:nvSpPr>
        <dsp:cNvPr id="0" name=""/>
        <dsp:cNvSpPr/>
      </dsp:nvSpPr>
      <dsp:spPr>
        <a:xfrm>
          <a:off x="4751531" y="0"/>
          <a:ext cx="1683239" cy="14562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الاقتراض للوقف</a:t>
          </a:r>
        </a:p>
      </dsp:txBody>
      <dsp:txXfrm>
        <a:off x="5030481" y="241326"/>
        <a:ext cx="1125339" cy="973557"/>
      </dsp:txXfrm>
    </dsp:sp>
    <dsp:sp modelId="{78C3F770-A9C9-4F7F-A4F8-6E69818E8225}">
      <dsp:nvSpPr>
        <dsp:cNvPr id="0" name=""/>
        <dsp:cNvSpPr/>
      </dsp:nvSpPr>
      <dsp:spPr>
        <a:xfrm>
          <a:off x="3657955" y="2014248"/>
          <a:ext cx="775171" cy="6677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485ED0-3BF1-495B-B769-A8C12CC18B52}">
      <dsp:nvSpPr>
        <dsp:cNvPr id="0" name=""/>
        <dsp:cNvSpPr/>
      </dsp:nvSpPr>
      <dsp:spPr>
        <a:xfrm>
          <a:off x="3207679" y="895666"/>
          <a:ext cx="1683239" cy="14562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التأجير للوقف الأهلي لمدة تزيد عن 10 سنين.</a:t>
          </a:r>
        </a:p>
      </dsp:txBody>
      <dsp:txXfrm>
        <a:off x="3486629" y="1136992"/>
        <a:ext cx="1125339" cy="973557"/>
      </dsp:txXfrm>
    </dsp:sp>
    <dsp:sp modelId="{B92C15DC-1F44-4A35-9C4A-79026F1BC3E5}">
      <dsp:nvSpPr>
        <dsp:cNvPr id="0" name=""/>
        <dsp:cNvSpPr/>
      </dsp:nvSpPr>
      <dsp:spPr>
        <a:xfrm>
          <a:off x="4286564" y="3423370"/>
          <a:ext cx="775171" cy="6677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8E522BC-12E4-41D4-B364-285FE8465B0E}">
      <dsp:nvSpPr>
        <dsp:cNvPr id="0" name=""/>
        <dsp:cNvSpPr/>
      </dsp:nvSpPr>
      <dsp:spPr>
        <a:xfrm>
          <a:off x="3207679" y="2656443"/>
          <a:ext cx="1683239" cy="14562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توثيق عقد الشركة أو زيادة رأس مالها إن كان ضمن ملاكها وقف</a:t>
          </a:r>
        </a:p>
      </dsp:txBody>
      <dsp:txXfrm>
        <a:off x="3486629" y="2897769"/>
        <a:ext cx="1125339" cy="973557"/>
      </dsp:txXfrm>
    </dsp:sp>
    <dsp:sp modelId="{6F7F42A6-8A77-4D90-B89B-B7EBAEB92109}">
      <dsp:nvSpPr>
        <dsp:cNvPr id="0" name=""/>
        <dsp:cNvSpPr/>
      </dsp:nvSpPr>
      <dsp:spPr>
        <a:xfrm>
          <a:off x="4637862" y="3553112"/>
          <a:ext cx="1910577" cy="145620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tx1"/>
              </a:solidFill>
              <a:latin typeface="Sakkal Majalla" panose="02000000000000000000" pitchFamily="2" charset="-78"/>
              <a:cs typeface="Sakkal Majalla" panose="02000000000000000000" pitchFamily="2" charset="-78"/>
            </a:rPr>
            <a:t>بالمضاربة لقيمة الوقف المبيع إنما يكون عندما لا يكفي المال لشراء البدل </a:t>
          </a:r>
        </a:p>
      </dsp:txBody>
      <dsp:txXfrm>
        <a:off x="4935756" y="3780162"/>
        <a:ext cx="1314789" cy="100210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0" y="1630371"/>
          <a:ext cx="7030497" cy="19598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1">
            <a:lnSpc>
              <a:spcPct val="90000"/>
            </a:lnSpc>
            <a:spcBef>
              <a:spcPct val="0"/>
            </a:spcBef>
            <a:spcAft>
              <a:spcPct val="35000"/>
            </a:spcAft>
            <a:buNone/>
          </a:pPr>
          <a:r>
            <a:rPr lang="ar-SA" sz="4100" b="1" kern="1200" dirty="0">
              <a:solidFill>
                <a:schemeClr val="tx1"/>
              </a:solidFill>
              <a:latin typeface="JF Flat" panose="02000500000000000000" pitchFamily="2" charset="-78"/>
              <a:cs typeface="JF Flat" panose="02000500000000000000" pitchFamily="2" charset="-78"/>
            </a:rPr>
            <a:t>الشروط الفقهية لتمويل الأوقاف من معيار الوقف</a:t>
          </a:r>
        </a:p>
      </dsp:txBody>
      <dsp:txXfrm>
        <a:off x="0" y="1630371"/>
        <a:ext cx="7030497" cy="195986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7D101-D934-4D93-BDF8-0ADA96BBAB3F}">
      <dsp:nvSpPr>
        <dsp:cNvPr id="0" name=""/>
        <dsp:cNvSpPr/>
      </dsp:nvSpPr>
      <dsp:spPr>
        <a:xfrm>
          <a:off x="0" y="4641651"/>
          <a:ext cx="10899372" cy="1015479"/>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i="0" kern="1200" dirty="0">
              <a:solidFill>
                <a:schemeClr val="tx1"/>
              </a:solidFill>
              <a:latin typeface="Sakkal Majalla" panose="02000000000000000000" pitchFamily="2" charset="-78"/>
              <a:cs typeface="Sakkal Majalla" panose="02000000000000000000" pitchFamily="2" charset="-78"/>
            </a:rPr>
            <a:t>الاحتياج لصيانة الوقف أو عمارته الضرورية دون وجود غلة كافية لذلك</a:t>
          </a:r>
          <a:r>
            <a:rPr lang="en-US" sz="2000" b="1" i="0" kern="1200" dirty="0">
              <a:solidFill>
                <a:schemeClr val="tx1"/>
              </a:solidFill>
              <a:latin typeface="Sakkal Majalla" panose="02000000000000000000" pitchFamily="2" charset="-78"/>
              <a:cs typeface="Sakkal Majalla" panose="02000000000000000000" pitchFamily="2" charset="-78"/>
            </a:rPr>
            <a:t>.</a:t>
          </a:r>
          <a:endParaRPr lang="en-US" sz="2000" i="0" kern="1200" dirty="0">
            <a:solidFill>
              <a:schemeClr val="tx1"/>
            </a:solidFill>
            <a:latin typeface="Sakkal Majalla" panose="02000000000000000000" pitchFamily="2" charset="-78"/>
            <a:cs typeface="Sakkal Majalla" panose="02000000000000000000" pitchFamily="2" charset="-78"/>
          </a:endParaRPr>
        </a:p>
      </dsp:txBody>
      <dsp:txXfrm>
        <a:off x="0" y="4641651"/>
        <a:ext cx="10899372" cy="1015479"/>
      </dsp:txXfrm>
    </dsp:sp>
    <dsp:sp modelId="{84476FFD-B4BA-4A4C-BD20-F3F496A81718}">
      <dsp:nvSpPr>
        <dsp:cNvPr id="0" name=""/>
        <dsp:cNvSpPr/>
      </dsp:nvSpPr>
      <dsp:spPr>
        <a:xfrm rot="10800000">
          <a:off x="0" y="3095075"/>
          <a:ext cx="10899372" cy="1561807"/>
        </a:xfrm>
        <a:prstGeom prst="upArrowCallout">
          <a:avLst/>
        </a:prstGeom>
        <a:gradFill rotWithShape="0">
          <a:gsLst>
            <a:gs pos="0">
              <a:schemeClr val="accent1">
                <a:shade val="50000"/>
                <a:hueOff val="-160323"/>
                <a:satOff val="7770"/>
                <a:lumOff val="22010"/>
                <a:alphaOff val="0"/>
                <a:satMod val="103000"/>
                <a:lumMod val="102000"/>
                <a:tint val="94000"/>
              </a:schemeClr>
            </a:gs>
            <a:gs pos="50000">
              <a:schemeClr val="accent1">
                <a:shade val="50000"/>
                <a:hueOff val="-160323"/>
                <a:satOff val="7770"/>
                <a:lumOff val="22010"/>
                <a:alphaOff val="0"/>
                <a:satMod val="110000"/>
                <a:lumMod val="100000"/>
                <a:shade val="100000"/>
              </a:schemeClr>
            </a:gs>
            <a:gs pos="100000">
              <a:schemeClr val="accent1">
                <a:shade val="50000"/>
                <a:hueOff val="-160323"/>
                <a:satOff val="7770"/>
                <a:lumOff val="220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i="0" kern="1200" dirty="0">
              <a:solidFill>
                <a:schemeClr val="tx1"/>
              </a:solidFill>
              <a:latin typeface="Sakkal Majalla" panose="02000000000000000000" pitchFamily="2" charset="-78"/>
              <a:cs typeface="Sakkal Majalla" panose="02000000000000000000" pitchFamily="2" charset="-78"/>
            </a:rPr>
            <a:t>5/3/6/2 الحالات المسوغة للاستدانة، في حالة عدم نص الواقف عليها:</a:t>
          </a:r>
          <a:endParaRPr lang="en-US" sz="2000" i="0" kern="1200" dirty="0">
            <a:solidFill>
              <a:schemeClr val="tx1"/>
            </a:solidFill>
            <a:latin typeface="Sakkal Majalla" panose="02000000000000000000" pitchFamily="2" charset="-78"/>
            <a:cs typeface="Sakkal Majalla" panose="02000000000000000000" pitchFamily="2" charset="-78"/>
          </a:endParaRPr>
        </a:p>
      </dsp:txBody>
      <dsp:txXfrm rot="10800000">
        <a:off x="0" y="3095075"/>
        <a:ext cx="10899372" cy="1014815"/>
      </dsp:txXfrm>
    </dsp:sp>
    <dsp:sp modelId="{0E467473-3204-4584-98B3-9400218FCBEA}">
      <dsp:nvSpPr>
        <dsp:cNvPr id="0" name=""/>
        <dsp:cNvSpPr/>
      </dsp:nvSpPr>
      <dsp:spPr>
        <a:xfrm rot="10800000">
          <a:off x="0" y="1548499"/>
          <a:ext cx="10899372" cy="1561807"/>
        </a:xfrm>
        <a:prstGeom prst="upArrowCallout">
          <a:avLst/>
        </a:prstGeom>
        <a:gradFill rotWithShape="0">
          <a:gsLst>
            <a:gs pos="0">
              <a:schemeClr val="accent1">
                <a:shade val="50000"/>
                <a:hueOff val="-320646"/>
                <a:satOff val="15540"/>
                <a:lumOff val="44021"/>
                <a:alphaOff val="0"/>
                <a:satMod val="103000"/>
                <a:lumMod val="102000"/>
                <a:tint val="94000"/>
              </a:schemeClr>
            </a:gs>
            <a:gs pos="50000">
              <a:schemeClr val="accent1">
                <a:shade val="50000"/>
                <a:hueOff val="-320646"/>
                <a:satOff val="15540"/>
                <a:lumOff val="44021"/>
                <a:alphaOff val="0"/>
                <a:satMod val="110000"/>
                <a:lumMod val="100000"/>
                <a:shade val="100000"/>
              </a:schemeClr>
            </a:gs>
            <a:gs pos="100000">
              <a:schemeClr val="accent1">
                <a:shade val="50000"/>
                <a:hueOff val="-320646"/>
                <a:satOff val="15540"/>
                <a:lumOff val="440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i="0" kern="1200" dirty="0">
              <a:solidFill>
                <a:schemeClr val="tx1"/>
              </a:solidFill>
              <a:latin typeface="Sakkal Majalla" panose="02000000000000000000" pitchFamily="2" charset="-78"/>
              <a:cs typeface="Sakkal Majalla" panose="02000000000000000000" pitchFamily="2" charset="-78"/>
            </a:rPr>
            <a:t>5/3/6/1 تجوز الاستدانة على ذمة الوقف بالاقتراض المشروع، أو الشراء بالأجل، أو بأي تمويل مباح شرعاً، لصيانته أو تعميره، بشرط نص الواقف أو إذن القضاء مع وجود ضرورة للاستدانة ومراعاة مقدرة غلة الوقف على تحمل عبء التمويل وسداده</a:t>
          </a:r>
          <a:r>
            <a:rPr lang="en-US" sz="2000" b="1" i="0" kern="1200" dirty="0">
              <a:solidFill>
                <a:schemeClr val="tx1"/>
              </a:solidFill>
              <a:latin typeface="Sakkal Majalla" panose="02000000000000000000" pitchFamily="2" charset="-78"/>
              <a:cs typeface="Sakkal Majalla" panose="02000000000000000000" pitchFamily="2" charset="-78"/>
            </a:rPr>
            <a:t> . </a:t>
          </a:r>
          <a:r>
            <a:rPr lang="ar-SA" sz="2000" b="1" i="0" kern="1200" dirty="0">
              <a:solidFill>
                <a:schemeClr val="tx1"/>
              </a:solidFill>
              <a:latin typeface="Sakkal Majalla" panose="02000000000000000000" pitchFamily="2" charset="-78"/>
              <a:cs typeface="Sakkal Majalla" panose="02000000000000000000" pitchFamily="2" charset="-78"/>
            </a:rPr>
            <a:t>ولا يعتبر من الاستدانة المقيدة بما سبق دفع مبلغ لمصلحة الوقف من مال الناظر إذا كان للوقف غلة يرجع عليها للاستيفاء منها.</a:t>
          </a:r>
          <a:endParaRPr lang="en-US" sz="2000" i="0" kern="1200" dirty="0">
            <a:solidFill>
              <a:schemeClr val="tx1"/>
            </a:solidFill>
            <a:latin typeface="Sakkal Majalla" panose="02000000000000000000" pitchFamily="2" charset="-78"/>
            <a:cs typeface="Sakkal Majalla" panose="02000000000000000000" pitchFamily="2" charset="-78"/>
          </a:endParaRPr>
        </a:p>
      </dsp:txBody>
      <dsp:txXfrm rot="10800000">
        <a:off x="0" y="1548499"/>
        <a:ext cx="10899372" cy="1014815"/>
      </dsp:txXfrm>
    </dsp:sp>
    <dsp:sp modelId="{B5D22DA3-3ACA-4A91-A20E-80A5C093718B}">
      <dsp:nvSpPr>
        <dsp:cNvPr id="0" name=""/>
        <dsp:cNvSpPr/>
      </dsp:nvSpPr>
      <dsp:spPr>
        <a:xfrm rot="10800000">
          <a:off x="0" y="1923"/>
          <a:ext cx="10899372" cy="1561807"/>
        </a:xfrm>
        <a:prstGeom prst="upArrowCallout">
          <a:avLst/>
        </a:prstGeom>
        <a:gradFill rotWithShape="0">
          <a:gsLst>
            <a:gs pos="0">
              <a:schemeClr val="accent1">
                <a:shade val="50000"/>
                <a:hueOff val="-160323"/>
                <a:satOff val="7770"/>
                <a:lumOff val="22010"/>
                <a:alphaOff val="0"/>
                <a:satMod val="103000"/>
                <a:lumMod val="102000"/>
                <a:tint val="94000"/>
              </a:schemeClr>
            </a:gs>
            <a:gs pos="50000">
              <a:schemeClr val="accent1">
                <a:shade val="50000"/>
                <a:hueOff val="-160323"/>
                <a:satOff val="7770"/>
                <a:lumOff val="22010"/>
                <a:alphaOff val="0"/>
                <a:satMod val="110000"/>
                <a:lumMod val="100000"/>
                <a:shade val="100000"/>
              </a:schemeClr>
            </a:gs>
            <a:gs pos="100000">
              <a:schemeClr val="accent1">
                <a:shade val="50000"/>
                <a:hueOff val="-160323"/>
                <a:satOff val="7770"/>
                <a:lumOff val="220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i="0" kern="1200" dirty="0">
              <a:solidFill>
                <a:schemeClr val="tx1"/>
              </a:solidFill>
              <a:latin typeface="Sakkal Majalla" panose="02000000000000000000" pitchFamily="2" charset="-78"/>
              <a:cs typeface="Sakkal Majalla" panose="02000000000000000000" pitchFamily="2" charset="-78"/>
            </a:rPr>
            <a:t>5/3/6 الاستدانة على الوقف جائزة بشرط الواقف أو بإذن القاضي ووجود ضرورة . ويراعى في الاستدانة ما يلي: </a:t>
          </a:r>
          <a:endParaRPr lang="ar-SA" sz="2000" i="0" kern="1200" dirty="0">
            <a:solidFill>
              <a:schemeClr val="tx1"/>
            </a:solidFill>
            <a:latin typeface="Sakkal Majalla" panose="02000000000000000000" pitchFamily="2" charset="-78"/>
            <a:cs typeface="Sakkal Majalla" panose="02000000000000000000" pitchFamily="2" charset="-78"/>
          </a:endParaRPr>
        </a:p>
      </dsp:txBody>
      <dsp:txXfrm rot="10800000">
        <a:off x="0" y="1923"/>
        <a:ext cx="10899372" cy="101481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C7040-D602-44A1-A9CB-8FE51AE03A8D}">
      <dsp:nvSpPr>
        <dsp:cNvPr id="0" name=""/>
        <dsp:cNvSpPr/>
      </dsp:nvSpPr>
      <dsp:spPr>
        <a:xfrm>
          <a:off x="0" y="4641651"/>
          <a:ext cx="10899372" cy="1015479"/>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a:solidFill>
                <a:schemeClr val="tx1"/>
              </a:solidFill>
              <a:latin typeface="Sakkal Majalla" panose="02000000000000000000" pitchFamily="2" charset="-78"/>
              <a:cs typeface="Sakkal Majalla" panose="02000000000000000000" pitchFamily="2" charset="-78"/>
            </a:rPr>
            <a:t>مستند تقييد الاستدانة بما هو ضروري للوقف، دون الصرف على مستحقي غلته، أن الاستدانة لتفادي تعطيل الوقف فقط درءا للضرر، ولا ضرر من عدم الصرف على المستحقين إذا لم توجد غلة للوقف.</a:t>
          </a:r>
          <a:endParaRPr lang="ar-SA" sz="2000" b="1" kern="1200" dirty="0">
            <a:solidFill>
              <a:schemeClr val="tx1"/>
            </a:solidFill>
            <a:latin typeface="Sakkal Majalla" panose="02000000000000000000" pitchFamily="2" charset="-78"/>
            <a:cs typeface="Sakkal Majalla" panose="02000000000000000000" pitchFamily="2" charset="-78"/>
          </a:endParaRPr>
        </a:p>
      </dsp:txBody>
      <dsp:txXfrm>
        <a:off x="0" y="4641651"/>
        <a:ext cx="10899372" cy="1015479"/>
      </dsp:txXfrm>
    </dsp:sp>
    <dsp:sp modelId="{EAF6CB40-1CB9-449E-B73E-9FA56CB3FFCC}">
      <dsp:nvSpPr>
        <dsp:cNvPr id="0" name=""/>
        <dsp:cNvSpPr/>
      </dsp:nvSpPr>
      <dsp:spPr>
        <a:xfrm rot="10800000">
          <a:off x="0" y="3095075"/>
          <a:ext cx="10899372" cy="1561807"/>
        </a:xfrm>
        <a:prstGeom prst="upArrowCallout">
          <a:avLst/>
        </a:prstGeom>
        <a:gradFill rotWithShape="0">
          <a:gsLst>
            <a:gs pos="0">
              <a:schemeClr val="accent1">
                <a:shade val="50000"/>
                <a:hueOff val="-160323"/>
                <a:satOff val="7770"/>
                <a:lumOff val="22010"/>
                <a:alphaOff val="0"/>
                <a:satMod val="103000"/>
                <a:lumMod val="102000"/>
                <a:tint val="94000"/>
              </a:schemeClr>
            </a:gs>
            <a:gs pos="50000">
              <a:schemeClr val="accent1">
                <a:shade val="50000"/>
                <a:hueOff val="-160323"/>
                <a:satOff val="7770"/>
                <a:lumOff val="22010"/>
                <a:alphaOff val="0"/>
                <a:satMod val="110000"/>
                <a:lumMod val="100000"/>
                <a:shade val="100000"/>
              </a:schemeClr>
            </a:gs>
            <a:gs pos="100000">
              <a:schemeClr val="accent1">
                <a:shade val="50000"/>
                <a:hueOff val="-160323"/>
                <a:satOff val="7770"/>
                <a:lumOff val="220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a:solidFill>
                <a:schemeClr val="tx1"/>
              </a:solidFill>
              <a:latin typeface="Sakkal Majalla" panose="02000000000000000000" pitchFamily="2" charset="-78"/>
              <a:cs typeface="Sakkal Majalla" panose="02000000000000000000" pitchFamily="2" charset="-78"/>
            </a:rPr>
            <a:t>5/3/6/3 لا تجوز الاستدانة للصرف على مستحقي غلة الوقف.</a:t>
          </a:r>
          <a:endParaRPr lang="ar-SA" sz="2000" b="1" kern="1200" dirty="0">
            <a:solidFill>
              <a:schemeClr val="tx1"/>
            </a:solidFill>
            <a:latin typeface="Sakkal Majalla" panose="02000000000000000000" pitchFamily="2" charset="-78"/>
            <a:cs typeface="Sakkal Majalla" panose="02000000000000000000" pitchFamily="2" charset="-78"/>
          </a:endParaRPr>
        </a:p>
      </dsp:txBody>
      <dsp:txXfrm rot="10800000">
        <a:off x="0" y="3095075"/>
        <a:ext cx="10899372" cy="1014815"/>
      </dsp:txXfrm>
    </dsp:sp>
    <dsp:sp modelId="{AE9E8658-4AE9-480B-B55C-4A46717FC53E}">
      <dsp:nvSpPr>
        <dsp:cNvPr id="0" name=""/>
        <dsp:cNvSpPr/>
      </dsp:nvSpPr>
      <dsp:spPr>
        <a:xfrm rot="10800000">
          <a:off x="0" y="1548499"/>
          <a:ext cx="10899372" cy="1561807"/>
        </a:xfrm>
        <a:prstGeom prst="upArrowCallout">
          <a:avLst/>
        </a:prstGeom>
        <a:gradFill rotWithShape="0">
          <a:gsLst>
            <a:gs pos="0">
              <a:schemeClr val="accent1">
                <a:shade val="50000"/>
                <a:hueOff val="-320646"/>
                <a:satOff val="15540"/>
                <a:lumOff val="44021"/>
                <a:alphaOff val="0"/>
                <a:satMod val="103000"/>
                <a:lumMod val="102000"/>
                <a:tint val="94000"/>
              </a:schemeClr>
            </a:gs>
            <a:gs pos="50000">
              <a:schemeClr val="accent1">
                <a:shade val="50000"/>
                <a:hueOff val="-320646"/>
                <a:satOff val="15540"/>
                <a:lumOff val="44021"/>
                <a:alphaOff val="0"/>
                <a:satMod val="110000"/>
                <a:lumMod val="100000"/>
                <a:shade val="100000"/>
              </a:schemeClr>
            </a:gs>
            <a:gs pos="100000">
              <a:schemeClr val="accent1">
                <a:shade val="50000"/>
                <a:hueOff val="-320646"/>
                <a:satOff val="15540"/>
                <a:lumOff val="440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a:solidFill>
                <a:schemeClr val="tx1"/>
              </a:solidFill>
              <a:latin typeface="Sakkal Majalla" panose="02000000000000000000" pitchFamily="2" charset="-78"/>
              <a:cs typeface="Sakkal Majalla" panose="02000000000000000000" pitchFamily="2" charset="-78"/>
            </a:rPr>
            <a:t>العجز عن دفع مرتبات القائمين على الوقف أو العاملين لتحقيق أغراضه إذا خيف تعطيل الانتفاع به.</a:t>
          </a:r>
          <a:endParaRPr lang="ar-SA" sz="2000" b="1" kern="1200" dirty="0">
            <a:solidFill>
              <a:schemeClr val="tx1"/>
            </a:solidFill>
            <a:latin typeface="Sakkal Majalla" panose="02000000000000000000" pitchFamily="2" charset="-78"/>
            <a:cs typeface="Sakkal Majalla" panose="02000000000000000000" pitchFamily="2" charset="-78"/>
          </a:endParaRPr>
        </a:p>
      </dsp:txBody>
      <dsp:txXfrm rot="10800000">
        <a:off x="0" y="1548499"/>
        <a:ext cx="10899372" cy="1014815"/>
      </dsp:txXfrm>
    </dsp:sp>
    <dsp:sp modelId="{B5D22DA3-3ACA-4A91-A20E-80A5C093718B}">
      <dsp:nvSpPr>
        <dsp:cNvPr id="0" name=""/>
        <dsp:cNvSpPr/>
      </dsp:nvSpPr>
      <dsp:spPr>
        <a:xfrm rot="10800000">
          <a:off x="0" y="1923"/>
          <a:ext cx="10899372" cy="1561807"/>
        </a:xfrm>
        <a:prstGeom prst="upArrowCallout">
          <a:avLst/>
        </a:prstGeom>
        <a:gradFill rotWithShape="0">
          <a:gsLst>
            <a:gs pos="0">
              <a:schemeClr val="accent1">
                <a:shade val="50000"/>
                <a:hueOff val="-160323"/>
                <a:satOff val="7770"/>
                <a:lumOff val="22010"/>
                <a:alphaOff val="0"/>
                <a:satMod val="103000"/>
                <a:lumMod val="102000"/>
                <a:tint val="94000"/>
              </a:schemeClr>
            </a:gs>
            <a:gs pos="50000">
              <a:schemeClr val="accent1">
                <a:shade val="50000"/>
                <a:hueOff val="-160323"/>
                <a:satOff val="7770"/>
                <a:lumOff val="22010"/>
                <a:alphaOff val="0"/>
                <a:satMod val="110000"/>
                <a:lumMod val="100000"/>
                <a:shade val="100000"/>
              </a:schemeClr>
            </a:gs>
            <a:gs pos="100000">
              <a:schemeClr val="accent1">
                <a:shade val="50000"/>
                <a:hueOff val="-160323"/>
                <a:satOff val="7770"/>
                <a:lumOff val="220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a:solidFill>
                <a:schemeClr val="tx1"/>
              </a:solidFill>
              <a:latin typeface="Sakkal Majalla" panose="02000000000000000000" pitchFamily="2" charset="-78"/>
              <a:cs typeface="Sakkal Majalla" panose="02000000000000000000" pitchFamily="2" charset="-78"/>
            </a:rPr>
            <a:t>دفع الالتزامات المالية - إن وجدت - دون وجود غلة لدفعها .</a:t>
          </a:r>
          <a:endParaRPr lang="ar-SA" sz="2000" b="1" i="0" kern="1200" dirty="0">
            <a:solidFill>
              <a:schemeClr val="tx1"/>
            </a:solidFill>
            <a:latin typeface="Sakkal Majalla" panose="02000000000000000000" pitchFamily="2" charset="-78"/>
            <a:cs typeface="Sakkal Majalla" panose="02000000000000000000" pitchFamily="2" charset="-78"/>
          </a:endParaRPr>
        </a:p>
      </dsp:txBody>
      <dsp:txXfrm rot="10800000">
        <a:off x="0" y="1923"/>
        <a:ext cx="10899372" cy="101481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0" y="1630371"/>
          <a:ext cx="7030497" cy="19598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r>
            <a:rPr lang="ar-SA" sz="6500" b="1" kern="1200" dirty="0">
              <a:solidFill>
                <a:schemeClr val="tx1"/>
              </a:solidFill>
              <a:latin typeface="JF Flat" panose="02000500000000000000" pitchFamily="2" charset="-78"/>
              <a:cs typeface="JF Flat" panose="02000500000000000000" pitchFamily="2" charset="-78"/>
            </a:rPr>
            <a:t>التمويل بالقرض</a:t>
          </a:r>
          <a:endParaRPr lang="ar-SA" sz="6500" kern="1200" dirty="0">
            <a:solidFill>
              <a:schemeClr val="tx1"/>
            </a:solidFill>
            <a:latin typeface="JF Flat" panose="02000500000000000000" pitchFamily="2" charset="-78"/>
            <a:cs typeface="JF Flat" panose="02000500000000000000" pitchFamily="2" charset="-78"/>
          </a:endParaRPr>
        </a:p>
      </dsp:txBody>
      <dsp:txXfrm>
        <a:off x="0" y="1630371"/>
        <a:ext cx="7030497" cy="195986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D1929-1297-4BC1-B163-F4BF13C26EED}">
      <dsp:nvSpPr>
        <dsp:cNvPr id="0" name=""/>
        <dsp:cNvSpPr/>
      </dsp:nvSpPr>
      <dsp:spPr>
        <a:xfrm>
          <a:off x="8267426" y="-634354"/>
          <a:ext cx="4925424" cy="4925424"/>
        </a:xfrm>
        <a:prstGeom prst="blockArc">
          <a:avLst>
            <a:gd name="adj1" fmla="val 8100000"/>
            <a:gd name="adj2" fmla="val 13500000"/>
            <a:gd name="adj3" fmla="val 439"/>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858DE3-8815-46C8-BA7F-A4E503FFA1F0}">
      <dsp:nvSpPr>
        <dsp:cNvPr id="0" name=""/>
        <dsp:cNvSpPr/>
      </dsp:nvSpPr>
      <dsp:spPr>
        <a:xfrm>
          <a:off x="0" y="944169"/>
          <a:ext cx="8295638" cy="1768376"/>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101600" rIns="1451259" bIns="101600" numCol="1" spcCol="1270" anchor="ctr" anchorCtr="0">
          <a:noAutofit/>
        </a:bodyPr>
        <a:lstStyle/>
        <a:p>
          <a:pPr marL="0" lvl="0" indent="0" algn="r" defTabSz="1778000" rtl="1">
            <a:lnSpc>
              <a:spcPct val="90000"/>
            </a:lnSpc>
            <a:spcBef>
              <a:spcPct val="0"/>
            </a:spcBef>
            <a:spcAft>
              <a:spcPct val="35000"/>
            </a:spcAft>
            <a:buNone/>
          </a:pPr>
          <a:r>
            <a:rPr lang="ar-SA" sz="4000" kern="1200">
              <a:solidFill>
                <a:schemeClr val="tx1"/>
              </a:solidFill>
              <a:latin typeface="JF Flat" panose="02000500000000000000" pitchFamily="2" charset="-78"/>
              <a:cs typeface="JF Flat" panose="02000500000000000000" pitchFamily="2" charset="-78"/>
            </a:rPr>
            <a:t>القرض تمليك مال مثلي لمن يلزمه رد مثله .  </a:t>
          </a:r>
          <a:endParaRPr lang="ar-SA" sz="4000" kern="1200" dirty="0">
            <a:solidFill>
              <a:schemeClr val="tx1"/>
            </a:solidFill>
            <a:latin typeface="JF Flat" panose="02000500000000000000" pitchFamily="2" charset="-78"/>
            <a:cs typeface="JF Flat" panose="02000500000000000000" pitchFamily="2" charset="-78"/>
          </a:endParaRPr>
        </a:p>
      </dsp:txBody>
      <dsp:txXfrm>
        <a:off x="0" y="944169"/>
        <a:ext cx="8295638" cy="1768376"/>
      </dsp:txXfrm>
    </dsp:sp>
    <dsp:sp modelId="{2E20D193-4FFA-4346-A114-DE630E8BC6CB}">
      <dsp:nvSpPr>
        <dsp:cNvPr id="0" name=""/>
        <dsp:cNvSpPr/>
      </dsp:nvSpPr>
      <dsp:spPr>
        <a:xfrm>
          <a:off x="7190403" y="723122"/>
          <a:ext cx="2210470" cy="2210470"/>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B82DC-59E1-421C-819E-EE424AFDDFA8}">
      <dsp:nvSpPr>
        <dsp:cNvPr id="0" name=""/>
        <dsp:cNvSpPr/>
      </dsp:nvSpPr>
      <dsp:spPr>
        <a:xfrm>
          <a:off x="1979043" y="4112"/>
          <a:ext cx="4170972" cy="135659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dirty="0">
              <a:solidFill>
                <a:schemeClr val="tx1"/>
              </a:solidFill>
              <a:latin typeface="JF Flat" panose="02000500000000000000" pitchFamily="2" charset="-78"/>
              <a:cs typeface="JF Flat" panose="02000500000000000000" pitchFamily="2" charset="-78"/>
            </a:rPr>
            <a:t>القرض</a:t>
          </a:r>
          <a:endParaRPr lang="ar-SA" sz="3100" b="1" kern="1200" dirty="0">
            <a:solidFill>
              <a:schemeClr val="tx1"/>
            </a:solidFill>
            <a:latin typeface="JF Flat" panose="02000500000000000000" pitchFamily="2" charset="-78"/>
            <a:cs typeface="JF Flat" panose="02000500000000000000" pitchFamily="2" charset="-78"/>
          </a:endParaRPr>
        </a:p>
      </dsp:txBody>
      <dsp:txXfrm>
        <a:off x="2018776" y="43845"/>
        <a:ext cx="4091506" cy="1277131"/>
      </dsp:txXfrm>
    </dsp:sp>
    <dsp:sp modelId="{3BC00032-960F-424F-B475-0A8847949C5F}">
      <dsp:nvSpPr>
        <dsp:cNvPr id="0" name=""/>
        <dsp:cNvSpPr/>
      </dsp:nvSpPr>
      <dsp:spPr>
        <a:xfrm rot="5400000">
          <a:off x="3595762" y="1423212"/>
          <a:ext cx="937533" cy="112503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endParaRPr lang="ar-SA" sz="3200" kern="1200">
            <a:solidFill>
              <a:schemeClr val="tx1"/>
            </a:solidFill>
            <a:latin typeface="JF Flat" panose="02000500000000000000" pitchFamily="2" charset="-78"/>
            <a:cs typeface="JF Flat" panose="02000500000000000000" pitchFamily="2" charset="-78"/>
          </a:endParaRPr>
        </a:p>
      </dsp:txBody>
      <dsp:txXfrm rot="-5400000">
        <a:off x="3727017" y="1516965"/>
        <a:ext cx="675023" cy="656273"/>
      </dsp:txXfrm>
    </dsp:sp>
    <dsp:sp modelId="{9B6497AC-63B9-45E7-B992-416F2C77D9CC}">
      <dsp:nvSpPr>
        <dsp:cNvPr id="0" name=""/>
        <dsp:cNvSpPr/>
      </dsp:nvSpPr>
      <dsp:spPr>
        <a:xfrm>
          <a:off x="-624276" y="2610754"/>
          <a:ext cx="9377611" cy="2500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JF Flat" panose="02000500000000000000" pitchFamily="2" charset="-78"/>
              <a:cs typeface="JF Flat" panose="02000500000000000000" pitchFamily="2" charset="-78"/>
            </a:rPr>
            <a:t>القروض التنموية</a:t>
          </a:r>
        </a:p>
        <a:p>
          <a:pPr marL="0" lvl="0" indent="0" algn="ctr" defTabSz="1244600" rtl="1">
            <a:lnSpc>
              <a:spcPct val="90000"/>
            </a:lnSpc>
            <a:spcBef>
              <a:spcPct val="0"/>
            </a:spcBef>
            <a:spcAft>
              <a:spcPct val="35000"/>
            </a:spcAft>
            <a:buNone/>
          </a:pPr>
          <a:r>
            <a:rPr lang="ar-SA" sz="2800" kern="1200" dirty="0">
              <a:solidFill>
                <a:schemeClr val="tx1"/>
              </a:solidFill>
              <a:latin typeface="JF Flat" panose="02000500000000000000" pitchFamily="2" charset="-78"/>
              <a:cs typeface="JF Flat" panose="02000500000000000000" pitchFamily="2" charset="-78"/>
            </a:rPr>
            <a:t>القروض الخيرية</a:t>
          </a:r>
        </a:p>
        <a:p>
          <a:pPr marL="0" lvl="0" indent="0" algn="ctr" defTabSz="1244600" rtl="1">
            <a:lnSpc>
              <a:spcPct val="90000"/>
            </a:lnSpc>
            <a:spcBef>
              <a:spcPct val="0"/>
            </a:spcBef>
            <a:spcAft>
              <a:spcPct val="35000"/>
            </a:spcAft>
            <a:buNone/>
          </a:pPr>
          <a:r>
            <a:rPr lang="ar-SA" sz="2800" kern="1200" dirty="0">
              <a:solidFill>
                <a:schemeClr val="tx1"/>
              </a:solidFill>
              <a:latin typeface="JF Flat" panose="02000500000000000000" pitchFamily="2" charset="-78"/>
              <a:cs typeface="JF Flat" panose="02000500000000000000" pitchFamily="2" charset="-78"/>
            </a:rPr>
            <a:t>القروض الربوية</a:t>
          </a:r>
        </a:p>
      </dsp:txBody>
      <dsp:txXfrm>
        <a:off x="-551051" y="2683979"/>
        <a:ext cx="9231161" cy="235363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32386-55AE-47AB-80CA-AC6E9FAE48DE}">
      <dsp:nvSpPr>
        <dsp:cNvPr id="0" name=""/>
        <dsp:cNvSpPr/>
      </dsp:nvSpPr>
      <dsp:spPr>
        <a:xfrm>
          <a:off x="0" y="4081994"/>
          <a:ext cx="10689159" cy="1015687"/>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4) يشترط في محل القرض أن يكون مالا متقوما معلوما مثليا </a:t>
          </a:r>
        </a:p>
      </dsp:txBody>
      <dsp:txXfrm>
        <a:off x="0" y="4081994"/>
        <a:ext cx="10689159" cy="548471"/>
      </dsp:txXfrm>
    </dsp:sp>
    <dsp:sp modelId="{15240002-90AC-492E-AB69-E20F32EC1EDA}">
      <dsp:nvSpPr>
        <dsp:cNvPr id="0" name=""/>
        <dsp:cNvSpPr/>
      </dsp:nvSpPr>
      <dsp:spPr>
        <a:xfrm>
          <a:off x="0" y="4565469"/>
          <a:ext cx="5344579" cy="556580"/>
        </a:xfrm>
        <a:prstGeom prst="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solidFill>
                <a:schemeClr val="tx1"/>
              </a:solidFill>
              <a:latin typeface="JF Flat" panose="02000500000000000000" pitchFamily="2" charset="-78"/>
              <a:cs typeface="JF Flat" panose="02000500000000000000" pitchFamily="2" charset="-78"/>
            </a:rPr>
            <a:t>يملك المقترض المال المقرض بالقبض ويثبت مثله في ذمته </a:t>
          </a:r>
        </a:p>
      </dsp:txBody>
      <dsp:txXfrm>
        <a:off x="0" y="4565469"/>
        <a:ext cx="5344579" cy="556580"/>
      </dsp:txXfrm>
    </dsp:sp>
    <dsp:sp modelId="{6BD790F5-B9A4-4D44-B0F1-D98C1A686A6E}">
      <dsp:nvSpPr>
        <dsp:cNvPr id="0" name=""/>
        <dsp:cNvSpPr/>
      </dsp:nvSpPr>
      <dsp:spPr>
        <a:xfrm>
          <a:off x="5344579" y="4569067"/>
          <a:ext cx="5344579" cy="549385"/>
        </a:xfrm>
        <a:prstGeom prst="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solidFill>
                <a:schemeClr val="tx1"/>
              </a:solidFill>
              <a:latin typeface="JF Flat" panose="02000500000000000000" pitchFamily="2" charset="-78"/>
              <a:cs typeface="JF Flat" panose="02000500000000000000" pitchFamily="2" charset="-78"/>
            </a:rPr>
            <a:t>الأصل وجوب رد مثل القرض في مكان تسليمه </a:t>
          </a:r>
        </a:p>
      </dsp:txBody>
      <dsp:txXfrm>
        <a:off x="5344579" y="4569067"/>
        <a:ext cx="5344579" cy="549385"/>
      </dsp:txXfrm>
    </dsp:sp>
    <dsp:sp modelId="{CD6B3786-A54A-47B6-B422-0755ECA28799}">
      <dsp:nvSpPr>
        <dsp:cNvPr id="0" name=""/>
        <dsp:cNvSpPr/>
      </dsp:nvSpPr>
      <dsp:spPr>
        <a:xfrm rot="10800000">
          <a:off x="0" y="2842263"/>
          <a:ext cx="10689159" cy="1254966"/>
        </a:xfrm>
        <a:prstGeom prst="upArrowCallout">
          <a:avLst/>
        </a:prstGeom>
        <a:gradFill rotWithShape="0">
          <a:gsLst>
            <a:gs pos="0">
              <a:schemeClr val="accent1">
                <a:shade val="50000"/>
                <a:hueOff val="-160323"/>
                <a:satOff val="7770"/>
                <a:lumOff val="22010"/>
                <a:alphaOff val="0"/>
                <a:satMod val="103000"/>
                <a:lumMod val="102000"/>
                <a:tint val="94000"/>
              </a:schemeClr>
            </a:gs>
            <a:gs pos="50000">
              <a:schemeClr val="accent1">
                <a:shade val="50000"/>
                <a:hueOff val="-160323"/>
                <a:satOff val="7770"/>
                <a:lumOff val="22010"/>
                <a:alphaOff val="0"/>
                <a:satMod val="110000"/>
                <a:lumMod val="100000"/>
                <a:shade val="100000"/>
              </a:schemeClr>
            </a:gs>
            <a:gs pos="100000">
              <a:schemeClr val="accent1">
                <a:shade val="50000"/>
                <a:hueOff val="-160323"/>
                <a:satOff val="7770"/>
                <a:lumOff val="220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3) يشترط في المقترض أهلية التصرف </a:t>
          </a:r>
          <a:endParaRPr lang="ar-SA" sz="2400" kern="1200" dirty="0">
            <a:solidFill>
              <a:schemeClr val="tx1"/>
            </a:solidFill>
            <a:latin typeface="JF Flat" panose="02000500000000000000" pitchFamily="2" charset="-78"/>
            <a:cs typeface="JF Flat" panose="02000500000000000000" pitchFamily="2" charset="-78"/>
          </a:endParaRPr>
        </a:p>
      </dsp:txBody>
      <dsp:txXfrm rot="10800000">
        <a:off x="0" y="2842263"/>
        <a:ext cx="10689159" cy="815439"/>
      </dsp:txXfrm>
    </dsp:sp>
    <dsp:sp modelId="{745991C7-EC9B-4AC9-917B-FD64EA0BD7AC}">
      <dsp:nvSpPr>
        <dsp:cNvPr id="0" name=""/>
        <dsp:cNvSpPr/>
      </dsp:nvSpPr>
      <dsp:spPr>
        <a:xfrm rot="10800000">
          <a:off x="0" y="1548310"/>
          <a:ext cx="10689159" cy="1309187"/>
        </a:xfrm>
        <a:prstGeom prst="upArrowCallout">
          <a:avLst/>
        </a:prstGeom>
        <a:gradFill rotWithShape="0">
          <a:gsLst>
            <a:gs pos="0">
              <a:schemeClr val="accent1">
                <a:shade val="50000"/>
                <a:hueOff val="-320646"/>
                <a:satOff val="15540"/>
                <a:lumOff val="44021"/>
                <a:alphaOff val="0"/>
                <a:satMod val="103000"/>
                <a:lumMod val="102000"/>
                <a:tint val="94000"/>
              </a:schemeClr>
            </a:gs>
            <a:gs pos="50000">
              <a:schemeClr val="accent1">
                <a:shade val="50000"/>
                <a:hueOff val="-320646"/>
                <a:satOff val="15540"/>
                <a:lumOff val="44021"/>
                <a:alphaOff val="0"/>
                <a:satMod val="110000"/>
                <a:lumMod val="100000"/>
                <a:shade val="100000"/>
              </a:schemeClr>
            </a:gs>
            <a:gs pos="100000">
              <a:schemeClr val="accent1">
                <a:shade val="50000"/>
                <a:hueOff val="-320646"/>
                <a:satOff val="15540"/>
                <a:lumOff val="440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2) يشترط في المقرض أهلية التبرع </a:t>
          </a:r>
          <a:endParaRPr lang="ar-SA" sz="2400" kern="1200" dirty="0">
            <a:solidFill>
              <a:schemeClr val="tx1"/>
            </a:solidFill>
            <a:latin typeface="JF Flat" panose="02000500000000000000" pitchFamily="2" charset="-78"/>
            <a:cs typeface="JF Flat" panose="02000500000000000000" pitchFamily="2" charset="-78"/>
          </a:endParaRPr>
        </a:p>
      </dsp:txBody>
      <dsp:txXfrm rot="10800000">
        <a:off x="0" y="1548310"/>
        <a:ext cx="10689159" cy="850670"/>
      </dsp:txXfrm>
    </dsp:sp>
    <dsp:sp modelId="{BC35CDE5-8E59-4727-9F89-4EEB2F755A22}">
      <dsp:nvSpPr>
        <dsp:cNvPr id="0" name=""/>
        <dsp:cNvSpPr/>
      </dsp:nvSpPr>
      <dsp:spPr>
        <a:xfrm rot="10800000">
          <a:off x="0" y="1418"/>
          <a:ext cx="10689159" cy="1562127"/>
        </a:xfrm>
        <a:prstGeom prst="upArrowCallout">
          <a:avLst/>
        </a:prstGeom>
        <a:gradFill rotWithShape="0">
          <a:gsLst>
            <a:gs pos="0">
              <a:schemeClr val="accent1">
                <a:shade val="50000"/>
                <a:hueOff val="-160323"/>
                <a:satOff val="7770"/>
                <a:lumOff val="22010"/>
                <a:alphaOff val="0"/>
                <a:satMod val="103000"/>
                <a:lumMod val="102000"/>
                <a:tint val="94000"/>
              </a:schemeClr>
            </a:gs>
            <a:gs pos="50000">
              <a:schemeClr val="accent1">
                <a:shade val="50000"/>
                <a:hueOff val="-160323"/>
                <a:satOff val="7770"/>
                <a:lumOff val="22010"/>
                <a:alphaOff val="0"/>
                <a:satMod val="110000"/>
                <a:lumMod val="100000"/>
                <a:shade val="100000"/>
              </a:schemeClr>
            </a:gs>
            <a:gs pos="100000">
              <a:schemeClr val="accent1">
                <a:shade val="50000"/>
                <a:hueOff val="-160323"/>
                <a:satOff val="7770"/>
                <a:lumOff val="220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1) ينعقد القرض بالإيجاب والقبول بلفظ القرض والسلف، </a:t>
          </a:r>
        </a:p>
      </dsp:txBody>
      <dsp:txXfrm rot="-10800000">
        <a:off x="0" y="1418"/>
        <a:ext cx="10689159" cy="548306"/>
      </dsp:txXfrm>
    </dsp:sp>
    <dsp:sp modelId="{ACB800B8-837F-4FDF-A58D-ED10CE4633E4}">
      <dsp:nvSpPr>
        <dsp:cNvPr id="0" name=""/>
        <dsp:cNvSpPr/>
      </dsp:nvSpPr>
      <dsp:spPr>
        <a:xfrm>
          <a:off x="0" y="549725"/>
          <a:ext cx="10689159" cy="467076"/>
        </a:xfrm>
        <a:prstGeom prst="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وبكل ما يؤدي معناهما من قول أو فعل.</a:t>
          </a:r>
        </a:p>
      </dsp:txBody>
      <dsp:txXfrm>
        <a:off x="0" y="549725"/>
        <a:ext cx="10689159" cy="46707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477DA-23E0-4089-8720-B5263B926B75}">
      <dsp:nvSpPr>
        <dsp:cNvPr id="0" name=""/>
        <dsp:cNvSpPr/>
      </dsp:nvSpPr>
      <dsp:spPr>
        <a:xfrm rot="16200000">
          <a:off x="443538" y="126795"/>
          <a:ext cx="4562670" cy="5449747"/>
        </a:xfrm>
        <a:prstGeom prst="round2Same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6690" tIns="93345" rIns="186690" bIns="93345" numCol="1" spcCol="1270" anchor="ctr" anchorCtr="0">
          <a:noAutofit/>
        </a:bodyPr>
        <a:lstStyle/>
        <a:p>
          <a:pPr marL="285750" lvl="1" indent="-285750" algn="r" defTabSz="2178050" rtl="1">
            <a:lnSpc>
              <a:spcPct val="90000"/>
            </a:lnSpc>
            <a:spcBef>
              <a:spcPct val="0"/>
            </a:spcBef>
            <a:spcAft>
              <a:spcPct val="15000"/>
            </a:spcAft>
            <a:buChar char="•"/>
          </a:pPr>
          <a:r>
            <a:rPr lang="ar-SA" sz="4900" kern="1200" dirty="0">
              <a:solidFill>
                <a:schemeClr val="tx1"/>
              </a:solidFill>
              <a:latin typeface="JF Flat" panose="02000500000000000000" pitchFamily="2" charset="-78"/>
              <a:cs typeface="JF Flat" panose="02000500000000000000" pitchFamily="2" charset="-78"/>
            </a:rPr>
            <a:t>يحرم اشتراط زيادة في القرض للمقترض وهي ربا </a:t>
          </a:r>
        </a:p>
      </dsp:txBody>
      <dsp:txXfrm rot="5400000">
        <a:off x="222731" y="793064"/>
        <a:ext cx="5227016" cy="4117208"/>
      </dsp:txXfrm>
    </dsp:sp>
    <dsp:sp modelId="{7AE1A88E-FF3B-4CC7-B5F7-C3BAE20D81CE}">
      <dsp:nvSpPr>
        <dsp:cNvPr id="0" name=""/>
        <dsp:cNvSpPr/>
      </dsp:nvSpPr>
      <dsp:spPr>
        <a:xfrm>
          <a:off x="5449747" y="0"/>
          <a:ext cx="3065482" cy="5703338"/>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أحكام المنفعة المشروطة في القرض </a:t>
          </a:r>
        </a:p>
      </dsp:txBody>
      <dsp:txXfrm>
        <a:off x="5599391" y="149644"/>
        <a:ext cx="2766194" cy="540405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DD390-6829-4BB7-BCC7-6DCF56B56A11}">
      <dsp:nvSpPr>
        <dsp:cNvPr id="0" name=""/>
        <dsp:cNvSpPr/>
      </dsp:nvSpPr>
      <dsp:spPr>
        <a:xfrm rot="16200000">
          <a:off x="2126156" y="-1853134"/>
          <a:ext cx="2183623" cy="643593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kern="1200">
              <a:latin typeface="JF Flat" panose="02000500000000000000" pitchFamily="2" charset="-78"/>
              <a:cs typeface="JF Flat" panose="02000500000000000000" pitchFamily="2" charset="-78"/>
            </a:rPr>
            <a:t>لا يجوز اشتراط عقد في عقد القرض</a:t>
          </a:r>
          <a:endParaRPr lang="ar-SA" sz="1800" kern="1200" dirty="0">
            <a:latin typeface="JF Flat" panose="02000500000000000000" pitchFamily="2" charset="-78"/>
            <a:cs typeface="JF Flat" panose="02000500000000000000" pitchFamily="2" charset="-78"/>
          </a:endParaRPr>
        </a:p>
      </dsp:txBody>
      <dsp:txXfrm rot="5400000">
        <a:off x="106596" y="379618"/>
        <a:ext cx="6329339" cy="1970431"/>
      </dsp:txXfrm>
    </dsp:sp>
    <dsp:sp modelId="{84444523-BF07-4B9C-9852-8526E0BCEB5F}">
      <dsp:nvSpPr>
        <dsp:cNvPr id="0" name=""/>
        <dsp:cNvSpPr/>
      </dsp:nvSpPr>
      <dsp:spPr>
        <a:xfrm>
          <a:off x="6435935" y="68"/>
          <a:ext cx="3620213" cy="272952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kern="1200">
              <a:latin typeface="JF Flat" panose="02000500000000000000" pitchFamily="2" charset="-78"/>
              <a:cs typeface="JF Flat" panose="02000500000000000000" pitchFamily="2" charset="-78"/>
            </a:rPr>
            <a:t>اشتراط العقد في القرض </a:t>
          </a:r>
          <a:endParaRPr lang="ar-SA" sz="2400" kern="1200" dirty="0">
            <a:latin typeface="JF Flat" panose="02000500000000000000" pitchFamily="2" charset="-78"/>
            <a:cs typeface="JF Flat" panose="02000500000000000000" pitchFamily="2" charset="-78"/>
          </a:endParaRPr>
        </a:p>
      </dsp:txBody>
      <dsp:txXfrm>
        <a:off x="6569180" y="133313"/>
        <a:ext cx="3353723" cy="2463038"/>
      </dsp:txXfrm>
    </dsp:sp>
    <dsp:sp modelId="{492412C4-202A-4C72-8CD2-02E6D34AB8A3}">
      <dsp:nvSpPr>
        <dsp:cNvPr id="0" name=""/>
        <dsp:cNvSpPr/>
      </dsp:nvSpPr>
      <dsp:spPr>
        <a:xfrm rot="16200000">
          <a:off x="1982735" y="999812"/>
          <a:ext cx="2470463" cy="643593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ar-SA" sz="1600" kern="1200" dirty="0">
              <a:latin typeface="JF Flat" panose="02000500000000000000" pitchFamily="2" charset="-78"/>
              <a:cs typeface="JF Flat" panose="02000500000000000000" pitchFamily="2" charset="-78"/>
            </a:rPr>
            <a:t>يجوز للمؤسسة المقرضة أن تأخذ على خدمة القروض ما يعادل مصروفاتها الفعلية المباشرة، ولا يجوز لها أخذ الزيادة عليها</a:t>
          </a:r>
        </a:p>
        <a:p>
          <a:pPr marL="171450" lvl="1" indent="-171450" algn="r" defTabSz="711200" rtl="1">
            <a:lnSpc>
              <a:spcPct val="90000"/>
            </a:lnSpc>
            <a:spcBef>
              <a:spcPct val="0"/>
            </a:spcBef>
            <a:spcAft>
              <a:spcPct val="15000"/>
            </a:spcAft>
            <a:buChar char="•"/>
          </a:pPr>
          <a:r>
            <a:rPr lang="ar-SA" sz="1600" kern="1200" dirty="0">
              <a:latin typeface="JF Flat" panose="02000500000000000000" pitchFamily="2" charset="-78"/>
              <a:cs typeface="JF Flat" panose="02000500000000000000" pitchFamily="2" charset="-78"/>
            </a:rPr>
            <a:t>لا تدخل في المصروفات الفعلية على خدمات القروض المصروفات غير المباشرة </a:t>
          </a:r>
        </a:p>
      </dsp:txBody>
      <dsp:txXfrm rot="5400000">
        <a:off x="120597" y="3103146"/>
        <a:ext cx="6315337" cy="2229267"/>
      </dsp:txXfrm>
    </dsp:sp>
    <dsp:sp modelId="{F91D75C0-C3E2-4B6D-92F4-1B1C4EFE06B0}">
      <dsp:nvSpPr>
        <dsp:cNvPr id="0" name=""/>
        <dsp:cNvSpPr/>
      </dsp:nvSpPr>
      <dsp:spPr>
        <a:xfrm>
          <a:off x="6435935" y="2866073"/>
          <a:ext cx="3620213" cy="272952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kern="1200">
              <a:latin typeface="JF Flat" panose="02000500000000000000" pitchFamily="2" charset="-78"/>
              <a:cs typeface="JF Flat" panose="02000500000000000000" pitchFamily="2" charset="-78"/>
            </a:rPr>
            <a:t>نفقات خدمات القرض </a:t>
          </a:r>
          <a:endParaRPr lang="ar-SA" sz="2400" kern="1200" dirty="0">
            <a:latin typeface="JF Flat" panose="02000500000000000000" pitchFamily="2" charset="-78"/>
            <a:cs typeface="JF Flat" panose="02000500000000000000" pitchFamily="2" charset="-78"/>
          </a:endParaRPr>
        </a:p>
      </dsp:txBody>
      <dsp:txXfrm>
        <a:off x="6569180" y="2999318"/>
        <a:ext cx="3353723" cy="246303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2645B-04A1-478C-8F68-3889C56C4A16}">
      <dsp:nvSpPr>
        <dsp:cNvPr id="0" name=""/>
        <dsp:cNvSpPr/>
      </dsp:nvSpPr>
      <dsp:spPr>
        <a:xfrm>
          <a:off x="0" y="2535943"/>
          <a:ext cx="9605154" cy="1663853"/>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كالقروض التي تقدمها الصناديق التنموية</a:t>
          </a:r>
        </a:p>
      </dsp:txBody>
      <dsp:txXfrm>
        <a:off x="0" y="2535943"/>
        <a:ext cx="9605154" cy="1663853"/>
      </dsp:txXfrm>
    </dsp:sp>
    <dsp:sp modelId="{B5D22DA3-3ACA-4A91-A20E-80A5C093718B}">
      <dsp:nvSpPr>
        <dsp:cNvPr id="0" name=""/>
        <dsp:cNvSpPr/>
      </dsp:nvSpPr>
      <dsp:spPr>
        <a:xfrm rot="10800000">
          <a:off x="0" y="1894"/>
          <a:ext cx="9605154" cy="2559006"/>
        </a:xfrm>
        <a:prstGeom prst="upArrowCallout">
          <a:avLst/>
        </a:prstGeom>
        <a:gradFill rotWithShape="0">
          <a:gsLst>
            <a:gs pos="0">
              <a:schemeClr val="accent1">
                <a:shade val="50000"/>
                <a:hueOff val="-320646"/>
                <a:satOff val="15540"/>
                <a:lumOff val="44021"/>
                <a:alphaOff val="0"/>
                <a:satMod val="103000"/>
                <a:lumMod val="102000"/>
                <a:tint val="94000"/>
              </a:schemeClr>
            </a:gs>
            <a:gs pos="50000">
              <a:schemeClr val="accent1">
                <a:shade val="50000"/>
                <a:hueOff val="-320646"/>
                <a:satOff val="15540"/>
                <a:lumOff val="44021"/>
                <a:alphaOff val="0"/>
                <a:satMod val="110000"/>
                <a:lumMod val="100000"/>
                <a:shade val="100000"/>
              </a:schemeClr>
            </a:gs>
            <a:gs pos="100000">
              <a:schemeClr val="accent1">
                <a:shade val="50000"/>
                <a:hueOff val="-320646"/>
                <a:satOff val="15540"/>
                <a:lumOff val="440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tx1"/>
              </a:solidFill>
              <a:latin typeface="JF Flat" panose="02000500000000000000" pitchFamily="2" charset="-78"/>
              <a:cs typeface="JF Flat" panose="02000500000000000000" pitchFamily="2" charset="-78"/>
            </a:rPr>
            <a:t>التمويل عبر القروض التنموية</a:t>
          </a:r>
        </a:p>
      </dsp:txBody>
      <dsp:txXfrm rot="10800000">
        <a:off x="0" y="1894"/>
        <a:ext cx="9605154" cy="166276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2645B-04A1-478C-8F68-3889C56C4A16}">
      <dsp:nvSpPr>
        <dsp:cNvPr id="0" name=""/>
        <dsp:cNvSpPr/>
      </dsp:nvSpPr>
      <dsp:spPr>
        <a:xfrm>
          <a:off x="0" y="2535943"/>
          <a:ext cx="9605154" cy="1663853"/>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كالقروض التي بعض الموسرين للمنشآت الوقفية والخيرية </a:t>
          </a:r>
        </a:p>
      </dsp:txBody>
      <dsp:txXfrm>
        <a:off x="0" y="2535943"/>
        <a:ext cx="9605154" cy="1663853"/>
      </dsp:txXfrm>
    </dsp:sp>
    <dsp:sp modelId="{B5D22DA3-3ACA-4A91-A20E-80A5C093718B}">
      <dsp:nvSpPr>
        <dsp:cNvPr id="0" name=""/>
        <dsp:cNvSpPr/>
      </dsp:nvSpPr>
      <dsp:spPr>
        <a:xfrm rot="10800000">
          <a:off x="0" y="1894"/>
          <a:ext cx="9605154" cy="2559006"/>
        </a:xfrm>
        <a:prstGeom prst="upArrowCallout">
          <a:avLst/>
        </a:prstGeom>
        <a:gradFill rotWithShape="0">
          <a:gsLst>
            <a:gs pos="0">
              <a:schemeClr val="accent1">
                <a:shade val="50000"/>
                <a:hueOff val="-320646"/>
                <a:satOff val="15540"/>
                <a:lumOff val="44021"/>
                <a:alphaOff val="0"/>
                <a:satMod val="103000"/>
                <a:lumMod val="102000"/>
                <a:tint val="94000"/>
              </a:schemeClr>
            </a:gs>
            <a:gs pos="50000">
              <a:schemeClr val="accent1">
                <a:shade val="50000"/>
                <a:hueOff val="-320646"/>
                <a:satOff val="15540"/>
                <a:lumOff val="44021"/>
                <a:alphaOff val="0"/>
                <a:satMod val="110000"/>
                <a:lumMod val="100000"/>
                <a:shade val="100000"/>
              </a:schemeClr>
            </a:gs>
            <a:gs pos="100000">
              <a:schemeClr val="accent1">
                <a:shade val="50000"/>
                <a:hueOff val="-320646"/>
                <a:satOff val="15540"/>
                <a:lumOff val="440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tx1"/>
              </a:solidFill>
              <a:latin typeface="JF Flat" panose="02000500000000000000" pitchFamily="2" charset="-78"/>
              <a:cs typeface="JF Flat" panose="02000500000000000000" pitchFamily="2" charset="-78"/>
            </a:rPr>
            <a:t>التمويل عبر القروض الخيرية</a:t>
          </a:r>
        </a:p>
      </dsp:txBody>
      <dsp:txXfrm rot="10800000">
        <a:off x="0" y="1894"/>
        <a:ext cx="9605154" cy="166276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2645B-04A1-478C-8F68-3889C56C4A16}">
      <dsp:nvSpPr>
        <dsp:cNvPr id="0" name=""/>
        <dsp:cNvSpPr/>
      </dsp:nvSpPr>
      <dsp:spPr>
        <a:xfrm>
          <a:off x="0" y="2535943"/>
          <a:ext cx="9605154" cy="1663853"/>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ممنوعة نظاما كما تقدم </a:t>
          </a:r>
        </a:p>
      </dsp:txBody>
      <dsp:txXfrm>
        <a:off x="0" y="2535943"/>
        <a:ext cx="9605154" cy="1663853"/>
      </dsp:txXfrm>
    </dsp:sp>
    <dsp:sp modelId="{B5D22DA3-3ACA-4A91-A20E-80A5C093718B}">
      <dsp:nvSpPr>
        <dsp:cNvPr id="0" name=""/>
        <dsp:cNvSpPr/>
      </dsp:nvSpPr>
      <dsp:spPr>
        <a:xfrm rot="10800000">
          <a:off x="0" y="1894"/>
          <a:ext cx="9605154" cy="2559006"/>
        </a:xfrm>
        <a:prstGeom prst="upArrowCallout">
          <a:avLst/>
        </a:prstGeom>
        <a:gradFill rotWithShape="0">
          <a:gsLst>
            <a:gs pos="0">
              <a:schemeClr val="accent1">
                <a:shade val="50000"/>
                <a:hueOff val="-320646"/>
                <a:satOff val="15540"/>
                <a:lumOff val="44021"/>
                <a:alphaOff val="0"/>
                <a:satMod val="103000"/>
                <a:lumMod val="102000"/>
                <a:tint val="94000"/>
              </a:schemeClr>
            </a:gs>
            <a:gs pos="50000">
              <a:schemeClr val="accent1">
                <a:shade val="50000"/>
                <a:hueOff val="-320646"/>
                <a:satOff val="15540"/>
                <a:lumOff val="44021"/>
                <a:alphaOff val="0"/>
                <a:satMod val="110000"/>
                <a:lumMod val="100000"/>
                <a:shade val="100000"/>
              </a:schemeClr>
            </a:gs>
            <a:gs pos="100000">
              <a:schemeClr val="accent1">
                <a:shade val="50000"/>
                <a:hueOff val="-320646"/>
                <a:satOff val="15540"/>
                <a:lumOff val="440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tx1"/>
              </a:solidFill>
              <a:latin typeface="JF Flat" panose="02000500000000000000" pitchFamily="2" charset="-78"/>
              <a:cs typeface="JF Flat" panose="02000500000000000000" pitchFamily="2" charset="-78"/>
            </a:rPr>
            <a:t>التمويل عبر القروض الربوية</a:t>
          </a:r>
        </a:p>
      </dsp:txBody>
      <dsp:txXfrm rot="10800000">
        <a:off x="0" y="1894"/>
        <a:ext cx="9605154" cy="166276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0" y="1630371"/>
          <a:ext cx="7030497" cy="19598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1">
            <a:lnSpc>
              <a:spcPct val="90000"/>
            </a:lnSpc>
            <a:spcBef>
              <a:spcPct val="0"/>
            </a:spcBef>
            <a:spcAft>
              <a:spcPct val="35000"/>
            </a:spcAft>
            <a:buNone/>
          </a:pPr>
          <a:r>
            <a:rPr lang="ar-SA" sz="4800" b="1" kern="1200" dirty="0">
              <a:solidFill>
                <a:schemeClr val="tx1"/>
              </a:solidFill>
              <a:latin typeface="JF Flat" panose="02000500000000000000" pitchFamily="2" charset="-78"/>
              <a:cs typeface="JF Flat" panose="02000500000000000000" pitchFamily="2" charset="-78"/>
            </a:rPr>
            <a:t>التمويلات الاستثمارية</a:t>
          </a:r>
          <a:endParaRPr lang="ar-SA" sz="4800" kern="1200" dirty="0">
            <a:solidFill>
              <a:schemeClr val="tx1"/>
            </a:solidFill>
            <a:latin typeface="JF Flat" panose="02000500000000000000" pitchFamily="2" charset="-78"/>
            <a:cs typeface="JF Flat" panose="02000500000000000000" pitchFamily="2" charset="-78"/>
          </a:endParaRPr>
        </a:p>
      </dsp:txBody>
      <dsp:txXfrm>
        <a:off x="0" y="1630371"/>
        <a:ext cx="7030497" cy="195986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4D5B8-1329-4C3A-9C03-42599F96A5A9}">
      <dsp:nvSpPr>
        <dsp:cNvPr id="0" name=""/>
        <dsp:cNvSpPr/>
      </dsp:nvSpPr>
      <dsp:spPr>
        <a:xfrm>
          <a:off x="1366959" y="1624821"/>
          <a:ext cx="3306524" cy="573859"/>
        </a:xfrm>
        <a:custGeom>
          <a:avLst/>
          <a:gdLst/>
          <a:ahLst/>
          <a:cxnLst/>
          <a:rect l="0" t="0" r="0" b="0"/>
          <a:pathLst>
            <a:path>
              <a:moveTo>
                <a:pt x="3306524" y="0"/>
              </a:moveTo>
              <a:lnTo>
                <a:pt x="3306524" y="286929"/>
              </a:lnTo>
              <a:lnTo>
                <a:pt x="0" y="286929"/>
              </a:lnTo>
              <a:lnTo>
                <a:pt x="0"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046C46-2FEE-47EB-8C3C-862596846D38}">
      <dsp:nvSpPr>
        <dsp:cNvPr id="0" name=""/>
        <dsp:cNvSpPr/>
      </dsp:nvSpPr>
      <dsp:spPr>
        <a:xfrm>
          <a:off x="4627764" y="1624821"/>
          <a:ext cx="91440" cy="573859"/>
        </a:xfrm>
        <a:custGeom>
          <a:avLst/>
          <a:gdLst/>
          <a:ahLst/>
          <a:cxnLst/>
          <a:rect l="0" t="0" r="0" b="0"/>
          <a:pathLst>
            <a:path>
              <a:moveTo>
                <a:pt x="45720" y="0"/>
              </a:moveTo>
              <a:lnTo>
                <a:pt x="45720"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E54E6-F85B-448E-812B-5EB656EEDB77}">
      <dsp:nvSpPr>
        <dsp:cNvPr id="0" name=""/>
        <dsp:cNvSpPr/>
      </dsp:nvSpPr>
      <dsp:spPr>
        <a:xfrm>
          <a:off x="4673484" y="1624821"/>
          <a:ext cx="3306524" cy="573859"/>
        </a:xfrm>
        <a:custGeom>
          <a:avLst/>
          <a:gdLst/>
          <a:ahLst/>
          <a:cxnLst/>
          <a:rect l="0" t="0" r="0" b="0"/>
          <a:pathLst>
            <a:path>
              <a:moveTo>
                <a:pt x="0" y="0"/>
              </a:moveTo>
              <a:lnTo>
                <a:pt x="0" y="286929"/>
              </a:lnTo>
              <a:lnTo>
                <a:pt x="3306524" y="286929"/>
              </a:lnTo>
              <a:lnTo>
                <a:pt x="3306524"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047F1-2239-4F5C-B204-6470F9BD61A0}">
      <dsp:nvSpPr>
        <dsp:cNvPr id="0" name=""/>
        <dsp:cNvSpPr/>
      </dsp:nvSpPr>
      <dsp:spPr>
        <a:xfrm>
          <a:off x="1332624" y="258488"/>
          <a:ext cx="6681720" cy="1366332"/>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rtl="1">
            <a:lnSpc>
              <a:spcPct val="90000"/>
            </a:lnSpc>
            <a:spcBef>
              <a:spcPct val="0"/>
            </a:spcBef>
            <a:spcAft>
              <a:spcPct val="35000"/>
            </a:spcAft>
            <a:buNone/>
          </a:pPr>
          <a:r>
            <a:rPr lang="ar-SA" sz="4800" b="1" kern="1200" dirty="0">
              <a:solidFill>
                <a:srgbClr val="000000"/>
              </a:solidFill>
              <a:latin typeface="JF Flat" panose="02000500000000000000" pitchFamily="2" charset="-78"/>
              <a:ea typeface="+mn-ea"/>
              <a:cs typeface="JF Flat" panose="02000500000000000000" pitchFamily="2" charset="-78"/>
            </a:rPr>
            <a:t>الشراء</a:t>
          </a:r>
          <a:r>
            <a:rPr lang="ar-SA" sz="3200" kern="1200" dirty="0">
              <a:solidFill>
                <a:schemeClr val="accent6">
                  <a:lumMod val="50000"/>
                </a:schemeClr>
              </a:solidFill>
              <a:cs typeface="Khalid Art bold" pitchFamily="2" charset="-78"/>
            </a:rPr>
            <a:t> </a:t>
          </a:r>
          <a:r>
            <a:rPr lang="ar-SA" sz="4800" b="1" kern="1200" dirty="0">
              <a:solidFill>
                <a:srgbClr val="000000"/>
              </a:solidFill>
              <a:latin typeface="JF Flat" panose="02000500000000000000" pitchFamily="2" charset="-78"/>
              <a:ea typeface="+mn-ea"/>
              <a:cs typeface="JF Flat" panose="02000500000000000000" pitchFamily="2" charset="-78"/>
            </a:rPr>
            <a:t>بالأجل</a:t>
          </a:r>
        </a:p>
      </dsp:txBody>
      <dsp:txXfrm>
        <a:off x="1332624" y="258488"/>
        <a:ext cx="6681720" cy="1366332"/>
      </dsp:txXfrm>
    </dsp:sp>
    <dsp:sp modelId="{9417B2BA-AE6F-4920-BC10-801E20C63E5F}">
      <dsp:nvSpPr>
        <dsp:cNvPr id="0" name=""/>
        <dsp:cNvSpPr/>
      </dsp:nvSpPr>
      <dsp:spPr>
        <a:xfrm>
          <a:off x="6613676"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rtl="1">
            <a:lnSpc>
              <a:spcPct val="90000"/>
            </a:lnSpc>
            <a:spcBef>
              <a:spcPct val="0"/>
            </a:spcBef>
            <a:spcAft>
              <a:spcPct val="35000"/>
            </a:spcAft>
            <a:buNone/>
          </a:pPr>
          <a:r>
            <a:rPr lang="ar-SA" sz="4800" b="1" kern="1200" dirty="0">
              <a:solidFill>
                <a:srgbClr val="000000"/>
              </a:solidFill>
              <a:latin typeface="JF Flat" panose="02000500000000000000" pitchFamily="2" charset="-78"/>
              <a:ea typeface="+mn-ea"/>
              <a:cs typeface="JF Flat" panose="02000500000000000000" pitchFamily="2" charset="-78"/>
            </a:rPr>
            <a:t>التقسيط</a:t>
          </a:r>
        </a:p>
      </dsp:txBody>
      <dsp:txXfrm>
        <a:off x="6613676" y="2198680"/>
        <a:ext cx="2732664" cy="1366332"/>
      </dsp:txXfrm>
    </dsp:sp>
    <dsp:sp modelId="{7D08ACC6-EBEB-4F29-A815-50C4D895987B}">
      <dsp:nvSpPr>
        <dsp:cNvPr id="0" name=""/>
        <dsp:cNvSpPr/>
      </dsp:nvSpPr>
      <dsp:spPr>
        <a:xfrm>
          <a:off x="3307152"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ar-SA" sz="3600" b="1" kern="1200" dirty="0">
              <a:solidFill>
                <a:srgbClr val="000000"/>
              </a:solidFill>
              <a:latin typeface="JF Flat" panose="02000500000000000000" pitchFamily="2" charset="-78"/>
              <a:ea typeface="+mn-ea"/>
              <a:cs typeface="JF Flat" panose="02000500000000000000" pitchFamily="2" charset="-78"/>
            </a:rPr>
            <a:t>المرابحة</a:t>
          </a:r>
          <a:r>
            <a:rPr lang="ar-SA" sz="1400" kern="1200" dirty="0">
              <a:solidFill>
                <a:schemeClr val="accent6">
                  <a:lumMod val="50000"/>
                </a:schemeClr>
              </a:solidFill>
              <a:latin typeface="Expo Arabic Light" panose="00000400000000000000" pitchFamily="2" charset="-78"/>
              <a:cs typeface="Khalid Art bold" pitchFamily="2" charset="-78"/>
            </a:rPr>
            <a:t> </a:t>
          </a:r>
          <a:r>
            <a:rPr lang="ar-SA" sz="3600" b="1" kern="1200" dirty="0">
              <a:solidFill>
                <a:srgbClr val="000000"/>
              </a:solidFill>
              <a:latin typeface="JF Flat" panose="02000500000000000000" pitchFamily="2" charset="-78"/>
              <a:ea typeface="+mn-ea"/>
              <a:cs typeface="JF Flat" panose="02000500000000000000" pitchFamily="2" charset="-78"/>
            </a:rPr>
            <a:t>للآمر</a:t>
          </a:r>
          <a:r>
            <a:rPr lang="ar-SA" sz="1400" kern="1200" dirty="0">
              <a:solidFill>
                <a:schemeClr val="accent6">
                  <a:lumMod val="50000"/>
                </a:schemeClr>
              </a:solidFill>
              <a:latin typeface="Expo Arabic Light" panose="00000400000000000000" pitchFamily="2" charset="-78"/>
              <a:cs typeface="Khalid Art bold" pitchFamily="2" charset="-78"/>
            </a:rPr>
            <a:t> </a:t>
          </a:r>
          <a:r>
            <a:rPr lang="ar-SA" sz="3600" b="1" kern="1200" dirty="0">
              <a:solidFill>
                <a:srgbClr val="000000"/>
              </a:solidFill>
              <a:latin typeface="JF Flat" panose="02000500000000000000" pitchFamily="2" charset="-78"/>
              <a:ea typeface="+mn-ea"/>
              <a:cs typeface="JF Flat" panose="02000500000000000000" pitchFamily="2" charset="-78"/>
            </a:rPr>
            <a:t>بالشراء</a:t>
          </a:r>
        </a:p>
      </dsp:txBody>
      <dsp:txXfrm>
        <a:off x="3307152" y="2198680"/>
        <a:ext cx="2732664" cy="1366332"/>
      </dsp:txXfrm>
    </dsp:sp>
    <dsp:sp modelId="{D6D05DA4-49A7-488B-8EF1-90A39885864A}">
      <dsp:nvSpPr>
        <dsp:cNvPr id="0" name=""/>
        <dsp:cNvSpPr/>
      </dsp:nvSpPr>
      <dsp:spPr>
        <a:xfrm>
          <a:off x="627"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rtl="1">
            <a:lnSpc>
              <a:spcPct val="90000"/>
            </a:lnSpc>
            <a:spcBef>
              <a:spcPct val="0"/>
            </a:spcBef>
            <a:spcAft>
              <a:spcPct val="35000"/>
            </a:spcAft>
            <a:buNone/>
          </a:pPr>
          <a:r>
            <a:rPr lang="ar-SA" sz="4800" b="1" kern="1200" dirty="0">
              <a:solidFill>
                <a:srgbClr val="000000"/>
              </a:solidFill>
              <a:latin typeface="JF Flat" panose="02000500000000000000" pitchFamily="2" charset="-78"/>
              <a:ea typeface="+mn-ea"/>
              <a:cs typeface="JF Flat" panose="02000500000000000000" pitchFamily="2" charset="-78"/>
            </a:rPr>
            <a:t>التورق</a:t>
          </a:r>
        </a:p>
      </dsp:txBody>
      <dsp:txXfrm>
        <a:off x="627" y="2198680"/>
        <a:ext cx="2732664" cy="136633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D1929-1297-4BC1-B163-F4BF13C26EED}">
      <dsp:nvSpPr>
        <dsp:cNvPr id="0" name=""/>
        <dsp:cNvSpPr/>
      </dsp:nvSpPr>
      <dsp:spPr>
        <a:xfrm>
          <a:off x="8826680" y="-634354"/>
          <a:ext cx="4925424" cy="4925424"/>
        </a:xfrm>
        <a:prstGeom prst="blockArc">
          <a:avLst>
            <a:gd name="adj1" fmla="val 8100000"/>
            <a:gd name="adj2" fmla="val 13500000"/>
            <a:gd name="adj3" fmla="val 439"/>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858DE3-8815-46C8-BA7F-A4E503FFA1F0}">
      <dsp:nvSpPr>
        <dsp:cNvPr id="0" name=""/>
        <dsp:cNvSpPr/>
      </dsp:nvSpPr>
      <dsp:spPr>
        <a:xfrm>
          <a:off x="0" y="942533"/>
          <a:ext cx="8854269" cy="1771647"/>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1451259" bIns="71120" numCol="1" spcCol="1270" anchor="ctr" anchorCtr="0">
          <a:noAutofit/>
        </a:bodyPr>
        <a:lstStyle/>
        <a:p>
          <a:pPr marL="0" lvl="0" indent="0" algn="r" defTabSz="1244600" rtl="1">
            <a:lnSpc>
              <a:spcPct val="90000"/>
            </a:lnSpc>
            <a:spcBef>
              <a:spcPct val="0"/>
            </a:spcBef>
            <a:spcAft>
              <a:spcPct val="35000"/>
            </a:spcAft>
            <a:buNone/>
          </a:pPr>
          <a:r>
            <a:rPr lang="ar-SA" sz="2800" kern="1200" dirty="0">
              <a:solidFill>
                <a:schemeClr val="tx1"/>
              </a:solidFill>
              <a:latin typeface="JF Flat" panose="02000500000000000000" pitchFamily="2" charset="-78"/>
              <a:cs typeface="JF Flat" panose="02000500000000000000" pitchFamily="2" charset="-78"/>
            </a:rPr>
            <a:t>عقد على مبيع حالّ ، بثمن مؤجل ، يؤدى متفرقًا على أجزاء معلومة ، في أوقات معلومة .</a:t>
          </a:r>
        </a:p>
      </dsp:txBody>
      <dsp:txXfrm>
        <a:off x="0" y="942533"/>
        <a:ext cx="8854269" cy="1771647"/>
      </dsp:txXfrm>
    </dsp:sp>
    <dsp:sp modelId="{2E20D193-4FFA-4346-A114-DE630E8BC6CB}">
      <dsp:nvSpPr>
        <dsp:cNvPr id="0" name=""/>
        <dsp:cNvSpPr/>
      </dsp:nvSpPr>
      <dsp:spPr>
        <a:xfrm>
          <a:off x="7746989" y="721077"/>
          <a:ext cx="2214559" cy="2214559"/>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049B0-7039-4CAE-B567-EBAE4CA2033F}">
      <dsp:nvSpPr>
        <dsp:cNvPr id="0" name=""/>
        <dsp:cNvSpPr/>
      </dsp:nvSpPr>
      <dsp:spPr>
        <a:xfrm>
          <a:off x="0" y="12837"/>
          <a:ext cx="9384653" cy="1216800"/>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أن يكون البائع مالكًا للسلعة</a:t>
          </a:r>
        </a:p>
      </dsp:txBody>
      <dsp:txXfrm>
        <a:off x="59399" y="72236"/>
        <a:ext cx="9265855" cy="1098002"/>
      </dsp:txXfrm>
    </dsp:sp>
    <dsp:sp modelId="{DC90AF73-C510-4D46-AFBE-08C51752196A}">
      <dsp:nvSpPr>
        <dsp:cNvPr id="0" name=""/>
        <dsp:cNvSpPr/>
      </dsp:nvSpPr>
      <dsp:spPr>
        <a:xfrm>
          <a:off x="0" y="1416837"/>
          <a:ext cx="9384653" cy="1216800"/>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أن يكون العوضان مما لا يجري بينهما ربا النسيئة</a:t>
          </a:r>
        </a:p>
      </dsp:txBody>
      <dsp:txXfrm>
        <a:off x="59399" y="1476236"/>
        <a:ext cx="9265855" cy="1098002"/>
      </dsp:txXfrm>
    </dsp:sp>
    <dsp:sp modelId="{00D10E0F-1383-4F30-8271-D7F48B73312D}">
      <dsp:nvSpPr>
        <dsp:cNvPr id="0" name=""/>
        <dsp:cNvSpPr/>
      </dsp:nvSpPr>
      <dsp:spPr>
        <a:xfrm>
          <a:off x="0" y="2820837"/>
          <a:ext cx="9384653" cy="1216800"/>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أن يكون الثمن في بيع التقسيط دينًا لا عينًا ؛ </a:t>
          </a:r>
          <a:r>
            <a:rPr lang="ar-SA" sz="1800" kern="1200" dirty="0">
              <a:solidFill>
                <a:schemeClr val="tx1"/>
              </a:solidFill>
              <a:latin typeface="JF Flat" panose="02000500000000000000" pitchFamily="2" charset="-78"/>
              <a:cs typeface="JF Flat" panose="02000500000000000000" pitchFamily="2" charset="-78"/>
            </a:rPr>
            <a:t>دفعًا للغرر والجهالة</a:t>
          </a:r>
          <a:endParaRPr lang="ar-SA" sz="2400" kern="1200" dirty="0">
            <a:solidFill>
              <a:schemeClr val="tx1"/>
            </a:solidFill>
            <a:latin typeface="JF Flat" panose="02000500000000000000" pitchFamily="2" charset="-78"/>
            <a:cs typeface="JF Flat" panose="02000500000000000000" pitchFamily="2" charset="-78"/>
          </a:endParaRPr>
        </a:p>
      </dsp:txBody>
      <dsp:txXfrm>
        <a:off x="59399" y="2880236"/>
        <a:ext cx="9265855"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4E034-AC8A-458A-BAEA-B466F2064496}">
      <dsp:nvSpPr>
        <dsp:cNvPr id="0" name=""/>
        <dsp:cNvSpPr/>
      </dsp:nvSpPr>
      <dsp:spPr>
        <a:xfrm>
          <a:off x="1193981" y="116"/>
          <a:ext cx="6147326" cy="88924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rtl="1">
            <a:lnSpc>
              <a:spcPct val="90000"/>
            </a:lnSpc>
            <a:spcBef>
              <a:spcPct val="0"/>
            </a:spcBef>
            <a:spcAft>
              <a:spcPct val="35000"/>
            </a:spcAft>
            <a:buNone/>
          </a:pPr>
          <a:r>
            <a:rPr lang="ar-SA" sz="2600" b="1" kern="1200" dirty="0">
              <a:solidFill>
                <a:schemeClr val="tx1"/>
              </a:solidFill>
              <a:latin typeface="JF Flat" panose="02000500000000000000" pitchFamily="2" charset="-78"/>
              <a:cs typeface="JF Flat" panose="02000500000000000000" pitchFamily="2" charset="-78"/>
            </a:rPr>
            <a:t>القسم الأول: التمويل الاستثماري بالمشاركة</a:t>
          </a:r>
        </a:p>
      </dsp:txBody>
      <dsp:txXfrm>
        <a:off x="1220026" y="26161"/>
        <a:ext cx="6095236" cy="837151"/>
      </dsp:txXfrm>
    </dsp:sp>
    <dsp:sp modelId="{ACD81ACB-A70B-49D9-9DA7-BF4EF693D37E}">
      <dsp:nvSpPr>
        <dsp:cNvPr id="0" name=""/>
        <dsp:cNvSpPr/>
      </dsp:nvSpPr>
      <dsp:spPr>
        <a:xfrm>
          <a:off x="2211686" y="889357"/>
          <a:ext cx="4514888" cy="666931"/>
        </a:xfrm>
        <a:custGeom>
          <a:avLst/>
          <a:gdLst/>
          <a:ahLst/>
          <a:cxnLst/>
          <a:rect l="0" t="0" r="0" b="0"/>
          <a:pathLst>
            <a:path>
              <a:moveTo>
                <a:pt x="4514888" y="0"/>
              </a:moveTo>
              <a:lnTo>
                <a:pt x="4514888" y="666931"/>
              </a:lnTo>
              <a:lnTo>
                <a:pt x="0" y="666931"/>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1CA81-D240-438E-B25A-F76A0D59235D}">
      <dsp:nvSpPr>
        <dsp:cNvPr id="0" name=""/>
        <dsp:cNvSpPr/>
      </dsp:nvSpPr>
      <dsp:spPr>
        <a:xfrm>
          <a:off x="788899" y="1111668"/>
          <a:ext cx="1422786" cy="889241"/>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rtl="1">
            <a:lnSpc>
              <a:spcPct val="90000"/>
            </a:lnSpc>
            <a:spcBef>
              <a:spcPct val="0"/>
            </a:spcBef>
            <a:spcAft>
              <a:spcPct val="35000"/>
            </a:spcAft>
            <a:buNone/>
          </a:pPr>
          <a:r>
            <a:rPr lang="ar-SA" sz="2600" kern="1200" dirty="0" err="1">
              <a:latin typeface="JF Flat" panose="02000500000000000000" pitchFamily="2" charset="-78"/>
              <a:cs typeface="JF Flat" panose="02000500000000000000" pitchFamily="2" charset="-78"/>
            </a:rPr>
            <a:t>المساقاة</a:t>
          </a:r>
          <a:endParaRPr lang="ar-SA" sz="2600" kern="1200" dirty="0">
            <a:latin typeface="JF Flat" panose="02000500000000000000" pitchFamily="2" charset="-78"/>
            <a:cs typeface="JF Flat" panose="02000500000000000000" pitchFamily="2" charset="-78"/>
          </a:endParaRPr>
        </a:p>
      </dsp:txBody>
      <dsp:txXfrm>
        <a:off x="814944" y="1137713"/>
        <a:ext cx="1370696" cy="837151"/>
      </dsp:txXfrm>
    </dsp:sp>
    <dsp:sp modelId="{C86E5C22-28CA-4148-A236-21CDD8B0ADFE}">
      <dsp:nvSpPr>
        <dsp:cNvPr id="0" name=""/>
        <dsp:cNvSpPr/>
      </dsp:nvSpPr>
      <dsp:spPr>
        <a:xfrm>
          <a:off x="2211686" y="889357"/>
          <a:ext cx="4514888" cy="1778482"/>
        </a:xfrm>
        <a:custGeom>
          <a:avLst/>
          <a:gdLst/>
          <a:ahLst/>
          <a:cxnLst/>
          <a:rect l="0" t="0" r="0" b="0"/>
          <a:pathLst>
            <a:path>
              <a:moveTo>
                <a:pt x="4514888" y="0"/>
              </a:moveTo>
              <a:lnTo>
                <a:pt x="4514888" y="1778482"/>
              </a:lnTo>
              <a:lnTo>
                <a:pt x="0" y="177848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10FA2F-EEA7-4A11-AC90-86242456F4B9}">
      <dsp:nvSpPr>
        <dsp:cNvPr id="0" name=""/>
        <dsp:cNvSpPr/>
      </dsp:nvSpPr>
      <dsp:spPr>
        <a:xfrm>
          <a:off x="788899" y="2223220"/>
          <a:ext cx="1422786" cy="889241"/>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128824"/>
              <a:satOff val="7799"/>
              <a:lumOff val="140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rtl="1">
            <a:lnSpc>
              <a:spcPct val="90000"/>
            </a:lnSpc>
            <a:spcBef>
              <a:spcPct val="0"/>
            </a:spcBef>
            <a:spcAft>
              <a:spcPct val="35000"/>
            </a:spcAft>
            <a:buNone/>
          </a:pPr>
          <a:r>
            <a:rPr lang="ar-SA" sz="2600" kern="1200" dirty="0">
              <a:latin typeface="JF Flat" panose="02000500000000000000" pitchFamily="2" charset="-78"/>
              <a:cs typeface="JF Flat" panose="02000500000000000000" pitchFamily="2" charset="-78"/>
            </a:rPr>
            <a:t>المزارعة</a:t>
          </a:r>
        </a:p>
      </dsp:txBody>
      <dsp:txXfrm>
        <a:off x="814944" y="2249265"/>
        <a:ext cx="1370696" cy="837151"/>
      </dsp:txXfrm>
    </dsp:sp>
    <dsp:sp modelId="{BB543577-ABD4-4831-A384-39BEA611A112}">
      <dsp:nvSpPr>
        <dsp:cNvPr id="0" name=""/>
        <dsp:cNvSpPr/>
      </dsp:nvSpPr>
      <dsp:spPr>
        <a:xfrm>
          <a:off x="6111842" y="889357"/>
          <a:ext cx="614732" cy="2890034"/>
        </a:xfrm>
        <a:custGeom>
          <a:avLst/>
          <a:gdLst/>
          <a:ahLst/>
          <a:cxnLst/>
          <a:rect l="0" t="0" r="0" b="0"/>
          <a:pathLst>
            <a:path>
              <a:moveTo>
                <a:pt x="614732" y="0"/>
              </a:moveTo>
              <a:lnTo>
                <a:pt x="614732" y="2890034"/>
              </a:lnTo>
              <a:lnTo>
                <a:pt x="0" y="2890034"/>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7CF49-A30E-4087-8BA2-D916B9BEECBC}">
      <dsp:nvSpPr>
        <dsp:cNvPr id="0" name=""/>
        <dsp:cNvSpPr/>
      </dsp:nvSpPr>
      <dsp:spPr>
        <a:xfrm>
          <a:off x="788899" y="3334772"/>
          <a:ext cx="5322942" cy="889241"/>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257647"/>
              <a:satOff val="15598"/>
              <a:lumOff val="28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rtl="1">
            <a:lnSpc>
              <a:spcPct val="90000"/>
            </a:lnSpc>
            <a:spcBef>
              <a:spcPct val="0"/>
            </a:spcBef>
            <a:spcAft>
              <a:spcPct val="35000"/>
            </a:spcAft>
            <a:buNone/>
          </a:pPr>
          <a:r>
            <a:rPr lang="ar-SA" sz="2600" kern="1200" dirty="0">
              <a:latin typeface="JF Flat" panose="02000500000000000000" pitchFamily="2" charset="-78"/>
              <a:cs typeface="JF Flat" panose="02000500000000000000" pitchFamily="2" charset="-78"/>
            </a:rPr>
            <a:t>الشركة (المضاربة – العنان)</a:t>
          </a:r>
        </a:p>
      </dsp:txBody>
      <dsp:txXfrm>
        <a:off x="814944" y="3360817"/>
        <a:ext cx="5270852" cy="83715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422AF-D185-4545-9EC7-DEDA00915A16}">
      <dsp:nvSpPr>
        <dsp:cNvPr id="0" name=""/>
        <dsp:cNvSpPr/>
      </dsp:nvSpPr>
      <dsp:spPr>
        <a:xfrm>
          <a:off x="0" y="23527"/>
          <a:ext cx="9223101" cy="1216800"/>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أن تكون السلعة المبيعة حالّة لا مؤجلة</a:t>
          </a:r>
        </a:p>
      </dsp:txBody>
      <dsp:txXfrm>
        <a:off x="59399" y="82926"/>
        <a:ext cx="9104303" cy="1098002"/>
      </dsp:txXfrm>
    </dsp:sp>
    <dsp:sp modelId="{B1F049B0-7039-4CAE-B567-EBAE4CA2033F}">
      <dsp:nvSpPr>
        <dsp:cNvPr id="0" name=""/>
        <dsp:cNvSpPr/>
      </dsp:nvSpPr>
      <dsp:spPr>
        <a:xfrm>
          <a:off x="0" y="1427528"/>
          <a:ext cx="9223101" cy="1216800"/>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أن يكون الأجل معلومًا ؛ </a:t>
          </a:r>
          <a:r>
            <a:rPr lang="ar-SA" sz="1800" kern="1200">
              <a:solidFill>
                <a:schemeClr val="tx1"/>
              </a:solidFill>
              <a:latin typeface="JF Flat" panose="02000500000000000000" pitchFamily="2" charset="-78"/>
              <a:cs typeface="JF Flat" panose="02000500000000000000" pitchFamily="2" charset="-78"/>
            </a:rPr>
            <a:t>لحديث "من أسلف في شيء ..."</a:t>
          </a:r>
          <a:endParaRPr lang="ar-SA" sz="2400" kern="1200" dirty="0">
            <a:solidFill>
              <a:schemeClr val="tx1"/>
            </a:solidFill>
            <a:latin typeface="JF Flat" panose="02000500000000000000" pitchFamily="2" charset="-78"/>
            <a:cs typeface="JF Flat" panose="02000500000000000000" pitchFamily="2" charset="-78"/>
          </a:endParaRPr>
        </a:p>
      </dsp:txBody>
      <dsp:txXfrm>
        <a:off x="59399" y="1486927"/>
        <a:ext cx="9104303" cy="1098002"/>
      </dsp:txXfrm>
    </dsp:sp>
    <dsp:sp modelId="{DC90AF73-C510-4D46-AFBE-08C51752196A}">
      <dsp:nvSpPr>
        <dsp:cNvPr id="0" name=""/>
        <dsp:cNvSpPr/>
      </dsp:nvSpPr>
      <dsp:spPr>
        <a:xfrm>
          <a:off x="0" y="2831528"/>
          <a:ext cx="9223101" cy="1216800"/>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أن يكون بيع التقسيط منجزًا ؛ </a:t>
          </a:r>
          <a:r>
            <a:rPr lang="ar-SA" sz="1800" kern="1200">
              <a:solidFill>
                <a:schemeClr val="tx1"/>
              </a:solidFill>
              <a:latin typeface="JF Flat" panose="02000500000000000000" pitchFamily="2" charset="-78"/>
              <a:cs typeface="JF Flat" panose="02000500000000000000" pitchFamily="2" charset="-78"/>
            </a:rPr>
            <a:t>دفعًا للغرر</a:t>
          </a:r>
          <a:endParaRPr lang="ar-SA" sz="2400" kern="1200" dirty="0">
            <a:solidFill>
              <a:schemeClr val="tx1"/>
            </a:solidFill>
            <a:latin typeface="JF Flat" panose="02000500000000000000" pitchFamily="2" charset="-78"/>
            <a:cs typeface="JF Flat" panose="02000500000000000000" pitchFamily="2" charset="-78"/>
          </a:endParaRPr>
        </a:p>
      </dsp:txBody>
      <dsp:txXfrm>
        <a:off x="59399" y="2890927"/>
        <a:ext cx="9104303" cy="109800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D1929-1297-4BC1-B163-F4BF13C26EED}">
      <dsp:nvSpPr>
        <dsp:cNvPr id="0" name=""/>
        <dsp:cNvSpPr/>
      </dsp:nvSpPr>
      <dsp:spPr>
        <a:xfrm>
          <a:off x="9613318" y="-687426"/>
          <a:ext cx="5340122" cy="5340122"/>
        </a:xfrm>
        <a:prstGeom prst="blockArc">
          <a:avLst>
            <a:gd name="adj1" fmla="val 8100000"/>
            <a:gd name="adj2" fmla="val 13500000"/>
            <a:gd name="adj3" fmla="val 404"/>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858DE3-8815-46C8-BA7F-A4E503FFA1F0}">
      <dsp:nvSpPr>
        <dsp:cNvPr id="0" name=""/>
        <dsp:cNvSpPr/>
      </dsp:nvSpPr>
      <dsp:spPr>
        <a:xfrm>
          <a:off x="0" y="1021951"/>
          <a:ext cx="9642736" cy="1921367"/>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1573717"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بيع سلعة بمثل الثمن الذي اشتراها به البائع مع زيادة ربح معلوم متفق عليه، بنسبة من الثمن أو بمبلغ مقطوع </a:t>
          </a:r>
        </a:p>
        <a:p>
          <a:pPr marL="0" lvl="0" indent="0" algn="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سواء وقعت دون وعد سابق، أو وقعت بناء على وعد بالشراء من الراغب في الحصول على السلعة عن طريق المؤسسة </a:t>
          </a:r>
        </a:p>
      </dsp:txBody>
      <dsp:txXfrm>
        <a:off x="0" y="1021951"/>
        <a:ext cx="9642736" cy="1921367"/>
      </dsp:txXfrm>
    </dsp:sp>
    <dsp:sp modelId="{2E20D193-4FFA-4346-A114-DE630E8BC6CB}">
      <dsp:nvSpPr>
        <dsp:cNvPr id="0" name=""/>
        <dsp:cNvSpPr/>
      </dsp:nvSpPr>
      <dsp:spPr>
        <a:xfrm>
          <a:off x="8441881" y="781780"/>
          <a:ext cx="2401709" cy="2401709"/>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2312E-0D09-40D6-BE48-9F24CA994059}">
      <dsp:nvSpPr>
        <dsp:cNvPr id="0" name=""/>
        <dsp:cNvSpPr/>
      </dsp:nvSpPr>
      <dsp:spPr>
        <a:xfrm rot="5400000">
          <a:off x="6943154" y="172121"/>
          <a:ext cx="1112097" cy="778468"/>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latin typeface="JF Flat" panose="02000500000000000000" pitchFamily="2" charset="-78"/>
              <a:cs typeface="JF Flat" panose="02000500000000000000" pitchFamily="2" charset="-78"/>
            </a:rPr>
            <a:t>1</a:t>
          </a:r>
        </a:p>
      </dsp:txBody>
      <dsp:txXfrm rot="-5400000">
        <a:off x="7109969" y="394540"/>
        <a:ext cx="778468" cy="333629"/>
      </dsp:txXfrm>
    </dsp:sp>
    <dsp:sp modelId="{6D6EB8E5-9D64-4B23-B1A9-559C8F725698}">
      <dsp:nvSpPr>
        <dsp:cNvPr id="0" name=""/>
        <dsp:cNvSpPr/>
      </dsp:nvSpPr>
      <dsp:spPr>
        <a:xfrm rot="16200000">
          <a:off x="3193362" y="-3188056"/>
          <a:ext cx="723243" cy="7109968"/>
        </a:xfrm>
        <a:prstGeom prst="round2SameRect">
          <a:avLst/>
        </a:prstGeom>
        <a:solidFill>
          <a:schemeClr val="accent1">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latin typeface="JF Flat" panose="02000500000000000000" pitchFamily="2" charset="-78"/>
              <a:cs typeface="JF Flat" panose="02000500000000000000" pitchFamily="2" charset="-78"/>
            </a:rPr>
            <a:t>الجهة الممولة أن تشتري السلعة بناء على رغبة عميلها وطلبه</a:t>
          </a:r>
        </a:p>
      </dsp:txBody>
      <dsp:txXfrm rot="5400000">
        <a:off x="35306" y="40612"/>
        <a:ext cx="7074662" cy="652631"/>
      </dsp:txXfrm>
    </dsp:sp>
    <dsp:sp modelId="{9AC59E8E-05FB-4708-9455-649E6E03B6CC}">
      <dsp:nvSpPr>
        <dsp:cNvPr id="0" name=""/>
        <dsp:cNvSpPr/>
      </dsp:nvSpPr>
      <dsp:spPr>
        <a:xfrm rot="5400000">
          <a:off x="6943154" y="1135796"/>
          <a:ext cx="1112097" cy="778468"/>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latin typeface="JF Flat" panose="02000500000000000000" pitchFamily="2" charset="-78"/>
              <a:cs typeface="JF Flat" panose="02000500000000000000" pitchFamily="2" charset="-78"/>
            </a:rPr>
            <a:t>2</a:t>
          </a:r>
        </a:p>
      </dsp:txBody>
      <dsp:txXfrm rot="-5400000">
        <a:off x="7109969" y="1358215"/>
        <a:ext cx="778468" cy="333629"/>
      </dsp:txXfrm>
    </dsp:sp>
    <dsp:sp modelId="{3F22DB95-A940-431C-889F-2D997662D5E8}">
      <dsp:nvSpPr>
        <dsp:cNvPr id="0" name=""/>
        <dsp:cNvSpPr/>
      </dsp:nvSpPr>
      <dsp:spPr>
        <a:xfrm rot="16200000">
          <a:off x="3193552" y="-2224571"/>
          <a:ext cx="722863" cy="7109968"/>
        </a:xfrm>
        <a:prstGeom prst="round2SameRect">
          <a:avLst/>
        </a:prstGeom>
        <a:solidFill>
          <a:srgbClr val="F9D626">
            <a:lumMod val="60000"/>
            <a:lumOff val="40000"/>
            <a:alpha val="90000"/>
          </a:srgbClr>
        </a:solidFill>
        <a:ln w="12700" cap="flat" cmpd="sng" algn="ctr">
          <a:solidFill>
            <a:srgbClr val="00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latin typeface="JF Flat" panose="02000500000000000000" pitchFamily="2" charset="-78"/>
              <a:cs typeface="JF Flat" panose="02000500000000000000" pitchFamily="2" charset="-78"/>
            </a:rPr>
            <a:t>يجوز أن يطلب </a:t>
          </a:r>
          <a:r>
            <a:rPr lang="ar-SA" sz="1800" kern="1200" dirty="0">
              <a:solidFill>
                <a:srgbClr val="000000">
                  <a:hueOff val="0"/>
                  <a:satOff val="0"/>
                  <a:lumOff val="0"/>
                  <a:alphaOff val="0"/>
                </a:srgbClr>
              </a:solidFill>
              <a:latin typeface="JF Flat" panose="02000500000000000000" pitchFamily="2" charset="-78"/>
              <a:ea typeface="+mn-ea"/>
              <a:cs typeface="JF Flat" panose="02000500000000000000" pitchFamily="2" charset="-78"/>
            </a:rPr>
            <a:t>العميل</a:t>
          </a:r>
          <a:r>
            <a:rPr lang="ar-SA" sz="1800" kern="1200" dirty="0">
              <a:latin typeface="JF Flat" panose="02000500000000000000" pitchFamily="2" charset="-78"/>
              <a:cs typeface="JF Flat" panose="02000500000000000000" pitchFamily="2" charset="-78"/>
            </a:rPr>
            <a:t> من الجهة الممولة أن يكون شراء السلعة من جهة معينة لا غير .</a:t>
          </a:r>
        </a:p>
      </dsp:txBody>
      <dsp:txXfrm rot="5400000">
        <a:off x="35287" y="1004268"/>
        <a:ext cx="7074681" cy="652289"/>
      </dsp:txXfrm>
    </dsp:sp>
    <dsp:sp modelId="{4D22B001-6300-44BB-B48D-7466CDC8A6A7}">
      <dsp:nvSpPr>
        <dsp:cNvPr id="0" name=""/>
        <dsp:cNvSpPr/>
      </dsp:nvSpPr>
      <dsp:spPr>
        <a:xfrm rot="5400000">
          <a:off x="6943154" y="2099470"/>
          <a:ext cx="1112097" cy="778468"/>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latin typeface="JF Flat" panose="02000500000000000000" pitchFamily="2" charset="-78"/>
              <a:cs typeface="JF Flat" panose="02000500000000000000" pitchFamily="2" charset="-78"/>
            </a:rPr>
            <a:t>3</a:t>
          </a:r>
        </a:p>
      </dsp:txBody>
      <dsp:txXfrm rot="-5400000">
        <a:off x="7109969" y="2321889"/>
        <a:ext cx="778468" cy="333629"/>
      </dsp:txXfrm>
    </dsp:sp>
    <dsp:sp modelId="{065B75F6-1670-4AA8-96EB-BE0707E27789}">
      <dsp:nvSpPr>
        <dsp:cNvPr id="0" name=""/>
        <dsp:cNvSpPr/>
      </dsp:nvSpPr>
      <dsp:spPr>
        <a:xfrm rot="16200000">
          <a:off x="3193552" y="-1260896"/>
          <a:ext cx="722863" cy="7109968"/>
        </a:xfrm>
        <a:prstGeom prst="round2SameRect">
          <a:avLst/>
        </a:prstGeom>
        <a:solidFill>
          <a:srgbClr val="F9D626">
            <a:lumMod val="60000"/>
            <a:lumOff val="40000"/>
            <a:alpha val="90000"/>
          </a:srgbClr>
        </a:solidFill>
        <a:ln w="12700" cap="flat" cmpd="sng" algn="ctr">
          <a:solidFill>
            <a:srgbClr val="00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latin typeface="JF Flat" panose="02000500000000000000" pitchFamily="2" charset="-78"/>
              <a:cs typeface="JF Flat" panose="02000500000000000000" pitchFamily="2" charset="-78"/>
            </a:rPr>
            <a:t>الرغبة الصادرة من العميل لا تتضمن صفة الوعد أو التعهد إلا إذا تم التصريح بذلك .</a:t>
          </a:r>
        </a:p>
      </dsp:txBody>
      <dsp:txXfrm rot="5400000">
        <a:off x="35287" y="1967943"/>
        <a:ext cx="7074681" cy="652289"/>
      </dsp:txXfrm>
    </dsp:sp>
    <dsp:sp modelId="{296AFE9B-76FF-4127-ABF0-7B260186D844}">
      <dsp:nvSpPr>
        <dsp:cNvPr id="0" name=""/>
        <dsp:cNvSpPr/>
      </dsp:nvSpPr>
      <dsp:spPr>
        <a:xfrm rot="5400000">
          <a:off x="6943154" y="3063145"/>
          <a:ext cx="1112097" cy="778468"/>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latin typeface="JF Flat" panose="02000500000000000000" pitchFamily="2" charset="-78"/>
              <a:cs typeface="JF Flat" panose="02000500000000000000" pitchFamily="2" charset="-78"/>
            </a:rPr>
            <a:t>4</a:t>
          </a:r>
        </a:p>
      </dsp:txBody>
      <dsp:txXfrm rot="-5400000">
        <a:off x="7109969" y="3285564"/>
        <a:ext cx="778468" cy="333629"/>
      </dsp:txXfrm>
    </dsp:sp>
    <dsp:sp modelId="{A7C9E705-96ED-487F-95E3-A693353B7F78}">
      <dsp:nvSpPr>
        <dsp:cNvPr id="0" name=""/>
        <dsp:cNvSpPr/>
      </dsp:nvSpPr>
      <dsp:spPr>
        <a:xfrm rot="16200000">
          <a:off x="3193552" y="-297221"/>
          <a:ext cx="722863" cy="7109968"/>
        </a:xfrm>
        <a:prstGeom prst="round2SameRect">
          <a:avLst/>
        </a:prstGeom>
        <a:solidFill>
          <a:srgbClr val="F9D626">
            <a:lumMod val="60000"/>
            <a:lumOff val="40000"/>
            <a:alpha val="90000"/>
          </a:srgbClr>
        </a:solidFill>
        <a:ln w="12700" cap="flat" cmpd="sng" algn="ctr">
          <a:solidFill>
            <a:srgbClr val="00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latin typeface="JF Flat" panose="02000500000000000000" pitchFamily="2" charset="-78"/>
              <a:cs typeface="JF Flat" panose="02000500000000000000" pitchFamily="2" charset="-78"/>
            </a:rPr>
            <a:t>للعميل أن يحصل على عروض بأسعار السلعة ‘ فإذا صدر منه القبول انعقد البيع تلقائيا . </a:t>
          </a:r>
        </a:p>
      </dsp:txBody>
      <dsp:txXfrm rot="5400000">
        <a:off x="35287" y="2931618"/>
        <a:ext cx="7074681" cy="65228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D1929-1297-4BC1-B163-F4BF13C26EED}">
      <dsp:nvSpPr>
        <dsp:cNvPr id="0" name=""/>
        <dsp:cNvSpPr/>
      </dsp:nvSpPr>
      <dsp:spPr>
        <a:xfrm>
          <a:off x="9613318" y="-687426"/>
          <a:ext cx="5340122" cy="5340122"/>
        </a:xfrm>
        <a:prstGeom prst="blockArc">
          <a:avLst>
            <a:gd name="adj1" fmla="val 8100000"/>
            <a:gd name="adj2" fmla="val 13500000"/>
            <a:gd name="adj3" fmla="val 404"/>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858DE3-8815-46C8-BA7F-A4E503FFA1F0}">
      <dsp:nvSpPr>
        <dsp:cNvPr id="0" name=""/>
        <dsp:cNvSpPr/>
      </dsp:nvSpPr>
      <dsp:spPr>
        <a:xfrm>
          <a:off x="0" y="1021951"/>
          <a:ext cx="9642736" cy="1921367"/>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1573717" bIns="60960" numCol="1" spcCol="1270" anchor="ctr" anchorCtr="0">
          <a:noAutofit/>
        </a:bodyPr>
        <a:lstStyle/>
        <a:p>
          <a:pPr marL="0" lvl="0" indent="0" algn="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شراء سلعة بثمن آجل مساومة أو مرابحة ثم بيعها إلى غير من اشتريت منه للحصول على النقد بثمن حالّ </a:t>
          </a:r>
        </a:p>
      </dsp:txBody>
      <dsp:txXfrm>
        <a:off x="0" y="1021951"/>
        <a:ext cx="9642736" cy="1921367"/>
      </dsp:txXfrm>
    </dsp:sp>
    <dsp:sp modelId="{2E20D193-4FFA-4346-A114-DE630E8BC6CB}">
      <dsp:nvSpPr>
        <dsp:cNvPr id="0" name=""/>
        <dsp:cNvSpPr/>
      </dsp:nvSpPr>
      <dsp:spPr>
        <a:xfrm>
          <a:off x="8441881" y="781780"/>
          <a:ext cx="2401709" cy="2401709"/>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E7EEC-68B3-4E3C-97F7-3608AE9130DB}">
      <dsp:nvSpPr>
        <dsp:cNvPr id="0" name=""/>
        <dsp:cNvSpPr/>
      </dsp:nvSpPr>
      <dsp:spPr>
        <a:xfrm>
          <a:off x="0" y="3404177"/>
          <a:ext cx="9040191" cy="1117327"/>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3) عند عدم حضور السلعة ، فيلزم :</a:t>
          </a:r>
        </a:p>
      </dsp:txBody>
      <dsp:txXfrm>
        <a:off x="0" y="3404177"/>
        <a:ext cx="9040191" cy="603356"/>
      </dsp:txXfrm>
    </dsp:sp>
    <dsp:sp modelId="{8496032C-6CF3-4DC2-B327-261B19B492DE}">
      <dsp:nvSpPr>
        <dsp:cNvPr id="0" name=""/>
        <dsp:cNvSpPr/>
      </dsp:nvSpPr>
      <dsp:spPr>
        <a:xfrm>
          <a:off x="0" y="3985187"/>
          <a:ext cx="9040191" cy="51397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تزويد العميل ببيانات السلعة بوصف أو أنموذج </a:t>
          </a:r>
        </a:p>
      </dsp:txBody>
      <dsp:txXfrm>
        <a:off x="0" y="3985187"/>
        <a:ext cx="9040191" cy="513970"/>
      </dsp:txXfrm>
    </dsp:sp>
    <dsp:sp modelId="{8BE87804-8BA5-4CA8-AD1E-EE84386FEDAB}">
      <dsp:nvSpPr>
        <dsp:cNvPr id="0" name=""/>
        <dsp:cNvSpPr/>
      </dsp:nvSpPr>
      <dsp:spPr>
        <a:xfrm rot="10800000">
          <a:off x="0" y="1702488"/>
          <a:ext cx="9040191" cy="1718449"/>
        </a:xfrm>
        <a:prstGeom prst="upArrowCallou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2) تعيين السلعة :</a:t>
          </a:r>
        </a:p>
      </dsp:txBody>
      <dsp:txXfrm rot="-10800000">
        <a:off x="0" y="1702488"/>
        <a:ext cx="9040191" cy="603175"/>
      </dsp:txXfrm>
    </dsp:sp>
    <dsp:sp modelId="{756CC3AB-6E86-4769-8334-C7F37E53AC83}">
      <dsp:nvSpPr>
        <dsp:cNvPr id="0" name=""/>
        <dsp:cNvSpPr/>
      </dsp:nvSpPr>
      <dsp:spPr>
        <a:xfrm>
          <a:off x="0" y="2305664"/>
          <a:ext cx="9040191" cy="513816"/>
        </a:xfrm>
        <a:prstGeom prst="rect">
          <a:avLst/>
        </a:prstGeom>
        <a:solidFill>
          <a:schemeClr val="accent1">
            <a:alpha val="90000"/>
            <a:tint val="40000"/>
            <a:hueOff val="0"/>
            <a:satOff val="0"/>
            <a:lumOff val="0"/>
            <a:alphaOff val="-2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حيازتها – بيان أرقام وثائقها </a:t>
          </a:r>
        </a:p>
      </dsp:txBody>
      <dsp:txXfrm>
        <a:off x="0" y="2305664"/>
        <a:ext cx="9040191" cy="513816"/>
      </dsp:txXfrm>
    </dsp:sp>
    <dsp:sp modelId="{BC35CDE5-8E59-4727-9F89-4EEB2F755A22}">
      <dsp:nvSpPr>
        <dsp:cNvPr id="0" name=""/>
        <dsp:cNvSpPr/>
      </dsp:nvSpPr>
      <dsp:spPr>
        <a:xfrm rot="10800000">
          <a:off x="0" y="799"/>
          <a:ext cx="9040191" cy="1718449"/>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1) استيفاء المتطلبات الشرعية : </a:t>
          </a:r>
        </a:p>
      </dsp:txBody>
      <dsp:txXfrm rot="-10800000">
        <a:off x="0" y="799"/>
        <a:ext cx="9040191" cy="603175"/>
      </dsp:txXfrm>
    </dsp:sp>
    <dsp:sp modelId="{ACB800B8-837F-4FDF-A58D-ED10CE4633E4}">
      <dsp:nvSpPr>
        <dsp:cNvPr id="0" name=""/>
        <dsp:cNvSpPr/>
      </dsp:nvSpPr>
      <dsp:spPr>
        <a:xfrm>
          <a:off x="0" y="603974"/>
          <a:ext cx="9040191" cy="513816"/>
        </a:xfrm>
        <a:prstGeom prst="rect">
          <a:avLst/>
        </a:prstGeom>
        <a:solidFill>
          <a:schemeClr val="accent1">
            <a:alpha val="90000"/>
            <a:tint val="40000"/>
            <a:hueOff val="0"/>
            <a:satOff val="0"/>
            <a:lumOff val="0"/>
            <a:alphaOff val="-4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التأكد من وجود السلعة – تملك البائع لها – لا تكون من النقد </a:t>
          </a:r>
        </a:p>
      </dsp:txBody>
      <dsp:txXfrm>
        <a:off x="0" y="603974"/>
        <a:ext cx="9040191" cy="513816"/>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9EC7E-879A-4271-96F1-65E80D26FA97}">
      <dsp:nvSpPr>
        <dsp:cNvPr id="0" name=""/>
        <dsp:cNvSpPr/>
      </dsp:nvSpPr>
      <dsp:spPr>
        <a:xfrm>
          <a:off x="0" y="4744978"/>
          <a:ext cx="9881151" cy="417871"/>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9) يلزم أن تزود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8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800" kern="1200" dirty="0">
              <a:solidFill>
                <a:schemeClr val="tx1"/>
              </a:solidFill>
              <a:latin typeface="JF Flat" panose="02000500000000000000" pitchFamily="2" charset="-78"/>
              <a:cs typeface="JF Flat" panose="02000500000000000000" pitchFamily="2" charset="-78"/>
            </a:rPr>
            <a:t> العميل بالمعلومات اللازمة عن السلعة .</a:t>
          </a:r>
        </a:p>
      </dsp:txBody>
      <dsp:txXfrm>
        <a:off x="0" y="4744978"/>
        <a:ext cx="9881151" cy="417871"/>
      </dsp:txXfrm>
    </dsp:sp>
    <dsp:sp modelId="{C827378C-4FF3-4480-83B0-E4990D4E96E3}">
      <dsp:nvSpPr>
        <dsp:cNvPr id="0" name=""/>
        <dsp:cNvSpPr/>
      </dsp:nvSpPr>
      <dsp:spPr>
        <a:xfrm rot="10800000">
          <a:off x="0" y="3958637"/>
          <a:ext cx="9881151" cy="787227"/>
        </a:xfrm>
        <a:prstGeom prst="upArrowCallout">
          <a:avLst/>
        </a:prstGeom>
        <a:gradFill rotWithShape="0">
          <a:gsLst>
            <a:gs pos="0">
              <a:schemeClr val="accent1">
                <a:alpha val="90000"/>
                <a:hueOff val="0"/>
                <a:satOff val="0"/>
                <a:lumOff val="0"/>
                <a:alphaOff val="-8000"/>
                <a:satMod val="103000"/>
                <a:lumMod val="102000"/>
                <a:tint val="94000"/>
              </a:schemeClr>
            </a:gs>
            <a:gs pos="50000">
              <a:schemeClr val="accent1">
                <a:alpha val="90000"/>
                <a:hueOff val="0"/>
                <a:satOff val="0"/>
                <a:lumOff val="0"/>
                <a:alphaOff val="-8000"/>
                <a:satMod val="110000"/>
                <a:lumMod val="100000"/>
                <a:shade val="100000"/>
              </a:schemeClr>
            </a:gs>
            <a:gs pos="100000">
              <a:schemeClr val="accent1">
                <a:alpha val="90000"/>
                <a:hueOff val="0"/>
                <a:satOff val="0"/>
                <a:lumOff val="0"/>
                <a:alphaOff val="-8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rgbClr val="404040"/>
              </a:solidFill>
              <a:latin typeface="JF Flat" panose="02000500000000000000" pitchFamily="2" charset="-78"/>
              <a:cs typeface="JF Flat" panose="02000500000000000000" pitchFamily="2" charset="-78"/>
            </a:rPr>
            <a:t>8) لا يبيع العميل السلعة إلا بنفسه أو وكيل غير الجهة الممولة .</a:t>
          </a:r>
        </a:p>
      </dsp:txBody>
      <dsp:txXfrm rot="10800000">
        <a:off x="0" y="3958637"/>
        <a:ext cx="9881151" cy="511516"/>
      </dsp:txXfrm>
    </dsp:sp>
    <dsp:sp modelId="{88A31A70-F891-4731-BAD3-978C3DE86333}">
      <dsp:nvSpPr>
        <dsp:cNvPr id="0" name=""/>
        <dsp:cNvSpPr/>
      </dsp:nvSpPr>
      <dsp:spPr>
        <a:xfrm rot="10800000">
          <a:off x="0" y="3243203"/>
          <a:ext cx="9881151" cy="735838"/>
        </a:xfrm>
        <a:prstGeom prst="upArrowCallout">
          <a:avLst/>
        </a:prstGeom>
        <a:gradFill rotWithShape="0">
          <a:gsLst>
            <a:gs pos="0">
              <a:schemeClr val="accent1">
                <a:alpha val="90000"/>
                <a:hueOff val="0"/>
                <a:satOff val="0"/>
                <a:lumOff val="0"/>
                <a:alphaOff val="-16000"/>
                <a:satMod val="103000"/>
                <a:lumMod val="102000"/>
                <a:tint val="94000"/>
              </a:schemeClr>
            </a:gs>
            <a:gs pos="50000">
              <a:schemeClr val="accent1">
                <a:alpha val="90000"/>
                <a:hueOff val="0"/>
                <a:satOff val="0"/>
                <a:lumOff val="0"/>
                <a:alphaOff val="-16000"/>
                <a:satMod val="110000"/>
                <a:lumMod val="100000"/>
                <a:shade val="100000"/>
              </a:schemeClr>
            </a:gs>
            <a:gs pos="100000">
              <a:schemeClr val="accent1">
                <a:alpha val="90000"/>
                <a:hueOff val="0"/>
                <a:satOff val="0"/>
                <a:lumOff val="0"/>
                <a:alphaOff val="-16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7) أن لا تجري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8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800" kern="1200" dirty="0">
              <a:solidFill>
                <a:schemeClr val="tx1"/>
              </a:solidFill>
              <a:latin typeface="JF Flat" panose="02000500000000000000" pitchFamily="2" charset="-78"/>
              <a:cs typeface="JF Flat" panose="02000500000000000000" pitchFamily="2" charset="-78"/>
            </a:rPr>
            <a:t> للعميل توكيلًا لطرف آخر ليبيع السلعة . </a:t>
          </a:r>
        </a:p>
      </dsp:txBody>
      <dsp:txXfrm rot="10800000">
        <a:off x="0" y="3243203"/>
        <a:ext cx="9881151" cy="478125"/>
      </dsp:txXfrm>
    </dsp:sp>
    <dsp:sp modelId="{245FCE27-05AA-4F15-B05D-E638E0A16625}">
      <dsp:nvSpPr>
        <dsp:cNvPr id="0" name=""/>
        <dsp:cNvSpPr/>
      </dsp:nvSpPr>
      <dsp:spPr>
        <a:xfrm rot="10800000">
          <a:off x="0" y="2162311"/>
          <a:ext cx="9881151" cy="1091537"/>
        </a:xfrm>
        <a:prstGeom prst="upArrowCallout">
          <a:avLst/>
        </a:prstGeom>
        <a:gradFill rotWithShape="0">
          <a:gsLst>
            <a:gs pos="0">
              <a:schemeClr val="accent1">
                <a:alpha val="90000"/>
                <a:hueOff val="0"/>
                <a:satOff val="0"/>
                <a:lumOff val="0"/>
                <a:alphaOff val="-24000"/>
                <a:satMod val="103000"/>
                <a:lumMod val="102000"/>
                <a:tint val="94000"/>
              </a:schemeClr>
            </a:gs>
            <a:gs pos="50000">
              <a:schemeClr val="accent1">
                <a:alpha val="90000"/>
                <a:hueOff val="0"/>
                <a:satOff val="0"/>
                <a:lumOff val="0"/>
                <a:alphaOff val="-24000"/>
                <a:satMod val="110000"/>
                <a:lumMod val="100000"/>
                <a:shade val="100000"/>
              </a:schemeClr>
            </a:gs>
            <a:gs pos="100000">
              <a:schemeClr val="accent1">
                <a:alpha val="90000"/>
                <a:hueOff val="0"/>
                <a:satOff val="0"/>
                <a:lumOff val="0"/>
                <a:alphaOff val="-24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6) عدم توكيل </a:t>
          </a:r>
          <a:r>
            <a:rPr lang="ar-SA" sz="1800" kern="1200" dirty="0">
              <a:solidFill>
                <a:srgbClr val="000000"/>
              </a:solidFill>
              <a:latin typeface="JF Flat" panose="02000500000000000000" pitchFamily="2" charset="-78"/>
              <a:ea typeface="+mn-ea"/>
              <a:cs typeface="JF Flat" panose="02000500000000000000" pitchFamily="2" charset="-78"/>
            </a:rPr>
            <a:t>الجهة</a:t>
          </a:r>
          <a:r>
            <a:rPr lang="ar-SA" sz="18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800" kern="1200" dirty="0">
              <a:solidFill>
                <a:schemeClr val="tx1"/>
              </a:solidFill>
              <a:latin typeface="JF Flat" panose="02000500000000000000" pitchFamily="2" charset="-78"/>
              <a:cs typeface="JF Flat" panose="02000500000000000000" pitchFamily="2" charset="-78"/>
            </a:rPr>
            <a:t> في بيع السلعة :</a:t>
          </a:r>
        </a:p>
      </dsp:txBody>
      <dsp:txXfrm rot="-10800000">
        <a:off x="0" y="2162311"/>
        <a:ext cx="9881151" cy="383129"/>
      </dsp:txXfrm>
    </dsp:sp>
    <dsp:sp modelId="{55FD26EC-5C08-4090-A7F3-1B88C37E6144}">
      <dsp:nvSpPr>
        <dsp:cNvPr id="0" name=""/>
        <dsp:cNvSpPr/>
      </dsp:nvSpPr>
      <dsp:spPr>
        <a:xfrm>
          <a:off x="0" y="2545441"/>
          <a:ext cx="9881151" cy="32636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إلا إذا قُبضت السلعة حقيقة أو حكما .</a:t>
          </a:r>
        </a:p>
      </dsp:txBody>
      <dsp:txXfrm>
        <a:off x="0" y="2545441"/>
        <a:ext cx="9881151" cy="326369"/>
      </dsp:txXfrm>
    </dsp:sp>
    <dsp:sp modelId="{8BE87804-8BA5-4CA8-AD1E-EE84386FEDAB}">
      <dsp:nvSpPr>
        <dsp:cNvPr id="0" name=""/>
        <dsp:cNvSpPr/>
      </dsp:nvSpPr>
      <dsp:spPr>
        <a:xfrm rot="10800000">
          <a:off x="0" y="1081419"/>
          <a:ext cx="9881151" cy="1091537"/>
        </a:xfrm>
        <a:prstGeom prst="upArrowCallout">
          <a:avLst/>
        </a:prstGeom>
        <a:gradFill rotWithShape="0">
          <a:gsLst>
            <a:gs pos="0">
              <a:schemeClr val="accent1">
                <a:alpha val="90000"/>
                <a:hueOff val="0"/>
                <a:satOff val="0"/>
                <a:lumOff val="0"/>
                <a:alphaOff val="-32000"/>
                <a:satMod val="103000"/>
                <a:lumMod val="102000"/>
                <a:tint val="94000"/>
              </a:schemeClr>
            </a:gs>
            <a:gs pos="50000">
              <a:schemeClr val="accent1">
                <a:alpha val="90000"/>
                <a:hueOff val="0"/>
                <a:satOff val="0"/>
                <a:lumOff val="0"/>
                <a:alphaOff val="-32000"/>
                <a:satMod val="110000"/>
                <a:lumMod val="100000"/>
                <a:shade val="100000"/>
              </a:schemeClr>
            </a:gs>
            <a:gs pos="100000">
              <a:schemeClr val="accent1">
                <a:alpha val="90000"/>
                <a:hueOff val="0"/>
                <a:satOff val="0"/>
                <a:lumOff val="0"/>
                <a:alphaOff val="-32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5) عدم الربط بين الآجل والحالّ :</a:t>
          </a:r>
        </a:p>
      </dsp:txBody>
      <dsp:txXfrm rot="-10800000">
        <a:off x="0" y="1081419"/>
        <a:ext cx="9881151" cy="383129"/>
      </dsp:txXfrm>
    </dsp:sp>
    <dsp:sp modelId="{756CC3AB-6E86-4769-8334-C7F37E53AC83}">
      <dsp:nvSpPr>
        <dsp:cNvPr id="0" name=""/>
        <dsp:cNvSpPr/>
      </dsp:nvSpPr>
      <dsp:spPr>
        <a:xfrm>
          <a:off x="0" y="1464549"/>
          <a:ext cx="9881151" cy="326369"/>
        </a:xfrm>
        <a:prstGeom prst="rect">
          <a:avLst/>
        </a:prstGeom>
        <a:solidFill>
          <a:schemeClr val="accent1">
            <a:alpha val="90000"/>
            <a:tint val="40000"/>
            <a:hueOff val="0"/>
            <a:satOff val="0"/>
            <a:lumOff val="0"/>
            <a:alphaOff val="-2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فيسلب ذلك حق العميل في قبض السلعة </a:t>
          </a:r>
        </a:p>
      </dsp:txBody>
      <dsp:txXfrm>
        <a:off x="0" y="1464549"/>
        <a:ext cx="9881151" cy="326369"/>
      </dsp:txXfrm>
    </dsp:sp>
    <dsp:sp modelId="{BC35CDE5-8E59-4727-9F89-4EEB2F755A22}">
      <dsp:nvSpPr>
        <dsp:cNvPr id="0" name=""/>
        <dsp:cNvSpPr/>
      </dsp:nvSpPr>
      <dsp:spPr>
        <a:xfrm rot="10800000">
          <a:off x="0" y="527"/>
          <a:ext cx="9881151" cy="1091537"/>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4) قبض السلعة : </a:t>
          </a:r>
        </a:p>
      </dsp:txBody>
      <dsp:txXfrm rot="-10800000">
        <a:off x="0" y="527"/>
        <a:ext cx="9881151" cy="383129"/>
      </dsp:txXfrm>
    </dsp:sp>
    <dsp:sp modelId="{ACB800B8-837F-4FDF-A58D-ED10CE4633E4}">
      <dsp:nvSpPr>
        <dsp:cNvPr id="0" name=""/>
        <dsp:cNvSpPr/>
      </dsp:nvSpPr>
      <dsp:spPr>
        <a:xfrm>
          <a:off x="0" y="383657"/>
          <a:ext cx="9881151" cy="326369"/>
        </a:xfrm>
        <a:prstGeom prst="rect">
          <a:avLst/>
        </a:prstGeom>
        <a:solidFill>
          <a:schemeClr val="accent1">
            <a:alpha val="90000"/>
            <a:tint val="40000"/>
            <a:hueOff val="0"/>
            <a:satOff val="0"/>
            <a:lumOff val="0"/>
            <a:alphaOff val="-4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حقيقة أو حكما </a:t>
          </a:r>
        </a:p>
      </dsp:txBody>
      <dsp:txXfrm>
        <a:off x="0" y="383657"/>
        <a:ext cx="9881151" cy="32636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C942-708B-4192-97DB-BB980B4132FA}">
      <dsp:nvSpPr>
        <dsp:cNvPr id="0" name=""/>
        <dsp:cNvSpPr/>
      </dsp:nvSpPr>
      <dsp:spPr>
        <a:xfrm>
          <a:off x="2505608" y="1300"/>
          <a:ext cx="4335752" cy="2601451"/>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kern="1200" dirty="0">
              <a:solidFill>
                <a:schemeClr val="tx1"/>
              </a:solidFill>
              <a:latin typeface="JF Flat" panose="02000500000000000000" pitchFamily="2" charset="-78"/>
              <a:cs typeface="JF Flat" panose="02000500000000000000" pitchFamily="2" charset="-78"/>
            </a:rPr>
            <a:t>الإيجار التمويلي</a:t>
          </a:r>
        </a:p>
      </dsp:txBody>
      <dsp:txXfrm>
        <a:off x="2505608" y="1300"/>
        <a:ext cx="4335752" cy="260145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A9B79-453C-46D0-87FA-B50B5FC7169C}">
      <dsp:nvSpPr>
        <dsp:cNvPr id="0" name=""/>
        <dsp:cNvSpPr/>
      </dsp:nvSpPr>
      <dsp:spPr>
        <a:xfrm>
          <a:off x="0" y="484008"/>
          <a:ext cx="9677044" cy="1711125"/>
        </a:xfrm>
        <a:prstGeom prst="roundRect">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tx1"/>
              </a:solidFill>
              <a:latin typeface="JF Flat" panose="02000500000000000000" pitchFamily="2" charset="-78"/>
              <a:cs typeface="JF Flat" panose="02000500000000000000" pitchFamily="2" charset="-78"/>
            </a:rPr>
            <a:t>عقد يراد به تمليك منفعة مشروعة معلومة لمدة معلومة بعوض مشروع معلوم</a:t>
          </a:r>
        </a:p>
      </dsp:txBody>
      <dsp:txXfrm>
        <a:off x="83530" y="567538"/>
        <a:ext cx="9509984" cy="154406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D706-371C-4C26-B406-E72D675AB8CE}">
      <dsp:nvSpPr>
        <dsp:cNvPr id="0" name=""/>
        <dsp:cNvSpPr/>
      </dsp:nvSpPr>
      <dsp:spPr>
        <a:xfrm>
          <a:off x="0" y="4201066"/>
          <a:ext cx="9497921" cy="9190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6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توكيل أحد عملائها بأن يشتري لحسابها ما يحتاجه العميل لتؤجره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6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تلك الأشياء بعد حيازة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الجهة</a:t>
          </a:r>
          <a:r>
            <a:rPr lang="ar-SA" sz="1600" kern="1200" dirty="0">
              <a:latin typeface="JF Flat" panose="02000500000000000000" pitchFamily="2" charset="-78"/>
              <a:cs typeface="JF Flat" panose="02000500000000000000" pitchFamily="2" charset="-78"/>
            </a:rPr>
            <a:t> </a:t>
          </a:r>
          <a:r>
            <a:rPr lang="ar-SA" sz="1600" b="0" kern="1200" cap="none" spc="0" dirty="0">
              <a:ln w="0"/>
              <a:solidFill>
                <a:srgbClr val="000000"/>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لها حقيقة أو حكما  .</a:t>
          </a:r>
          <a:endParaRPr lang="ar-SA" sz="1600" kern="1200" dirty="0">
            <a:solidFill>
              <a:schemeClr val="tx1"/>
            </a:solidFill>
          </a:endParaRPr>
        </a:p>
      </dsp:txBody>
      <dsp:txXfrm>
        <a:off x="0" y="4201066"/>
        <a:ext cx="9497921" cy="919090"/>
      </dsp:txXfrm>
    </dsp:sp>
    <dsp:sp modelId="{E8315753-9E17-4F24-8579-41BD1BB6DDDF}">
      <dsp:nvSpPr>
        <dsp:cNvPr id="0" name=""/>
        <dsp:cNvSpPr/>
      </dsp:nvSpPr>
      <dsp:spPr>
        <a:xfrm rot="10800000">
          <a:off x="0" y="2801291"/>
          <a:ext cx="9497921" cy="1413561"/>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أن تقع الإجارة على موصوف في الذمة وصفا منضبطا ولو لم يكن مملوكا للمؤجر </a:t>
          </a:r>
          <a:endParaRPr lang="ar-SA" sz="1600" kern="1200" dirty="0">
            <a:solidFill>
              <a:schemeClr val="tx1"/>
            </a:solidFill>
          </a:endParaRPr>
        </a:p>
      </dsp:txBody>
      <dsp:txXfrm rot="-10800000">
        <a:off x="0" y="2801291"/>
        <a:ext cx="9497921" cy="496160"/>
      </dsp:txXfrm>
    </dsp:sp>
    <dsp:sp modelId="{FC0370E8-8850-4462-865F-F9597269DB16}">
      <dsp:nvSpPr>
        <dsp:cNvPr id="0" name=""/>
        <dsp:cNvSpPr/>
      </dsp:nvSpPr>
      <dsp:spPr>
        <a:xfrm>
          <a:off x="0" y="3297451"/>
          <a:ext cx="9497921" cy="42265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للعميل أن يشارك </a:t>
          </a:r>
          <a:r>
            <a:rPr lang="ar-SA" sz="1600" kern="1200" dirty="0">
              <a:latin typeface="JF Flat" panose="02000500000000000000" pitchFamily="2" charset="-78"/>
              <a:cs typeface="JF Flat" panose="02000500000000000000" pitchFamily="2" charset="-78"/>
            </a:rPr>
            <a:t>الجهة 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في شراء العين ثم يستأجرها ثم يستأجر حصة </a:t>
          </a:r>
          <a:r>
            <a:rPr lang="ar-SA" sz="1600" kern="1200" dirty="0">
              <a:latin typeface="JF Flat" panose="02000500000000000000" pitchFamily="2" charset="-78"/>
              <a:cs typeface="JF Flat" panose="02000500000000000000" pitchFamily="2" charset="-78"/>
            </a:rPr>
            <a:t>الجهة الممولة</a:t>
          </a: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  .</a:t>
          </a:r>
          <a:endParaRPr lang="ar-SA" sz="1600" kern="1200" dirty="0">
            <a:solidFill>
              <a:schemeClr val="tx1"/>
            </a:solidFill>
          </a:endParaRPr>
        </a:p>
      </dsp:txBody>
      <dsp:txXfrm>
        <a:off x="0" y="3297451"/>
        <a:ext cx="9497921" cy="422654"/>
      </dsp:txXfrm>
    </dsp:sp>
    <dsp:sp modelId="{AFD70AC7-F22C-4900-AE8B-90E9F66566D6}">
      <dsp:nvSpPr>
        <dsp:cNvPr id="0" name=""/>
        <dsp:cNvSpPr/>
      </dsp:nvSpPr>
      <dsp:spPr>
        <a:xfrm rot="10800000">
          <a:off x="0" y="1401516"/>
          <a:ext cx="9497921" cy="1413561"/>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لمن استأجر عينا أن يؤجرها لغير المالك مطلقا .</a:t>
          </a:r>
          <a:endParaRPr lang="ar-SA" sz="1600" kern="1200" dirty="0">
            <a:solidFill>
              <a:schemeClr val="tx1"/>
            </a:solidFill>
          </a:endParaRPr>
        </a:p>
      </dsp:txBody>
      <dsp:txXfrm rot="-10800000">
        <a:off x="0" y="1401516"/>
        <a:ext cx="9497921" cy="496160"/>
      </dsp:txXfrm>
    </dsp:sp>
    <dsp:sp modelId="{EACD1965-CBF9-4A72-8635-A2155594B40B}">
      <dsp:nvSpPr>
        <dsp:cNvPr id="0" name=""/>
        <dsp:cNvSpPr/>
      </dsp:nvSpPr>
      <dsp:spPr>
        <a:xfrm>
          <a:off x="0" y="1897676"/>
          <a:ext cx="9497921" cy="42265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للمستأجر إجارة العين لمالكها نفسه في مدة الإجارة الأولى إذا كانتا معجلتين</a:t>
          </a:r>
          <a:endParaRPr lang="ar-SA" sz="1600" kern="1200" dirty="0">
            <a:solidFill>
              <a:schemeClr val="tx1"/>
            </a:solidFill>
          </a:endParaRPr>
        </a:p>
      </dsp:txBody>
      <dsp:txXfrm>
        <a:off x="0" y="1897676"/>
        <a:ext cx="9497921" cy="422654"/>
      </dsp:txXfrm>
    </dsp:sp>
    <dsp:sp modelId="{8D42FCA0-7E90-4BF3-B128-C08CCAFB0791}">
      <dsp:nvSpPr>
        <dsp:cNvPr id="0" name=""/>
        <dsp:cNvSpPr/>
      </dsp:nvSpPr>
      <dsp:spPr>
        <a:xfrm rot="10800000">
          <a:off x="0" y="1741"/>
          <a:ext cx="9497921" cy="1413561"/>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يشترط لصحة إجارة الأعيان تملكها أو منفعتها .</a:t>
          </a:r>
          <a:endParaRPr lang="ar-SA" sz="1600" kern="1200" dirty="0">
            <a:solidFill>
              <a:schemeClr val="tx1"/>
            </a:solidFill>
          </a:endParaRPr>
        </a:p>
      </dsp:txBody>
      <dsp:txXfrm rot="-10800000">
        <a:off x="0" y="1741"/>
        <a:ext cx="9497921" cy="496160"/>
      </dsp:txXfrm>
    </dsp:sp>
    <dsp:sp modelId="{865E2CA3-6ED8-4408-B7F4-03709DF26D03}">
      <dsp:nvSpPr>
        <dsp:cNvPr id="0" name=""/>
        <dsp:cNvSpPr/>
      </dsp:nvSpPr>
      <dsp:spPr>
        <a:xfrm>
          <a:off x="0" y="497901"/>
          <a:ext cx="9497921" cy="42265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ar-SA" sz="1600" b="0" kern="1200" cap="none" spc="0" dirty="0">
              <a:ln w="0"/>
              <a:solidFill>
                <a:schemeClr val="tx1"/>
              </a:solidFill>
              <a:effectLst>
                <a:outerShdw blurRad="38100" dist="19050" dir="2700000" algn="tl" rotWithShape="0">
                  <a:sysClr val="windowText" lastClr="000000">
                    <a:alpha val="40000"/>
                  </a:sysClr>
                </a:outerShdw>
              </a:effectLst>
              <a:latin typeface="JF Flat" panose="02000500000000000000" pitchFamily="2" charset="-78"/>
              <a:ea typeface="+mn-ea"/>
              <a:cs typeface="JF Flat" panose="02000500000000000000" pitchFamily="2" charset="-78"/>
            </a:rPr>
            <a:t>يجوز تملك العين من شخص أو جهة ثم إجارتها إليه .</a:t>
          </a:r>
          <a:endParaRPr lang="ar-SA" sz="1600" kern="1200" dirty="0">
            <a:solidFill>
              <a:schemeClr val="tx1"/>
            </a:solidFill>
          </a:endParaRPr>
        </a:p>
      </dsp:txBody>
      <dsp:txXfrm>
        <a:off x="0" y="497901"/>
        <a:ext cx="9497921" cy="422654"/>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E6E6E-4928-4C6A-B07A-B55E90027196}">
      <dsp:nvSpPr>
        <dsp:cNvPr id="0" name=""/>
        <dsp:cNvSpPr/>
      </dsp:nvSpPr>
      <dsp:spPr>
        <a:xfrm>
          <a:off x="8469576" y="-968729"/>
          <a:ext cx="7538208" cy="7538208"/>
        </a:xfrm>
        <a:prstGeom prst="blockArc">
          <a:avLst>
            <a:gd name="adj1" fmla="val 8100000"/>
            <a:gd name="adj2" fmla="val 13500000"/>
            <a:gd name="adj3" fmla="val 287"/>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1E2350-E80F-41A2-A1D8-2552BF48589A}">
      <dsp:nvSpPr>
        <dsp:cNvPr id="0" name=""/>
        <dsp:cNvSpPr/>
      </dsp:nvSpPr>
      <dsp:spPr>
        <a:xfrm>
          <a:off x="79457" y="430585"/>
          <a:ext cx="8964622" cy="861619"/>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683910" bIns="45720" numCol="1" spcCol="1270" anchor="ctr" anchorCtr="0">
          <a:noAutofit/>
        </a:bodyPr>
        <a:lstStyle/>
        <a:p>
          <a:pPr marL="0" lvl="0" indent="0" algn="r" defTabSz="800100" rtl="1">
            <a:lnSpc>
              <a:spcPct val="90000"/>
            </a:lnSpc>
            <a:spcBef>
              <a:spcPct val="0"/>
            </a:spcBef>
            <a:spcAft>
              <a:spcPct val="35000"/>
            </a:spcAft>
            <a:buNone/>
          </a:pPr>
          <a:r>
            <a:rPr lang="ar-SA" sz="1800" kern="1200">
              <a:solidFill>
                <a:schemeClr val="tx1"/>
              </a:solidFill>
              <a:latin typeface="JF Flat" panose="02000500000000000000" pitchFamily="2" charset="-78"/>
              <a:cs typeface="JF Flat" panose="02000500000000000000" pitchFamily="2" charset="-78"/>
            </a:rPr>
            <a:t>يشترط في العين المؤجرة أن يمكن الانتفاع بها مع بقاء العين ويشترط في المنفعة أن تكون مباحة شرعا .</a:t>
          </a:r>
          <a:endParaRPr lang="ar-SA" sz="1800" kern="1200" dirty="0">
            <a:solidFill>
              <a:schemeClr val="tx1"/>
            </a:solidFill>
            <a:latin typeface="JF Flat" panose="02000500000000000000" pitchFamily="2" charset="-78"/>
            <a:cs typeface="JF Flat" panose="02000500000000000000" pitchFamily="2" charset="-78"/>
          </a:endParaRPr>
        </a:p>
      </dsp:txBody>
      <dsp:txXfrm>
        <a:off x="79457" y="430585"/>
        <a:ext cx="8964622" cy="861619"/>
      </dsp:txXfrm>
    </dsp:sp>
    <dsp:sp modelId="{BD2341E0-B27C-474C-BD7D-09A75E0F20A4}">
      <dsp:nvSpPr>
        <dsp:cNvPr id="0" name=""/>
        <dsp:cNvSpPr/>
      </dsp:nvSpPr>
      <dsp:spPr>
        <a:xfrm>
          <a:off x="8505568" y="322883"/>
          <a:ext cx="1077024" cy="1077024"/>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78CAC00-74D9-4ADF-8987-806C5F039D45}">
      <dsp:nvSpPr>
        <dsp:cNvPr id="0" name=""/>
        <dsp:cNvSpPr/>
      </dsp:nvSpPr>
      <dsp:spPr>
        <a:xfrm>
          <a:off x="79457" y="1723238"/>
          <a:ext cx="8470636" cy="861619"/>
        </a:xfrm>
        <a:prstGeom prst="rect">
          <a:avLst/>
        </a:prstGeom>
        <a:gradFill rotWithShape="0">
          <a:gsLst>
            <a:gs pos="0">
              <a:schemeClr val="accent1">
                <a:shade val="80000"/>
                <a:hueOff val="-85882"/>
                <a:satOff val="5199"/>
                <a:lumOff val="9392"/>
                <a:alphaOff val="0"/>
                <a:satMod val="103000"/>
                <a:lumMod val="102000"/>
                <a:tint val="94000"/>
              </a:schemeClr>
            </a:gs>
            <a:gs pos="50000">
              <a:schemeClr val="accent1">
                <a:shade val="80000"/>
                <a:hueOff val="-85882"/>
                <a:satOff val="5199"/>
                <a:lumOff val="9392"/>
                <a:alphaOff val="0"/>
                <a:satMod val="110000"/>
                <a:lumMod val="100000"/>
                <a:shade val="100000"/>
              </a:schemeClr>
            </a:gs>
            <a:gs pos="100000">
              <a:schemeClr val="accent1">
                <a:shade val="80000"/>
                <a:hueOff val="-85882"/>
                <a:satOff val="5199"/>
                <a:lumOff val="9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683910" bIns="45720" numCol="1" spcCol="1270" anchor="ctr" anchorCtr="0">
          <a:noAutofit/>
        </a:bodyPr>
        <a:lstStyle/>
        <a:p>
          <a:pPr marL="0" lvl="0" indent="0" algn="r" defTabSz="800100" rtl="1">
            <a:lnSpc>
              <a:spcPct val="90000"/>
            </a:lnSpc>
            <a:spcBef>
              <a:spcPct val="0"/>
            </a:spcBef>
            <a:spcAft>
              <a:spcPct val="35000"/>
            </a:spcAft>
            <a:buNone/>
          </a:pPr>
          <a:r>
            <a:rPr lang="ar-SA" sz="1800" kern="1200">
              <a:solidFill>
                <a:schemeClr val="tx1"/>
              </a:solidFill>
              <a:latin typeface="JF Flat" panose="02000500000000000000" pitchFamily="2" charset="-78"/>
              <a:cs typeface="JF Flat" panose="02000500000000000000" pitchFamily="2" charset="-78"/>
            </a:rPr>
            <a:t>لا يجوز أن يكون محل الإجارة حصة من عين مملوكة على الشيوع</a:t>
          </a:r>
          <a:endParaRPr lang="ar-SA" sz="1800" kern="1200" dirty="0">
            <a:solidFill>
              <a:schemeClr val="tx1"/>
            </a:solidFill>
            <a:latin typeface="JF Flat" panose="02000500000000000000" pitchFamily="2" charset="-78"/>
            <a:cs typeface="JF Flat" panose="02000500000000000000" pitchFamily="2" charset="-78"/>
          </a:endParaRPr>
        </a:p>
      </dsp:txBody>
      <dsp:txXfrm>
        <a:off x="79457" y="1723238"/>
        <a:ext cx="8470636" cy="861619"/>
      </dsp:txXfrm>
    </dsp:sp>
    <dsp:sp modelId="{AFD68548-EE24-4B13-B6BD-55735E85F394}">
      <dsp:nvSpPr>
        <dsp:cNvPr id="0" name=""/>
        <dsp:cNvSpPr/>
      </dsp:nvSpPr>
      <dsp:spPr>
        <a:xfrm>
          <a:off x="8011582" y="1615536"/>
          <a:ext cx="1077024" cy="1077024"/>
        </a:xfrm>
        <a:prstGeom prst="ellipse">
          <a:avLst/>
        </a:prstGeom>
        <a:solidFill>
          <a:schemeClr val="lt1">
            <a:hueOff val="0"/>
            <a:satOff val="0"/>
            <a:lumOff val="0"/>
            <a:alphaOff val="0"/>
          </a:schemeClr>
        </a:solidFill>
        <a:ln w="6350" cap="flat" cmpd="sng" algn="ctr">
          <a:solidFill>
            <a:schemeClr val="accent1">
              <a:shade val="80000"/>
              <a:hueOff val="-85882"/>
              <a:satOff val="5199"/>
              <a:lumOff val="9392"/>
              <a:alphaOff val="0"/>
            </a:schemeClr>
          </a:solidFill>
          <a:prstDash val="solid"/>
          <a:miter lim="800000"/>
        </a:ln>
        <a:effectLst/>
      </dsp:spPr>
      <dsp:style>
        <a:lnRef idx="1">
          <a:scrgbClr r="0" g="0" b="0"/>
        </a:lnRef>
        <a:fillRef idx="1">
          <a:scrgbClr r="0" g="0" b="0"/>
        </a:fillRef>
        <a:effectRef idx="2">
          <a:scrgbClr r="0" g="0" b="0"/>
        </a:effectRef>
        <a:fontRef idx="minor"/>
      </dsp:style>
    </dsp:sp>
    <dsp:sp modelId="{7BB0271F-E365-47C0-9ABF-47897177CE8A}">
      <dsp:nvSpPr>
        <dsp:cNvPr id="0" name=""/>
        <dsp:cNvSpPr/>
      </dsp:nvSpPr>
      <dsp:spPr>
        <a:xfrm>
          <a:off x="79457" y="3015891"/>
          <a:ext cx="8470636" cy="861619"/>
        </a:xfrm>
        <a:prstGeom prst="rect">
          <a:avLst/>
        </a:prstGeom>
        <a:gradFill rotWithShape="0">
          <a:gsLst>
            <a:gs pos="0">
              <a:schemeClr val="accent1">
                <a:shade val="80000"/>
                <a:hueOff val="-171765"/>
                <a:satOff val="10399"/>
                <a:lumOff val="18785"/>
                <a:alphaOff val="0"/>
                <a:satMod val="103000"/>
                <a:lumMod val="102000"/>
                <a:tint val="94000"/>
              </a:schemeClr>
            </a:gs>
            <a:gs pos="50000">
              <a:schemeClr val="accent1">
                <a:shade val="80000"/>
                <a:hueOff val="-171765"/>
                <a:satOff val="10399"/>
                <a:lumOff val="18785"/>
                <a:alphaOff val="0"/>
                <a:satMod val="110000"/>
                <a:lumMod val="100000"/>
                <a:shade val="100000"/>
              </a:schemeClr>
            </a:gs>
            <a:gs pos="100000">
              <a:schemeClr val="accent1">
                <a:shade val="80000"/>
                <a:hueOff val="-171765"/>
                <a:satOff val="10399"/>
                <a:lumOff val="18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683910" bIns="45720" numCol="1" spcCol="1270" anchor="ctr" anchorCtr="0">
          <a:noAutofit/>
        </a:bodyPr>
        <a:lstStyle/>
        <a:p>
          <a:pPr marL="0" lvl="0" indent="0" algn="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يجوز أن تعقد الإجارة ولو لغير مسلم إذا كان الغرض المعقود له حلالا إلا إذا علم المؤجر أو غلب على ظنه أن يراد بالإجارة عمل محرم</a:t>
          </a:r>
        </a:p>
      </dsp:txBody>
      <dsp:txXfrm>
        <a:off x="79457" y="3015891"/>
        <a:ext cx="8470636" cy="861619"/>
      </dsp:txXfrm>
    </dsp:sp>
    <dsp:sp modelId="{F9FAF56C-7AA4-4B99-9B52-C0A46E9D4032}">
      <dsp:nvSpPr>
        <dsp:cNvPr id="0" name=""/>
        <dsp:cNvSpPr/>
      </dsp:nvSpPr>
      <dsp:spPr>
        <a:xfrm>
          <a:off x="8011582" y="2908189"/>
          <a:ext cx="1077024" cy="1077024"/>
        </a:xfrm>
        <a:prstGeom prst="ellipse">
          <a:avLst/>
        </a:prstGeom>
        <a:solidFill>
          <a:schemeClr val="lt1">
            <a:hueOff val="0"/>
            <a:satOff val="0"/>
            <a:lumOff val="0"/>
            <a:alphaOff val="0"/>
          </a:schemeClr>
        </a:solidFill>
        <a:ln w="6350" cap="flat" cmpd="sng" algn="ctr">
          <a:solidFill>
            <a:schemeClr val="accent1">
              <a:shade val="80000"/>
              <a:hueOff val="-171765"/>
              <a:satOff val="10399"/>
              <a:lumOff val="18785"/>
              <a:alphaOff val="0"/>
            </a:schemeClr>
          </a:solidFill>
          <a:prstDash val="solid"/>
          <a:miter lim="800000"/>
        </a:ln>
        <a:effectLst/>
      </dsp:spPr>
      <dsp:style>
        <a:lnRef idx="1">
          <a:scrgbClr r="0" g="0" b="0"/>
        </a:lnRef>
        <a:fillRef idx="1">
          <a:scrgbClr r="0" g="0" b="0"/>
        </a:fillRef>
        <a:effectRef idx="2">
          <a:scrgbClr r="0" g="0" b="0"/>
        </a:effectRef>
        <a:fontRef idx="minor"/>
      </dsp:style>
    </dsp:sp>
    <dsp:sp modelId="{FBA00238-A6D6-4F01-81D5-098FC8DE6C0A}">
      <dsp:nvSpPr>
        <dsp:cNvPr id="0" name=""/>
        <dsp:cNvSpPr/>
      </dsp:nvSpPr>
      <dsp:spPr>
        <a:xfrm>
          <a:off x="79457" y="4308544"/>
          <a:ext cx="8964622" cy="861619"/>
        </a:xfrm>
        <a:prstGeom prst="rect">
          <a:avLst/>
        </a:prstGeom>
        <a:gradFill rotWithShape="0">
          <a:gsLst>
            <a:gs pos="0">
              <a:schemeClr val="accent1">
                <a:shade val="80000"/>
                <a:hueOff val="-257647"/>
                <a:satOff val="15598"/>
                <a:lumOff val="28177"/>
                <a:alphaOff val="0"/>
                <a:satMod val="103000"/>
                <a:lumMod val="102000"/>
                <a:tint val="94000"/>
              </a:schemeClr>
            </a:gs>
            <a:gs pos="50000">
              <a:schemeClr val="accent1">
                <a:shade val="80000"/>
                <a:hueOff val="-257647"/>
                <a:satOff val="15598"/>
                <a:lumOff val="28177"/>
                <a:alphaOff val="0"/>
                <a:satMod val="110000"/>
                <a:lumMod val="100000"/>
                <a:shade val="100000"/>
              </a:schemeClr>
            </a:gs>
            <a:gs pos="100000">
              <a:schemeClr val="accent1">
                <a:shade val="80000"/>
                <a:hueOff val="-257647"/>
                <a:satOff val="15598"/>
                <a:lumOff val="28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683910" bIns="45720" numCol="1" spcCol="1270" anchor="ctr" anchorCtr="0">
          <a:noAutofit/>
        </a:bodyPr>
        <a:lstStyle/>
        <a:p>
          <a:pPr marL="0" lvl="0" indent="0" algn="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يجب على المستأجر التقيد بالاستعمال الملائم للعين المؤجرة أو بالمتعارف عليه </a:t>
          </a:r>
        </a:p>
      </dsp:txBody>
      <dsp:txXfrm>
        <a:off x="79457" y="4308544"/>
        <a:ext cx="8964622" cy="861619"/>
      </dsp:txXfrm>
    </dsp:sp>
    <dsp:sp modelId="{84FB53E0-4E91-49BA-9ABC-037E4D39A255}">
      <dsp:nvSpPr>
        <dsp:cNvPr id="0" name=""/>
        <dsp:cNvSpPr/>
      </dsp:nvSpPr>
      <dsp:spPr>
        <a:xfrm>
          <a:off x="8505568" y="4200842"/>
          <a:ext cx="1077024" cy="1077024"/>
        </a:xfrm>
        <a:prstGeom prst="ellipse">
          <a:avLst/>
        </a:prstGeom>
        <a:solidFill>
          <a:schemeClr val="lt1">
            <a:hueOff val="0"/>
            <a:satOff val="0"/>
            <a:lumOff val="0"/>
            <a:alphaOff val="0"/>
          </a:schemeClr>
        </a:solidFill>
        <a:ln w="6350" cap="flat" cmpd="sng" algn="ctr">
          <a:solidFill>
            <a:schemeClr val="accent1">
              <a:shade val="80000"/>
              <a:hueOff val="-257647"/>
              <a:satOff val="15598"/>
              <a:lumOff val="28177"/>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F117D-A2CF-4920-9C3D-C8696C04EFB6}">
      <dsp:nvSpPr>
        <dsp:cNvPr id="0" name=""/>
        <dsp:cNvSpPr/>
      </dsp:nvSpPr>
      <dsp:spPr>
        <a:xfrm>
          <a:off x="6351400" y="1793004"/>
          <a:ext cx="4060698" cy="1732371"/>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latin typeface="JF Flat" panose="02000500000000000000" pitchFamily="2" charset="-78"/>
              <a:cs typeface="JF Flat" panose="02000500000000000000" pitchFamily="2" charset="-78"/>
            </a:rPr>
            <a:t>القسم الثاني: التمويل الاستثماري </a:t>
          </a:r>
          <a:r>
            <a:rPr lang="ar-SA" sz="2400" b="1" kern="1200" dirty="0" err="1">
              <a:solidFill>
                <a:schemeClr val="tx1"/>
              </a:solidFill>
              <a:latin typeface="JF Flat" panose="02000500000000000000" pitchFamily="2" charset="-78"/>
              <a:cs typeface="JF Flat" panose="02000500000000000000" pitchFamily="2" charset="-78"/>
            </a:rPr>
            <a:t>بالب</a:t>
          </a:r>
          <a:r>
            <a:rPr lang="ar-EG" sz="2400" b="1" kern="1200" dirty="0" err="1">
              <a:solidFill>
                <a:schemeClr val="tx1"/>
              </a:solidFill>
              <a:latin typeface="JF Flat" panose="02000500000000000000" pitchFamily="2" charset="-78"/>
              <a:cs typeface="JF Flat" panose="02000500000000000000" pitchFamily="2" charset="-78"/>
            </a:rPr>
            <a:t>يع</a:t>
          </a:r>
          <a:r>
            <a:rPr lang="ar-EG" sz="2400" b="1" kern="1200" dirty="0">
              <a:solidFill>
                <a:schemeClr val="tx1"/>
              </a:solidFill>
              <a:latin typeface="JF Flat" panose="02000500000000000000" pitchFamily="2" charset="-78"/>
              <a:cs typeface="JF Flat" panose="02000500000000000000" pitchFamily="2" charset="-78"/>
            </a:rPr>
            <a:t> </a:t>
          </a:r>
          <a:endParaRPr lang="ar-SA" sz="2400" kern="1200" dirty="0">
            <a:solidFill>
              <a:schemeClr val="tx1"/>
            </a:solidFill>
            <a:latin typeface="JF Flat" panose="02000500000000000000" pitchFamily="2" charset="-78"/>
            <a:cs typeface="JF Flat" panose="02000500000000000000" pitchFamily="2" charset="-78"/>
          </a:endParaRPr>
        </a:p>
      </dsp:txBody>
      <dsp:txXfrm>
        <a:off x="6402139" y="1843743"/>
        <a:ext cx="3959220" cy="1630893"/>
      </dsp:txXfrm>
    </dsp:sp>
    <dsp:sp modelId="{62ED5370-6006-4BE3-984E-A7269F2DB914}">
      <dsp:nvSpPr>
        <dsp:cNvPr id="0" name=""/>
        <dsp:cNvSpPr/>
      </dsp:nvSpPr>
      <dsp:spPr>
        <a:xfrm rot="14976573">
          <a:off x="4812967" y="1571871"/>
          <a:ext cx="2281836" cy="35780"/>
        </a:xfrm>
        <a:custGeom>
          <a:avLst/>
          <a:gdLst/>
          <a:ahLst/>
          <a:cxnLst/>
          <a:rect l="0" t="0" r="0" b="0"/>
          <a:pathLst>
            <a:path>
              <a:moveTo>
                <a:pt x="0" y="17890"/>
              </a:moveTo>
              <a:lnTo>
                <a:pt x="2281836" y="1789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rot="10800000">
        <a:off x="5896840" y="1532715"/>
        <a:ext cx="114091" cy="114091"/>
      </dsp:txXfrm>
    </dsp:sp>
    <dsp:sp modelId="{7831A102-FB08-455D-A1C7-BFD059BC0CC8}">
      <dsp:nvSpPr>
        <dsp:cNvPr id="0" name=""/>
        <dsp:cNvSpPr/>
      </dsp:nvSpPr>
      <dsp:spPr>
        <a:xfrm>
          <a:off x="3486794" y="2938"/>
          <a:ext cx="2069578" cy="103478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السلم</a:t>
          </a:r>
          <a:endParaRPr lang="ar-SA" sz="2400" kern="1200" dirty="0">
            <a:solidFill>
              <a:schemeClr val="tx1"/>
            </a:solidFill>
            <a:latin typeface="JF Flat" panose="02000500000000000000" pitchFamily="2" charset="-78"/>
            <a:cs typeface="JF Flat" panose="02000500000000000000" pitchFamily="2" charset="-78"/>
          </a:endParaRPr>
        </a:p>
      </dsp:txBody>
      <dsp:txXfrm>
        <a:off x="3517102" y="33246"/>
        <a:ext cx="2008962" cy="974173"/>
      </dsp:txXfrm>
    </dsp:sp>
    <dsp:sp modelId="{ED12EEE2-E514-4158-9927-3BE9425E3C55}">
      <dsp:nvSpPr>
        <dsp:cNvPr id="0" name=""/>
        <dsp:cNvSpPr/>
      </dsp:nvSpPr>
      <dsp:spPr>
        <a:xfrm rot="13802449">
          <a:off x="5334938" y="2166875"/>
          <a:ext cx="1237895" cy="35780"/>
        </a:xfrm>
        <a:custGeom>
          <a:avLst/>
          <a:gdLst/>
          <a:ahLst/>
          <a:cxnLst/>
          <a:rect l="0" t="0" r="0" b="0"/>
          <a:pathLst>
            <a:path>
              <a:moveTo>
                <a:pt x="0" y="17890"/>
              </a:moveTo>
              <a:lnTo>
                <a:pt x="1237895" y="1789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rot="10800000">
        <a:off x="5922938" y="2153817"/>
        <a:ext cx="61894" cy="61894"/>
      </dsp:txXfrm>
    </dsp:sp>
    <dsp:sp modelId="{2FC4478F-7C0D-4550-923E-BEEA5BD0FA39}">
      <dsp:nvSpPr>
        <dsp:cNvPr id="0" name=""/>
        <dsp:cNvSpPr/>
      </dsp:nvSpPr>
      <dsp:spPr>
        <a:xfrm>
          <a:off x="3486794" y="1192945"/>
          <a:ext cx="2069578" cy="103478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الاستصناع</a:t>
          </a:r>
          <a:endParaRPr lang="ar-SA" sz="2400" kern="1200" dirty="0">
            <a:solidFill>
              <a:schemeClr val="tx1"/>
            </a:solidFill>
            <a:latin typeface="JF Flat" panose="02000500000000000000" pitchFamily="2" charset="-78"/>
            <a:cs typeface="JF Flat" panose="02000500000000000000" pitchFamily="2" charset="-78"/>
          </a:endParaRPr>
        </a:p>
      </dsp:txBody>
      <dsp:txXfrm>
        <a:off x="3517102" y="1223253"/>
        <a:ext cx="2008962" cy="974173"/>
      </dsp:txXfrm>
    </dsp:sp>
    <dsp:sp modelId="{A08E80A3-6FCC-40D5-A6D1-B9336A162B0F}">
      <dsp:nvSpPr>
        <dsp:cNvPr id="0" name=""/>
        <dsp:cNvSpPr/>
      </dsp:nvSpPr>
      <dsp:spPr>
        <a:xfrm rot="9787546">
          <a:off x="5538486" y="2761878"/>
          <a:ext cx="830799" cy="35780"/>
        </a:xfrm>
        <a:custGeom>
          <a:avLst/>
          <a:gdLst/>
          <a:ahLst/>
          <a:cxnLst/>
          <a:rect l="0" t="0" r="0" b="0"/>
          <a:pathLst>
            <a:path>
              <a:moveTo>
                <a:pt x="0" y="17890"/>
              </a:moveTo>
              <a:lnTo>
                <a:pt x="830799" y="1789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rot="10800000">
        <a:off x="5933116" y="2758999"/>
        <a:ext cx="41539" cy="41539"/>
      </dsp:txXfrm>
    </dsp:sp>
    <dsp:sp modelId="{3CA35084-5281-4DEC-A41E-03CC3D2A22A0}">
      <dsp:nvSpPr>
        <dsp:cNvPr id="0" name=""/>
        <dsp:cNvSpPr/>
      </dsp:nvSpPr>
      <dsp:spPr>
        <a:xfrm>
          <a:off x="3486794" y="2382953"/>
          <a:ext cx="2069578" cy="103478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البيع بالتقسيط</a:t>
          </a:r>
          <a:endParaRPr lang="ar-SA" sz="2400" kern="1200" dirty="0">
            <a:solidFill>
              <a:schemeClr val="tx1"/>
            </a:solidFill>
            <a:latin typeface="JF Flat" panose="02000500000000000000" pitchFamily="2" charset="-78"/>
            <a:cs typeface="JF Flat" panose="02000500000000000000" pitchFamily="2" charset="-78"/>
          </a:endParaRPr>
        </a:p>
      </dsp:txBody>
      <dsp:txXfrm>
        <a:off x="3517102" y="2413261"/>
        <a:ext cx="2008962" cy="974173"/>
      </dsp:txXfrm>
    </dsp:sp>
    <dsp:sp modelId="{40F92FBA-3E71-47A3-86D5-AE72BBCFB563}">
      <dsp:nvSpPr>
        <dsp:cNvPr id="0" name=""/>
        <dsp:cNvSpPr/>
      </dsp:nvSpPr>
      <dsp:spPr>
        <a:xfrm rot="12942401">
          <a:off x="2563139" y="2584955"/>
          <a:ext cx="1019477" cy="35780"/>
        </a:xfrm>
        <a:custGeom>
          <a:avLst/>
          <a:gdLst/>
          <a:ahLst/>
          <a:cxnLst/>
          <a:rect l="0" t="0" r="0" b="0"/>
          <a:pathLst>
            <a:path>
              <a:moveTo>
                <a:pt x="0" y="17890"/>
              </a:moveTo>
              <a:lnTo>
                <a:pt x="1019477" y="17890"/>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rot="10800000">
        <a:off x="3047391" y="2577359"/>
        <a:ext cx="50973" cy="50973"/>
      </dsp:txXfrm>
    </dsp:sp>
    <dsp:sp modelId="{7FE4CE20-79F9-46D2-8307-1DD61670E452}">
      <dsp:nvSpPr>
        <dsp:cNvPr id="0" name=""/>
        <dsp:cNvSpPr/>
      </dsp:nvSpPr>
      <dsp:spPr>
        <a:xfrm>
          <a:off x="589384" y="1787949"/>
          <a:ext cx="2069578" cy="1034789"/>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استخدام المبيع</a:t>
          </a:r>
          <a:endParaRPr lang="ar-SA" sz="2400" kern="1200" dirty="0">
            <a:solidFill>
              <a:schemeClr val="tx1"/>
            </a:solidFill>
            <a:latin typeface="JF Flat" panose="02000500000000000000" pitchFamily="2" charset="-78"/>
            <a:cs typeface="JF Flat" panose="02000500000000000000" pitchFamily="2" charset="-78"/>
          </a:endParaRPr>
        </a:p>
      </dsp:txBody>
      <dsp:txXfrm>
        <a:off x="619692" y="1818257"/>
        <a:ext cx="2008962" cy="974173"/>
      </dsp:txXfrm>
    </dsp:sp>
    <dsp:sp modelId="{0D6824FE-CBDC-472E-8FA9-1984E1B9C8A2}">
      <dsp:nvSpPr>
        <dsp:cNvPr id="0" name=""/>
        <dsp:cNvSpPr/>
      </dsp:nvSpPr>
      <dsp:spPr>
        <a:xfrm rot="8657599">
          <a:off x="2563139" y="3179959"/>
          <a:ext cx="1019477" cy="35780"/>
        </a:xfrm>
        <a:custGeom>
          <a:avLst/>
          <a:gdLst/>
          <a:ahLst/>
          <a:cxnLst/>
          <a:rect l="0" t="0" r="0" b="0"/>
          <a:pathLst>
            <a:path>
              <a:moveTo>
                <a:pt x="0" y="17890"/>
              </a:moveTo>
              <a:lnTo>
                <a:pt x="1019477" y="17890"/>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rot="10800000">
        <a:off x="3047391" y="3172362"/>
        <a:ext cx="50973" cy="50973"/>
      </dsp:txXfrm>
    </dsp:sp>
    <dsp:sp modelId="{FD01FF5D-5450-4F2A-A54C-EB27E0ECD14B}">
      <dsp:nvSpPr>
        <dsp:cNvPr id="0" name=""/>
        <dsp:cNvSpPr/>
      </dsp:nvSpPr>
      <dsp:spPr>
        <a:xfrm>
          <a:off x="589384" y="2977957"/>
          <a:ext cx="2069578" cy="1034789"/>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a:solidFill>
                <a:schemeClr val="tx1"/>
              </a:solidFill>
              <a:latin typeface="JF Flat" panose="02000500000000000000" pitchFamily="2" charset="-78"/>
              <a:cs typeface="JF Flat" panose="02000500000000000000" pitchFamily="2" charset="-78"/>
            </a:rPr>
            <a:t>التورق</a:t>
          </a:r>
          <a:endParaRPr lang="ar-SA" sz="2400" kern="1200" dirty="0">
            <a:solidFill>
              <a:schemeClr val="tx1"/>
            </a:solidFill>
            <a:latin typeface="JF Flat" panose="02000500000000000000" pitchFamily="2" charset="-78"/>
            <a:cs typeface="JF Flat" panose="02000500000000000000" pitchFamily="2" charset="-78"/>
          </a:endParaRPr>
        </a:p>
      </dsp:txBody>
      <dsp:txXfrm>
        <a:off x="619692" y="3008265"/>
        <a:ext cx="2008962" cy="974173"/>
      </dsp:txXfrm>
    </dsp:sp>
    <dsp:sp modelId="{010408DE-76C7-437F-866F-FBD41B83508F}">
      <dsp:nvSpPr>
        <dsp:cNvPr id="0" name=""/>
        <dsp:cNvSpPr/>
      </dsp:nvSpPr>
      <dsp:spPr>
        <a:xfrm rot="6685443">
          <a:off x="4865604" y="3654384"/>
          <a:ext cx="2176563" cy="35780"/>
        </a:xfrm>
        <a:custGeom>
          <a:avLst/>
          <a:gdLst/>
          <a:ahLst/>
          <a:cxnLst/>
          <a:rect l="0" t="0" r="0" b="0"/>
          <a:pathLst>
            <a:path>
              <a:moveTo>
                <a:pt x="0" y="17890"/>
              </a:moveTo>
              <a:lnTo>
                <a:pt x="2176563" y="1789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rot="10800000">
        <a:off x="5899472" y="3617860"/>
        <a:ext cx="108828" cy="108828"/>
      </dsp:txXfrm>
    </dsp:sp>
    <dsp:sp modelId="{0EF6209C-01C0-42A8-B77C-12025A87D8D6}">
      <dsp:nvSpPr>
        <dsp:cNvPr id="0" name=""/>
        <dsp:cNvSpPr/>
      </dsp:nvSpPr>
      <dsp:spPr>
        <a:xfrm>
          <a:off x="567654" y="4167964"/>
          <a:ext cx="4988717" cy="103478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بيع المرابحة للآمر بالشراء (له نفس قسمي بيع التقسيط)</a:t>
          </a:r>
        </a:p>
      </dsp:txBody>
      <dsp:txXfrm>
        <a:off x="597962" y="4198272"/>
        <a:ext cx="4928101" cy="974173"/>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E6E6E-4928-4C6A-B07A-B55E90027196}">
      <dsp:nvSpPr>
        <dsp:cNvPr id="0" name=""/>
        <dsp:cNvSpPr/>
      </dsp:nvSpPr>
      <dsp:spPr>
        <a:xfrm>
          <a:off x="8558147" y="-1007675"/>
          <a:ext cx="7842531" cy="7842531"/>
        </a:xfrm>
        <a:prstGeom prst="blockArc">
          <a:avLst>
            <a:gd name="adj1" fmla="val 8100000"/>
            <a:gd name="adj2" fmla="val 13500000"/>
            <a:gd name="adj3" fmla="val 275"/>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1E2350-E80F-41A2-A1D8-2552BF48589A}">
      <dsp:nvSpPr>
        <dsp:cNvPr id="0" name=""/>
        <dsp:cNvSpPr/>
      </dsp:nvSpPr>
      <dsp:spPr>
        <a:xfrm>
          <a:off x="83034" y="447993"/>
          <a:ext cx="9072625" cy="896453"/>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711560" bIns="45720" numCol="1" spcCol="1270" anchor="ctr" anchorCtr="0">
          <a:noAutofit/>
        </a:bodyPr>
        <a:lstStyle/>
        <a:p>
          <a:pPr marL="0" lvl="0" indent="0" algn="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لا يجوز للمؤجر أن يشترط براءته من عيوب العين المؤجرة التي تخل بالانتفاع </a:t>
          </a:r>
        </a:p>
      </dsp:txBody>
      <dsp:txXfrm>
        <a:off x="83034" y="447993"/>
        <a:ext cx="9072625" cy="896453"/>
      </dsp:txXfrm>
    </dsp:sp>
    <dsp:sp modelId="{BD2341E0-B27C-474C-BD7D-09A75E0F20A4}">
      <dsp:nvSpPr>
        <dsp:cNvPr id="0" name=""/>
        <dsp:cNvSpPr/>
      </dsp:nvSpPr>
      <dsp:spPr>
        <a:xfrm>
          <a:off x="8595376" y="335936"/>
          <a:ext cx="1120566" cy="1120566"/>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78CAC00-74D9-4ADF-8987-806C5F039D45}">
      <dsp:nvSpPr>
        <dsp:cNvPr id="0" name=""/>
        <dsp:cNvSpPr/>
      </dsp:nvSpPr>
      <dsp:spPr>
        <a:xfrm>
          <a:off x="83034" y="1792907"/>
          <a:ext cx="8558668" cy="896453"/>
        </a:xfrm>
        <a:prstGeom prst="rect">
          <a:avLst/>
        </a:prstGeom>
        <a:gradFill rotWithShape="0">
          <a:gsLst>
            <a:gs pos="0">
              <a:schemeClr val="accent1">
                <a:shade val="80000"/>
                <a:hueOff val="-85882"/>
                <a:satOff val="5199"/>
                <a:lumOff val="9392"/>
                <a:alphaOff val="0"/>
                <a:satMod val="103000"/>
                <a:lumMod val="102000"/>
                <a:tint val="94000"/>
              </a:schemeClr>
            </a:gs>
            <a:gs pos="50000">
              <a:schemeClr val="accent1">
                <a:shade val="80000"/>
                <a:hueOff val="-85882"/>
                <a:satOff val="5199"/>
                <a:lumOff val="9392"/>
                <a:alphaOff val="0"/>
                <a:satMod val="110000"/>
                <a:lumMod val="100000"/>
                <a:shade val="100000"/>
              </a:schemeClr>
            </a:gs>
            <a:gs pos="100000">
              <a:schemeClr val="accent1">
                <a:shade val="80000"/>
                <a:hueOff val="-85882"/>
                <a:satOff val="5199"/>
                <a:lumOff val="9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711560" bIns="45720" numCol="1" spcCol="1270" anchor="ctr" anchorCtr="0">
          <a:noAutofit/>
        </a:bodyPr>
        <a:lstStyle/>
        <a:p>
          <a:pPr marL="0" lvl="0" indent="0" algn="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إذا فاتت المنفعة كليا أو جزئيا بتعدي المستأجر مع بقاء العين فإنه يضمن إعادة المنفعة أو إصلاحها </a:t>
          </a:r>
        </a:p>
      </dsp:txBody>
      <dsp:txXfrm>
        <a:off x="83034" y="1792907"/>
        <a:ext cx="8558668" cy="896453"/>
      </dsp:txXfrm>
    </dsp:sp>
    <dsp:sp modelId="{AFD68548-EE24-4B13-B6BD-55735E85F394}">
      <dsp:nvSpPr>
        <dsp:cNvPr id="0" name=""/>
        <dsp:cNvSpPr/>
      </dsp:nvSpPr>
      <dsp:spPr>
        <a:xfrm>
          <a:off x="8081418" y="1680850"/>
          <a:ext cx="1120566" cy="1120566"/>
        </a:xfrm>
        <a:prstGeom prst="ellipse">
          <a:avLst/>
        </a:prstGeom>
        <a:solidFill>
          <a:schemeClr val="lt1">
            <a:hueOff val="0"/>
            <a:satOff val="0"/>
            <a:lumOff val="0"/>
            <a:alphaOff val="0"/>
          </a:schemeClr>
        </a:solidFill>
        <a:ln w="6350" cap="flat" cmpd="sng" algn="ctr">
          <a:solidFill>
            <a:schemeClr val="accent1">
              <a:shade val="80000"/>
              <a:hueOff val="-85882"/>
              <a:satOff val="5199"/>
              <a:lumOff val="9392"/>
              <a:alphaOff val="0"/>
            </a:schemeClr>
          </a:solidFill>
          <a:prstDash val="solid"/>
          <a:miter lim="800000"/>
        </a:ln>
        <a:effectLst/>
      </dsp:spPr>
      <dsp:style>
        <a:lnRef idx="1">
          <a:scrgbClr r="0" g="0" b="0"/>
        </a:lnRef>
        <a:fillRef idx="1">
          <a:scrgbClr r="0" g="0" b="0"/>
        </a:fillRef>
        <a:effectRef idx="2">
          <a:scrgbClr r="0" g="0" b="0"/>
        </a:effectRef>
        <a:fontRef idx="minor"/>
      </dsp:style>
    </dsp:sp>
    <dsp:sp modelId="{7BB0271F-E365-47C0-9ABF-47897177CE8A}">
      <dsp:nvSpPr>
        <dsp:cNvPr id="0" name=""/>
        <dsp:cNvSpPr/>
      </dsp:nvSpPr>
      <dsp:spPr>
        <a:xfrm>
          <a:off x="83034" y="3137820"/>
          <a:ext cx="8558668" cy="896453"/>
        </a:xfrm>
        <a:prstGeom prst="rect">
          <a:avLst/>
        </a:prstGeom>
        <a:gradFill rotWithShape="0">
          <a:gsLst>
            <a:gs pos="0">
              <a:schemeClr val="accent1">
                <a:shade val="80000"/>
                <a:hueOff val="-171765"/>
                <a:satOff val="10399"/>
                <a:lumOff val="18785"/>
                <a:alphaOff val="0"/>
                <a:satMod val="103000"/>
                <a:lumMod val="102000"/>
                <a:tint val="94000"/>
              </a:schemeClr>
            </a:gs>
            <a:gs pos="50000">
              <a:schemeClr val="accent1">
                <a:shade val="80000"/>
                <a:hueOff val="-171765"/>
                <a:satOff val="10399"/>
                <a:lumOff val="18785"/>
                <a:alphaOff val="0"/>
                <a:satMod val="110000"/>
                <a:lumMod val="100000"/>
                <a:shade val="100000"/>
              </a:schemeClr>
            </a:gs>
            <a:gs pos="100000">
              <a:schemeClr val="accent1">
                <a:shade val="80000"/>
                <a:hueOff val="-171765"/>
                <a:satOff val="10399"/>
                <a:lumOff val="18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711560" bIns="45720" numCol="1" spcCol="1270" anchor="ctr" anchorCtr="0">
          <a:noAutofit/>
        </a:bodyPr>
        <a:lstStyle/>
        <a:p>
          <a:pPr marL="0" lvl="0" indent="0" algn="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لا يجوز أن يشترط المؤجر على المستأجر الصيانة الأساسية للعين</a:t>
          </a:r>
        </a:p>
      </dsp:txBody>
      <dsp:txXfrm>
        <a:off x="83034" y="3137820"/>
        <a:ext cx="8558668" cy="896453"/>
      </dsp:txXfrm>
    </dsp:sp>
    <dsp:sp modelId="{F9FAF56C-7AA4-4B99-9B52-C0A46E9D4032}">
      <dsp:nvSpPr>
        <dsp:cNvPr id="0" name=""/>
        <dsp:cNvSpPr/>
      </dsp:nvSpPr>
      <dsp:spPr>
        <a:xfrm>
          <a:off x="8081418" y="3025763"/>
          <a:ext cx="1120566" cy="1120566"/>
        </a:xfrm>
        <a:prstGeom prst="ellipse">
          <a:avLst/>
        </a:prstGeom>
        <a:solidFill>
          <a:schemeClr val="lt1">
            <a:hueOff val="0"/>
            <a:satOff val="0"/>
            <a:lumOff val="0"/>
            <a:alphaOff val="0"/>
          </a:schemeClr>
        </a:solidFill>
        <a:ln w="6350" cap="flat" cmpd="sng" algn="ctr">
          <a:solidFill>
            <a:schemeClr val="accent1">
              <a:shade val="80000"/>
              <a:hueOff val="-171765"/>
              <a:satOff val="10399"/>
              <a:lumOff val="18785"/>
              <a:alphaOff val="0"/>
            </a:schemeClr>
          </a:solidFill>
          <a:prstDash val="solid"/>
          <a:miter lim="800000"/>
        </a:ln>
        <a:effectLst/>
      </dsp:spPr>
      <dsp:style>
        <a:lnRef idx="1">
          <a:scrgbClr r="0" g="0" b="0"/>
        </a:lnRef>
        <a:fillRef idx="1">
          <a:scrgbClr r="0" g="0" b="0"/>
        </a:fillRef>
        <a:effectRef idx="2">
          <a:scrgbClr r="0" g="0" b="0"/>
        </a:effectRef>
        <a:fontRef idx="minor"/>
      </dsp:style>
    </dsp:sp>
    <dsp:sp modelId="{FBA00238-A6D6-4F01-81D5-098FC8DE6C0A}">
      <dsp:nvSpPr>
        <dsp:cNvPr id="0" name=""/>
        <dsp:cNvSpPr/>
      </dsp:nvSpPr>
      <dsp:spPr>
        <a:xfrm>
          <a:off x="83034" y="4482733"/>
          <a:ext cx="9072625" cy="896453"/>
        </a:xfrm>
        <a:prstGeom prst="rect">
          <a:avLst/>
        </a:prstGeom>
        <a:gradFill rotWithShape="0">
          <a:gsLst>
            <a:gs pos="0">
              <a:schemeClr val="accent1">
                <a:shade val="80000"/>
                <a:hueOff val="-257647"/>
                <a:satOff val="15598"/>
                <a:lumOff val="28177"/>
                <a:alphaOff val="0"/>
                <a:satMod val="103000"/>
                <a:lumMod val="102000"/>
                <a:tint val="94000"/>
              </a:schemeClr>
            </a:gs>
            <a:gs pos="50000">
              <a:schemeClr val="accent1">
                <a:shade val="80000"/>
                <a:hueOff val="-257647"/>
                <a:satOff val="15598"/>
                <a:lumOff val="28177"/>
                <a:alphaOff val="0"/>
                <a:satMod val="110000"/>
                <a:lumMod val="100000"/>
                <a:shade val="100000"/>
              </a:schemeClr>
            </a:gs>
            <a:gs pos="100000">
              <a:schemeClr val="accent1">
                <a:shade val="80000"/>
                <a:hueOff val="-257647"/>
                <a:satOff val="15598"/>
                <a:lumOff val="28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711560" bIns="45720" numCol="1" spcCol="1270" anchor="ctr" anchorCtr="0">
          <a:noAutofit/>
        </a:bodyPr>
        <a:lstStyle/>
        <a:p>
          <a:pPr marL="0" lvl="0" indent="0" algn="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العين المؤجرة تكون على ضمان المؤجر طيلة مدة الإجارة ما لم يقع من المستأجر تعد أو تقصير، ويجوز له أن يؤمن عليها عن طريق التأمين المشروع </a:t>
          </a:r>
        </a:p>
      </dsp:txBody>
      <dsp:txXfrm>
        <a:off x="83034" y="4482733"/>
        <a:ext cx="9072625" cy="896453"/>
      </dsp:txXfrm>
    </dsp:sp>
    <dsp:sp modelId="{84FB53E0-4E91-49BA-9ABC-037E4D39A255}">
      <dsp:nvSpPr>
        <dsp:cNvPr id="0" name=""/>
        <dsp:cNvSpPr/>
      </dsp:nvSpPr>
      <dsp:spPr>
        <a:xfrm>
          <a:off x="8595376" y="4370677"/>
          <a:ext cx="1120566" cy="1120566"/>
        </a:xfrm>
        <a:prstGeom prst="ellipse">
          <a:avLst/>
        </a:prstGeom>
        <a:solidFill>
          <a:schemeClr val="lt1">
            <a:hueOff val="0"/>
            <a:satOff val="0"/>
            <a:lumOff val="0"/>
            <a:alphaOff val="0"/>
          </a:schemeClr>
        </a:solidFill>
        <a:ln w="6350" cap="flat" cmpd="sng" algn="ctr">
          <a:solidFill>
            <a:schemeClr val="accent1">
              <a:shade val="80000"/>
              <a:hueOff val="-257647"/>
              <a:satOff val="15598"/>
              <a:lumOff val="28177"/>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C942-708B-4192-97DB-BB980B4132FA}">
      <dsp:nvSpPr>
        <dsp:cNvPr id="0" name=""/>
        <dsp:cNvSpPr/>
      </dsp:nvSpPr>
      <dsp:spPr>
        <a:xfrm>
          <a:off x="2505608" y="1300"/>
          <a:ext cx="4335752" cy="2601451"/>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kern="1200" dirty="0">
              <a:solidFill>
                <a:schemeClr val="tx1"/>
              </a:solidFill>
              <a:latin typeface="JF Flat" panose="02000500000000000000" pitchFamily="2" charset="-78"/>
              <a:cs typeface="JF Flat" panose="02000500000000000000" pitchFamily="2" charset="-78"/>
            </a:rPr>
            <a:t>المشاركة المتناقصة</a:t>
          </a:r>
        </a:p>
      </dsp:txBody>
      <dsp:txXfrm>
        <a:off x="2505608" y="1300"/>
        <a:ext cx="4335752" cy="2601451"/>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A9B79-453C-46D0-87FA-B50B5FC7169C}">
      <dsp:nvSpPr>
        <dsp:cNvPr id="0" name=""/>
        <dsp:cNvSpPr/>
      </dsp:nvSpPr>
      <dsp:spPr>
        <a:xfrm>
          <a:off x="0" y="426970"/>
          <a:ext cx="9677044" cy="1825200"/>
        </a:xfrm>
        <a:prstGeom prst="roundRect">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معاملة جديدة تتضمن شركة بين طرفين في مشروع ذي دخل، يتعهد فيها أحدهما بشراء حصة الطرف الآخر تدريجاً، سواء كان الشراء من حصة الطرف المشتري في الدخل أم من موارد أخرى</a:t>
          </a:r>
        </a:p>
      </dsp:txBody>
      <dsp:txXfrm>
        <a:off x="89099" y="516069"/>
        <a:ext cx="9498846" cy="1647002"/>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93F43-A249-4F52-835C-5ACD4FAC1910}">
      <dsp:nvSpPr>
        <dsp:cNvPr id="0" name=""/>
        <dsp:cNvSpPr/>
      </dsp:nvSpPr>
      <dsp:spPr>
        <a:xfrm>
          <a:off x="0" y="2933365"/>
          <a:ext cx="9696174" cy="1924605"/>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وذلك بإبرام عقود بيع عند تملك كل جزء من الحصة، ولو بتبادل إشعارين بالإيجاب والقبول</a:t>
          </a:r>
        </a:p>
      </dsp:txBody>
      <dsp:txXfrm>
        <a:off x="0" y="2933365"/>
        <a:ext cx="9696174" cy="1924605"/>
      </dsp:txXfrm>
    </dsp:sp>
    <dsp:sp modelId="{0D78AEA4-F030-4204-8A03-0257002B11A9}">
      <dsp:nvSpPr>
        <dsp:cNvPr id="0" name=""/>
        <dsp:cNvSpPr/>
      </dsp:nvSpPr>
      <dsp:spPr>
        <a:xfrm rot="10800000">
          <a:off x="0" y="2191"/>
          <a:ext cx="9696174" cy="2960042"/>
        </a:xfrm>
        <a:prstGeom prst="upArrowCallout">
          <a:avLst/>
        </a:prstGeom>
        <a:solidFill>
          <a:schemeClr val="accent1">
            <a:shade val="80000"/>
            <a:hueOff val="-257647"/>
            <a:satOff val="15598"/>
            <a:lumOff val="28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تختص المشاركة المتناقصة بوجود وعد </a:t>
          </a:r>
          <a:r>
            <a:rPr lang="ar-SA" sz="2000" u="sng" kern="1200" dirty="0">
              <a:solidFill>
                <a:schemeClr val="tx1"/>
              </a:solidFill>
              <a:latin typeface="JF Flat" panose="02000500000000000000" pitchFamily="2" charset="-78"/>
              <a:cs typeface="JF Flat" panose="02000500000000000000" pitchFamily="2" charset="-78"/>
            </a:rPr>
            <a:t>ملزم</a:t>
          </a:r>
          <a:r>
            <a:rPr lang="ar-SA" sz="2000" kern="1200" dirty="0">
              <a:solidFill>
                <a:schemeClr val="tx1"/>
              </a:solidFill>
              <a:latin typeface="JF Flat" panose="02000500000000000000" pitchFamily="2" charset="-78"/>
              <a:cs typeface="JF Flat" panose="02000500000000000000" pitchFamily="2" charset="-78"/>
            </a:rPr>
            <a:t> من أحد الطرفين فقط، بأن يتملك حصة الطرف الآخر، على أن يكون للطرف الآخر الخيار</a:t>
          </a:r>
        </a:p>
      </dsp:txBody>
      <dsp:txXfrm rot="10800000">
        <a:off x="0" y="2191"/>
        <a:ext cx="9696174" cy="192334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952B-1DE3-4637-9ED2-53C82042EF8C}">
      <dsp:nvSpPr>
        <dsp:cNvPr id="0" name=""/>
        <dsp:cNvSpPr/>
      </dsp:nvSpPr>
      <dsp:spPr>
        <a:xfrm>
          <a:off x="0" y="3782697"/>
          <a:ext cx="10160000" cy="1241565"/>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2) عدم اشتراط تحمّل أحد الطرفين مصروفات التأمين أو الصيانة وسائر المصروفات، بل تحمّل على وعاء المشاركة بقدر الحصص</a:t>
          </a:r>
        </a:p>
      </dsp:txBody>
      <dsp:txXfrm>
        <a:off x="0" y="3782697"/>
        <a:ext cx="10160000" cy="1241565"/>
      </dsp:txXfrm>
    </dsp:sp>
    <dsp:sp modelId="{ED6EA1DF-A6F7-4D43-B4A1-BE3D62E40B19}">
      <dsp:nvSpPr>
        <dsp:cNvPr id="0" name=""/>
        <dsp:cNvSpPr/>
      </dsp:nvSpPr>
      <dsp:spPr>
        <a:xfrm rot="10800000">
          <a:off x="0" y="1891792"/>
          <a:ext cx="10160000" cy="1909527"/>
        </a:xfrm>
        <a:prstGeom prst="upArrowCallou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1) عدم التعهد بشراء أحد الطرفين حصة الطرف الآخر بمثل قيمة الحصة عند إنشاء الشركة</a:t>
          </a:r>
        </a:p>
      </dsp:txBody>
      <dsp:txXfrm rot="10800000">
        <a:off x="0" y="1891792"/>
        <a:ext cx="10160000" cy="1240753"/>
      </dsp:txXfrm>
    </dsp:sp>
    <dsp:sp modelId="{18D767ED-31B1-4662-AA9B-6DF7DE468623}">
      <dsp:nvSpPr>
        <dsp:cNvPr id="0" name=""/>
        <dsp:cNvSpPr/>
      </dsp:nvSpPr>
      <dsp:spPr>
        <a:xfrm rot="10800000">
          <a:off x="0" y="888"/>
          <a:ext cx="10160000" cy="1909527"/>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المشاركة المتناقصة مشروعة إذا التُزم فيها بالأحكام العامة للشركات، </a:t>
          </a:r>
          <a:r>
            <a:rPr lang="ar-SA" sz="2200" kern="1200" dirty="0" err="1">
              <a:solidFill>
                <a:schemeClr val="tx1"/>
              </a:solidFill>
              <a:latin typeface="JF Flat" panose="02000500000000000000" pitchFamily="2" charset="-78"/>
              <a:cs typeface="JF Flat" panose="02000500000000000000" pitchFamily="2" charset="-78"/>
            </a:rPr>
            <a:t>وروعيت</a:t>
          </a:r>
          <a:r>
            <a:rPr lang="ar-SA" sz="2200" kern="1200" dirty="0">
              <a:solidFill>
                <a:schemeClr val="tx1"/>
              </a:solidFill>
              <a:latin typeface="JF Flat" panose="02000500000000000000" pitchFamily="2" charset="-78"/>
              <a:cs typeface="JF Flat" panose="02000500000000000000" pitchFamily="2" charset="-78"/>
            </a:rPr>
            <a:t> فيها الضوابط الآتية:</a:t>
          </a:r>
        </a:p>
      </dsp:txBody>
      <dsp:txXfrm rot="10800000">
        <a:off x="0" y="888"/>
        <a:ext cx="10160000" cy="124075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EC13E-12C4-48AF-95B3-6032EB966E4C}">
      <dsp:nvSpPr>
        <dsp:cNvPr id="0" name=""/>
        <dsp:cNvSpPr/>
      </dsp:nvSpPr>
      <dsp:spPr>
        <a:xfrm>
          <a:off x="0" y="3431209"/>
          <a:ext cx="10150612" cy="112619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5) الفصل بين العقود والالتزامات المتعلقة بالمشاركة</a:t>
          </a:r>
        </a:p>
      </dsp:txBody>
      <dsp:txXfrm>
        <a:off x="0" y="3431209"/>
        <a:ext cx="10150612" cy="1126199"/>
      </dsp:txXfrm>
    </dsp:sp>
    <dsp:sp modelId="{2B61350E-4B69-46D0-A17E-9230CDD30F7C}">
      <dsp:nvSpPr>
        <dsp:cNvPr id="0" name=""/>
        <dsp:cNvSpPr/>
      </dsp:nvSpPr>
      <dsp:spPr>
        <a:xfrm rot="10800000">
          <a:off x="0" y="1716007"/>
          <a:ext cx="10150612" cy="1732094"/>
        </a:xfrm>
        <a:prstGeom prst="upArrowCallou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4) منع النص على حق أحد الطرفين في استرداد ما قدمه من مساهمة (تمويل)</a:t>
          </a:r>
        </a:p>
      </dsp:txBody>
      <dsp:txXfrm rot="10800000">
        <a:off x="0" y="1716007"/>
        <a:ext cx="10150612" cy="1125463"/>
      </dsp:txXfrm>
    </dsp:sp>
    <dsp:sp modelId="{18D767ED-31B1-4662-AA9B-6DF7DE468623}">
      <dsp:nvSpPr>
        <dsp:cNvPr id="0" name=""/>
        <dsp:cNvSpPr/>
      </dsp:nvSpPr>
      <dsp:spPr>
        <a:xfrm rot="10800000">
          <a:off x="0" y="805"/>
          <a:ext cx="10150612" cy="1732094"/>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3) تحديد أرباح أطراف المشاركة بنسب شائعة، ولا يجوز اشتراط مبلغ مقطوع من الأرباح أو نسبة من مبلغ المساهمة</a:t>
          </a:r>
        </a:p>
      </dsp:txBody>
      <dsp:txXfrm rot="10800000">
        <a:off x="0" y="805"/>
        <a:ext cx="10150612" cy="1125463"/>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C942-708B-4192-97DB-BB980B4132FA}">
      <dsp:nvSpPr>
        <dsp:cNvPr id="0" name=""/>
        <dsp:cNvSpPr/>
      </dsp:nvSpPr>
      <dsp:spPr>
        <a:xfrm>
          <a:off x="2505608" y="1300"/>
          <a:ext cx="4335752" cy="2601451"/>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kern="1200" dirty="0">
              <a:solidFill>
                <a:schemeClr val="tx1"/>
              </a:solidFill>
              <a:latin typeface="JF Flat" panose="02000500000000000000" pitchFamily="2" charset="-78"/>
              <a:cs typeface="JF Flat" panose="02000500000000000000" pitchFamily="2" charset="-78"/>
            </a:rPr>
            <a:t>التمويل الجماعي</a:t>
          </a:r>
        </a:p>
      </dsp:txBody>
      <dsp:txXfrm>
        <a:off x="2505608" y="1300"/>
        <a:ext cx="4335752" cy="2601451"/>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D1929-1297-4BC1-B163-F4BF13C26EED}">
      <dsp:nvSpPr>
        <dsp:cNvPr id="0" name=""/>
        <dsp:cNvSpPr/>
      </dsp:nvSpPr>
      <dsp:spPr>
        <a:xfrm>
          <a:off x="8374166" y="-788816"/>
          <a:ext cx="6132379" cy="6132379"/>
        </a:xfrm>
        <a:prstGeom prst="blockArc">
          <a:avLst>
            <a:gd name="adj1" fmla="val 8100000"/>
            <a:gd name="adj2" fmla="val 13500000"/>
            <a:gd name="adj3" fmla="val 352"/>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89AEE6-6E3C-43F0-A7C2-3A7E605FCD22}">
      <dsp:nvSpPr>
        <dsp:cNvPr id="0" name=""/>
        <dsp:cNvSpPr/>
      </dsp:nvSpPr>
      <dsp:spPr>
        <a:xfrm>
          <a:off x="24026" y="650691"/>
          <a:ext cx="8534597" cy="1301200"/>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1032828" bIns="71120" numCol="1" spcCol="1270" anchor="ctr" anchorCtr="0">
          <a:noAutofit/>
        </a:bodyPr>
        <a:lstStyle/>
        <a:p>
          <a:pPr marL="0" lvl="0" indent="0" algn="r" defTabSz="1244600" rtl="1">
            <a:lnSpc>
              <a:spcPct val="90000"/>
            </a:lnSpc>
            <a:spcBef>
              <a:spcPct val="0"/>
            </a:spcBef>
            <a:spcAft>
              <a:spcPct val="35000"/>
            </a:spcAft>
            <a:buNone/>
          </a:pPr>
          <a:r>
            <a:rPr lang="ar-SA" sz="2800" kern="1200" dirty="0">
              <a:solidFill>
                <a:schemeClr val="tx1"/>
              </a:solidFill>
              <a:latin typeface="JF Flat" panose="02000500000000000000" pitchFamily="2" charset="-78"/>
              <a:cs typeface="JF Flat" panose="02000500000000000000" pitchFamily="2" charset="-78"/>
            </a:rPr>
            <a:t>اشتراك مجموعة من الأِشخاص في تمويل مشترك بموجب أي من الصيغ الاستثمارية المشروعة</a:t>
          </a:r>
        </a:p>
      </dsp:txBody>
      <dsp:txXfrm>
        <a:off x="24026" y="650691"/>
        <a:ext cx="8534597" cy="1301200"/>
      </dsp:txXfrm>
    </dsp:sp>
    <dsp:sp modelId="{DBDFE4A8-4196-45EE-B623-78B025863894}">
      <dsp:nvSpPr>
        <dsp:cNvPr id="0" name=""/>
        <dsp:cNvSpPr/>
      </dsp:nvSpPr>
      <dsp:spPr>
        <a:xfrm>
          <a:off x="7745373" y="488041"/>
          <a:ext cx="1626500" cy="1626500"/>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4356886-94E9-4D4E-87F2-DA69DEF8718C}">
      <dsp:nvSpPr>
        <dsp:cNvPr id="0" name=""/>
        <dsp:cNvSpPr/>
      </dsp:nvSpPr>
      <dsp:spPr>
        <a:xfrm>
          <a:off x="24026" y="2602855"/>
          <a:ext cx="8534597" cy="1301200"/>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1032828" bIns="71120" numCol="1" spcCol="1270" anchor="ctr" anchorCtr="0">
          <a:noAutofit/>
        </a:bodyPr>
        <a:lstStyle/>
        <a:p>
          <a:pPr marL="0" lvl="0" indent="0" algn="r" defTabSz="1244600" rtl="1">
            <a:lnSpc>
              <a:spcPct val="90000"/>
            </a:lnSpc>
            <a:spcBef>
              <a:spcPct val="0"/>
            </a:spcBef>
            <a:spcAft>
              <a:spcPct val="35000"/>
            </a:spcAft>
            <a:buNone/>
          </a:pPr>
          <a:r>
            <a:rPr lang="ar-SA" sz="2800" b="0" kern="1200" dirty="0">
              <a:solidFill>
                <a:schemeClr val="tx1"/>
              </a:solidFill>
              <a:latin typeface="JF Flat" panose="02000500000000000000" pitchFamily="2" charset="-78"/>
              <a:cs typeface="JF Flat" panose="02000500000000000000" pitchFamily="2" charset="-78"/>
            </a:rPr>
            <a:t>تمويل أنشطة استثمارية مشروعة لا تدخل فيها أنشطة وخدمات محرمة</a:t>
          </a:r>
        </a:p>
      </dsp:txBody>
      <dsp:txXfrm>
        <a:off x="24026" y="2602855"/>
        <a:ext cx="8534597" cy="1301200"/>
      </dsp:txXfrm>
    </dsp:sp>
    <dsp:sp modelId="{2E55D899-1D4A-4438-8527-3F7FFFB1EAE8}">
      <dsp:nvSpPr>
        <dsp:cNvPr id="0" name=""/>
        <dsp:cNvSpPr/>
      </dsp:nvSpPr>
      <dsp:spPr>
        <a:xfrm>
          <a:off x="7745373" y="2440205"/>
          <a:ext cx="1626500" cy="1626500"/>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46C46-2FEE-47EB-8C3C-862596846D38}">
      <dsp:nvSpPr>
        <dsp:cNvPr id="0" name=""/>
        <dsp:cNvSpPr/>
      </dsp:nvSpPr>
      <dsp:spPr>
        <a:xfrm>
          <a:off x="2668170" y="1467507"/>
          <a:ext cx="2005313" cy="696059"/>
        </a:xfrm>
        <a:custGeom>
          <a:avLst/>
          <a:gdLst/>
          <a:ahLst/>
          <a:cxnLst/>
          <a:rect l="0" t="0" r="0" b="0"/>
          <a:pathLst>
            <a:path>
              <a:moveTo>
                <a:pt x="2005313" y="0"/>
              </a:moveTo>
              <a:lnTo>
                <a:pt x="2005313" y="348029"/>
              </a:lnTo>
              <a:lnTo>
                <a:pt x="0" y="348029"/>
              </a:lnTo>
              <a:lnTo>
                <a:pt x="0" y="6960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E54E6-F85B-448E-812B-5EB656EEDB77}">
      <dsp:nvSpPr>
        <dsp:cNvPr id="0" name=""/>
        <dsp:cNvSpPr/>
      </dsp:nvSpPr>
      <dsp:spPr>
        <a:xfrm>
          <a:off x="4673484" y="1467507"/>
          <a:ext cx="2005313" cy="696059"/>
        </a:xfrm>
        <a:custGeom>
          <a:avLst/>
          <a:gdLst/>
          <a:ahLst/>
          <a:cxnLst/>
          <a:rect l="0" t="0" r="0" b="0"/>
          <a:pathLst>
            <a:path>
              <a:moveTo>
                <a:pt x="0" y="0"/>
              </a:moveTo>
              <a:lnTo>
                <a:pt x="0" y="348029"/>
              </a:lnTo>
              <a:lnTo>
                <a:pt x="2005313" y="348029"/>
              </a:lnTo>
              <a:lnTo>
                <a:pt x="2005313" y="6960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047F1-2239-4F5C-B204-6470F9BD61A0}">
      <dsp:nvSpPr>
        <dsp:cNvPr id="0" name=""/>
        <dsp:cNvSpPr/>
      </dsp:nvSpPr>
      <dsp:spPr>
        <a:xfrm>
          <a:off x="1348491" y="2650"/>
          <a:ext cx="6649985" cy="1464856"/>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accent6">
                  <a:lumMod val="50000"/>
                </a:schemeClr>
              </a:solidFill>
              <a:cs typeface="Khalid Art bold" pitchFamily="2" charset="-78"/>
            </a:rPr>
            <a:t>أنواع التمويل الجماعي</a:t>
          </a:r>
          <a:endParaRPr lang="ar-SA" sz="3200" kern="1200" dirty="0">
            <a:solidFill>
              <a:schemeClr val="accent6">
                <a:lumMod val="50000"/>
              </a:schemeClr>
            </a:solidFill>
          </a:endParaRPr>
        </a:p>
      </dsp:txBody>
      <dsp:txXfrm>
        <a:off x="1348491" y="2650"/>
        <a:ext cx="6649985" cy="1464856"/>
      </dsp:txXfrm>
    </dsp:sp>
    <dsp:sp modelId="{9417B2BA-AE6F-4920-BC10-801E20C63E5F}">
      <dsp:nvSpPr>
        <dsp:cNvPr id="0" name=""/>
        <dsp:cNvSpPr/>
      </dsp:nvSpPr>
      <dsp:spPr>
        <a:xfrm>
          <a:off x="5021514" y="2163567"/>
          <a:ext cx="3314568" cy="165728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التمويل الجماعي عبر البنوك</a:t>
          </a:r>
          <a:endParaRPr lang="ar-SA" sz="2000" kern="1200" dirty="0">
            <a:solidFill>
              <a:schemeClr val="accent6">
                <a:lumMod val="50000"/>
              </a:schemeClr>
            </a:solidFill>
            <a:latin typeface="Expo Arabic Light" panose="00000400000000000000" pitchFamily="2" charset="-78"/>
            <a:cs typeface="Khalid Art bold" pitchFamily="2" charset="-78"/>
          </a:endParaRPr>
        </a:p>
      </dsp:txBody>
      <dsp:txXfrm>
        <a:off x="5021514" y="2163567"/>
        <a:ext cx="3314568" cy="1657284"/>
      </dsp:txXfrm>
    </dsp:sp>
    <dsp:sp modelId="{7D08ACC6-EBEB-4F29-A815-50C4D895987B}">
      <dsp:nvSpPr>
        <dsp:cNvPr id="0" name=""/>
        <dsp:cNvSpPr/>
      </dsp:nvSpPr>
      <dsp:spPr>
        <a:xfrm>
          <a:off x="1010886" y="2163567"/>
          <a:ext cx="3314568" cy="165728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latin typeface="Expo Arabic Light" panose="00000400000000000000" pitchFamily="2" charset="-78"/>
              <a:cs typeface="Khalid Art bold" pitchFamily="2" charset="-78"/>
            </a:rPr>
            <a:t>التمويل الجماعي عبر شركات التقنية المالية</a:t>
          </a:r>
        </a:p>
      </dsp:txBody>
      <dsp:txXfrm>
        <a:off x="1010886" y="2163567"/>
        <a:ext cx="3314568" cy="1657284"/>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75CA8-AF8F-419A-8938-BAB1B3F7FD1C}">
      <dsp:nvSpPr>
        <dsp:cNvPr id="0" name=""/>
        <dsp:cNvSpPr/>
      </dsp:nvSpPr>
      <dsp:spPr>
        <a:xfrm>
          <a:off x="0" y="196940"/>
          <a:ext cx="2539999" cy="1468785"/>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الصكوك الاستثمارية</a:t>
          </a:r>
        </a:p>
      </dsp:txBody>
      <dsp:txXfrm>
        <a:off x="0" y="196940"/>
        <a:ext cx="2539999" cy="1468785"/>
      </dsp:txXfrm>
    </dsp:sp>
    <dsp:sp modelId="{3B9D0490-14BF-40A0-AA23-2439D06F57A3}">
      <dsp:nvSpPr>
        <dsp:cNvPr id="0" name=""/>
        <dsp:cNvSpPr/>
      </dsp:nvSpPr>
      <dsp:spPr>
        <a:xfrm>
          <a:off x="2794000" y="169333"/>
          <a:ext cx="2539999" cy="1524000"/>
        </a:xfrm>
        <a:prstGeom prst="rect">
          <a:avLst/>
        </a:prstGeom>
        <a:gradFill rotWithShape="0">
          <a:gsLst>
            <a:gs pos="0">
              <a:schemeClr val="accent1">
                <a:alpha val="90000"/>
                <a:hueOff val="0"/>
                <a:satOff val="0"/>
                <a:lumOff val="0"/>
                <a:alphaOff val="-5714"/>
                <a:satMod val="103000"/>
                <a:lumMod val="102000"/>
                <a:tint val="94000"/>
              </a:schemeClr>
            </a:gs>
            <a:gs pos="50000">
              <a:schemeClr val="accent1">
                <a:alpha val="90000"/>
                <a:hueOff val="0"/>
                <a:satOff val="0"/>
                <a:lumOff val="0"/>
                <a:alphaOff val="-5714"/>
                <a:satMod val="110000"/>
                <a:lumMod val="100000"/>
                <a:shade val="100000"/>
              </a:schemeClr>
            </a:gs>
            <a:gs pos="100000">
              <a:schemeClr val="accent1">
                <a:alpha val="90000"/>
                <a:hueOff val="0"/>
                <a:satOff val="0"/>
                <a:lumOff val="0"/>
                <a:alphaOff val="-571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المزارعة أو المساقاة أو المغارسة</a:t>
          </a:r>
        </a:p>
      </dsp:txBody>
      <dsp:txXfrm>
        <a:off x="2794000" y="169333"/>
        <a:ext cx="2539999" cy="1524000"/>
      </dsp:txXfrm>
    </dsp:sp>
    <dsp:sp modelId="{538010A0-9823-4041-AAE1-36469AD8F487}">
      <dsp:nvSpPr>
        <dsp:cNvPr id="0" name=""/>
        <dsp:cNvSpPr/>
      </dsp:nvSpPr>
      <dsp:spPr>
        <a:xfrm>
          <a:off x="5587999" y="169333"/>
          <a:ext cx="2539999" cy="1524000"/>
        </a:xfrm>
        <a:prstGeom prst="rect">
          <a:avLst/>
        </a:prstGeom>
        <a:gradFill rotWithShape="0">
          <a:gsLst>
            <a:gs pos="0">
              <a:schemeClr val="accent1">
                <a:alpha val="90000"/>
                <a:hueOff val="0"/>
                <a:satOff val="0"/>
                <a:lumOff val="0"/>
                <a:alphaOff val="-11429"/>
                <a:satMod val="103000"/>
                <a:lumMod val="102000"/>
                <a:tint val="94000"/>
              </a:schemeClr>
            </a:gs>
            <a:gs pos="50000">
              <a:schemeClr val="accent1">
                <a:alpha val="90000"/>
                <a:hueOff val="0"/>
                <a:satOff val="0"/>
                <a:lumOff val="0"/>
                <a:alphaOff val="-11429"/>
                <a:satMod val="110000"/>
                <a:lumMod val="100000"/>
                <a:shade val="100000"/>
              </a:schemeClr>
            </a:gs>
            <a:gs pos="100000">
              <a:schemeClr val="accent1">
                <a:alpha val="90000"/>
                <a:hueOff val="0"/>
                <a:satOff val="0"/>
                <a:lumOff val="0"/>
                <a:alphaOff val="-11429"/>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المشاركة الثابتة أو المتناقصة</a:t>
          </a:r>
        </a:p>
      </dsp:txBody>
      <dsp:txXfrm>
        <a:off x="5587999" y="169333"/>
        <a:ext cx="2539999" cy="1524000"/>
      </dsp:txXfrm>
    </dsp:sp>
    <dsp:sp modelId="{21B41497-1682-437A-9594-ECB08C439069}">
      <dsp:nvSpPr>
        <dsp:cNvPr id="0" name=""/>
        <dsp:cNvSpPr/>
      </dsp:nvSpPr>
      <dsp:spPr>
        <a:xfrm>
          <a:off x="0" y="1947333"/>
          <a:ext cx="2539999" cy="1524000"/>
        </a:xfrm>
        <a:prstGeom prst="rect">
          <a:avLst/>
        </a:prstGeom>
        <a:gradFill rotWithShape="0">
          <a:gsLst>
            <a:gs pos="0">
              <a:schemeClr val="accent1">
                <a:alpha val="90000"/>
                <a:hueOff val="0"/>
                <a:satOff val="0"/>
                <a:lumOff val="0"/>
                <a:alphaOff val="-17143"/>
                <a:satMod val="103000"/>
                <a:lumMod val="102000"/>
                <a:tint val="94000"/>
              </a:schemeClr>
            </a:gs>
            <a:gs pos="50000">
              <a:schemeClr val="accent1">
                <a:alpha val="90000"/>
                <a:hueOff val="0"/>
                <a:satOff val="0"/>
                <a:lumOff val="0"/>
                <a:alphaOff val="-17143"/>
                <a:satMod val="110000"/>
                <a:lumMod val="100000"/>
                <a:shade val="100000"/>
              </a:schemeClr>
            </a:gs>
            <a:gs pos="100000">
              <a:schemeClr val="accent1">
                <a:alpha val="90000"/>
                <a:hueOff val="0"/>
                <a:satOff val="0"/>
                <a:lumOff val="0"/>
                <a:alphaOff val="-1714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المضاربة</a:t>
          </a:r>
        </a:p>
      </dsp:txBody>
      <dsp:txXfrm>
        <a:off x="0" y="1947333"/>
        <a:ext cx="2539999" cy="1524000"/>
      </dsp:txXfrm>
    </dsp:sp>
    <dsp:sp modelId="{174B7F67-E751-47C6-A7D7-ED6D463C1F7E}">
      <dsp:nvSpPr>
        <dsp:cNvPr id="0" name=""/>
        <dsp:cNvSpPr/>
      </dsp:nvSpPr>
      <dsp:spPr>
        <a:xfrm>
          <a:off x="2794000" y="1947333"/>
          <a:ext cx="2539999" cy="1524000"/>
        </a:xfrm>
        <a:prstGeom prst="rect">
          <a:avLst/>
        </a:prstGeom>
        <a:gradFill rotWithShape="0">
          <a:gsLst>
            <a:gs pos="0">
              <a:schemeClr val="accent1">
                <a:alpha val="90000"/>
                <a:hueOff val="0"/>
                <a:satOff val="0"/>
                <a:lumOff val="0"/>
                <a:alphaOff val="-22857"/>
                <a:satMod val="103000"/>
                <a:lumMod val="102000"/>
                <a:tint val="94000"/>
              </a:schemeClr>
            </a:gs>
            <a:gs pos="50000">
              <a:schemeClr val="accent1">
                <a:alpha val="90000"/>
                <a:hueOff val="0"/>
                <a:satOff val="0"/>
                <a:lumOff val="0"/>
                <a:alphaOff val="-22857"/>
                <a:satMod val="110000"/>
                <a:lumMod val="100000"/>
                <a:shade val="100000"/>
              </a:schemeClr>
            </a:gs>
            <a:gs pos="100000">
              <a:schemeClr val="accent1">
                <a:alpha val="90000"/>
                <a:hueOff val="0"/>
                <a:satOff val="0"/>
                <a:lumOff val="0"/>
                <a:alphaOff val="-2285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الاستصناع أو الاستصناع الموازي</a:t>
          </a:r>
        </a:p>
      </dsp:txBody>
      <dsp:txXfrm>
        <a:off x="2794000" y="1947333"/>
        <a:ext cx="2539999" cy="1524000"/>
      </dsp:txXfrm>
    </dsp:sp>
    <dsp:sp modelId="{247E78BD-7E1B-4A6C-ABC9-060CC189E279}">
      <dsp:nvSpPr>
        <dsp:cNvPr id="0" name=""/>
        <dsp:cNvSpPr/>
      </dsp:nvSpPr>
      <dsp:spPr>
        <a:xfrm>
          <a:off x="5587999" y="1947333"/>
          <a:ext cx="2539999" cy="1524000"/>
        </a:xfrm>
        <a:prstGeom prst="rect">
          <a:avLst/>
        </a:prstGeom>
        <a:gradFill rotWithShape="0">
          <a:gsLst>
            <a:gs pos="0">
              <a:schemeClr val="accent1">
                <a:alpha val="90000"/>
                <a:hueOff val="0"/>
                <a:satOff val="0"/>
                <a:lumOff val="0"/>
                <a:alphaOff val="-28571"/>
                <a:satMod val="103000"/>
                <a:lumMod val="102000"/>
                <a:tint val="94000"/>
              </a:schemeClr>
            </a:gs>
            <a:gs pos="50000">
              <a:schemeClr val="accent1">
                <a:alpha val="90000"/>
                <a:hueOff val="0"/>
                <a:satOff val="0"/>
                <a:lumOff val="0"/>
                <a:alphaOff val="-28571"/>
                <a:satMod val="110000"/>
                <a:lumMod val="100000"/>
                <a:shade val="100000"/>
              </a:schemeClr>
            </a:gs>
            <a:gs pos="100000">
              <a:schemeClr val="accent1">
                <a:alpha val="90000"/>
                <a:hueOff val="0"/>
                <a:satOff val="0"/>
                <a:lumOff val="0"/>
                <a:alphaOff val="-2857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السلم أو السلم الموازي</a:t>
          </a:r>
        </a:p>
      </dsp:txBody>
      <dsp:txXfrm>
        <a:off x="5587999" y="1947333"/>
        <a:ext cx="2539999" cy="1524000"/>
      </dsp:txXfrm>
    </dsp:sp>
    <dsp:sp modelId="{92E6B8C2-7D6D-4034-87B9-C67E85370EBA}">
      <dsp:nvSpPr>
        <dsp:cNvPr id="0" name=""/>
        <dsp:cNvSpPr/>
      </dsp:nvSpPr>
      <dsp:spPr>
        <a:xfrm>
          <a:off x="1015174" y="3725333"/>
          <a:ext cx="2539999" cy="1524000"/>
        </a:xfrm>
        <a:prstGeom prst="rect">
          <a:avLst/>
        </a:prstGeom>
        <a:gradFill rotWithShape="0">
          <a:gsLst>
            <a:gs pos="0">
              <a:schemeClr val="accent1">
                <a:alpha val="90000"/>
                <a:hueOff val="0"/>
                <a:satOff val="0"/>
                <a:lumOff val="0"/>
                <a:alphaOff val="-34286"/>
                <a:satMod val="103000"/>
                <a:lumMod val="102000"/>
                <a:tint val="94000"/>
              </a:schemeClr>
            </a:gs>
            <a:gs pos="50000">
              <a:schemeClr val="accent1">
                <a:alpha val="90000"/>
                <a:hueOff val="0"/>
                <a:satOff val="0"/>
                <a:lumOff val="0"/>
                <a:alphaOff val="-34286"/>
                <a:satMod val="110000"/>
                <a:lumMod val="100000"/>
                <a:shade val="100000"/>
              </a:schemeClr>
            </a:gs>
            <a:gs pos="100000">
              <a:schemeClr val="accent1">
                <a:alpha val="90000"/>
                <a:hueOff val="0"/>
                <a:satOff val="0"/>
                <a:lumOff val="0"/>
                <a:alphaOff val="-3428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الإجارة أو الإجارة المنتهية بالتمليك</a:t>
          </a:r>
        </a:p>
      </dsp:txBody>
      <dsp:txXfrm>
        <a:off x="1015174" y="3725333"/>
        <a:ext cx="2539999" cy="1524000"/>
      </dsp:txXfrm>
    </dsp:sp>
    <dsp:sp modelId="{206C360B-76B6-4A79-BC3E-12D1313C3312}">
      <dsp:nvSpPr>
        <dsp:cNvPr id="0" name=""/>
        <dsp:cNvSpPr/>
      </dsp:nvSpPr>
      <dsp:spPr>
        <a:xfrm>
          <a:off x="3809174" y="3725333"/>
          <a:ext cx="3303651" cy="1524000"/>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البيع مساومة أو مرابحة بالأجل أو بالتقسيط</a:t>
          </a:r>
        </a:p>
      </dsp:txBody>
      <dsp:txXfrm>
        <a:off x="3809174" y="3725333"/>
        <a:ext cx="3303651" cy="1524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7FFE4-075F-410D-B7CB-D9CE634008DE}">
      <dsp:nvSpPr>
        <dsp:cNvPr id="0" name=""/>
        <dsp:cNvSpPr/>
      </dsp:nvSpPr>
      <dsp:spPr>
        <a:xfrm>
          <a:off x="4554740" y="1928438"/>
          <a:ext cx="2494765" cy="849925"/>
        </a:xfrm>
        <a:custGeom>
          <a:avLst/>
          <a:gdLst/>
          <a:ahLst/>
          <a:cxnLst/>
          <a:rect l="0" t="0" r="0" b="0"/>
          <a:pathLst>
            <a:path>
              <a:moveTo>
                <a:pt x="0" y="0"/>
              </a:moveTo>
              <a:lnTo>
                <a:pt x="0" y="417330"/>
              </a:lnTo>
              <a:lnTo>
                <a:pt x="2494765" y="417330"/>
              </a:lnTo>
              <a:lnTo>
                <a:pt x="2494765" y="84992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14C60-417A-40CF-BB87-F554E1D3E3C2}">
      <dsp:nvSpPr>
        <dsp:cNvPr id="0" name=""/>
        <dsp:cNvSpPr/>
      </dsp:nvSpPr>
      <dsp:spPr>
        <a:xfrm>
          <a:off x="2062170" y="1928438"/>
          <a:ext cx="2492569" cy="865189"/>
        </a:xfrm>
        <a:custGeom>
          <a:avLst/>
          <a:gdLst/>
          <a:ahLst/>
          <a:cxnLst/>
          <a:rect l="0" t="0" r="0" b="0"/>
          <a:pathLst>
            <a:path>
              <a:moveTo>
                <a:pt x="2492569" y="0"/>
              </a:moveTo>
              <a:lnTo>
                <a:pt x="2492569" y="432594"/>
              </a:lnTo>
              <a:lnTo>
                <a:pt x="0" y="432594"/>
              </a:lnTo>
              <a:lnTo>
                <a:pt x="0" y="86518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C6E608-F3CE-41E0-8E0D-73A67BB4583C}">
      <dsp:nvSpPr>
        <dsp:cNvPr id="0" name=""/>
        <dsp:cNvSpPr/>
      </dsp:nvSpPr>
      <dsp:spPr>
        <a:xfrm>
          <a:off x="1527298" y="881662"/>
          <a:ext cx="6054883" cy="1046776"/>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a:solidFill>
                <a:schemeClr val="tx1"/>
              </a:solidFill>
              <a:latin typeface="JF Flat" panose="02000500000000000000" pitchFamily="2" charset="-78"/>
              <a:cs typeface="JF Flat" panose="02000500000000000000" pitchFamily="2" charset="-78"/>
            </a:rPr>
            <a:t>القسم الثالث: التمويل الاستثماري بالإجارة</a:t>
          </a:r>
          <a:endParaRPr lang="ar-SA" sz="2500" kern="1200" dirty="0">
            <a:solidFill>
              <a:schemeClr val="tx1"/>
            </a:solidFill>
            <a:latin typeface="JF Flat" panose="02000500000000000000" pitchFamily="2" charset="-78"/>
            <a:cs typeface="JF Flat" panose="02000500000000000000" pitchFamily="2" charset="-78"/>
          </a:endParaRPr>
        </a:p>
      </dsp:txBody>
      <dsp:txXfrm>
        <a:off x="1527298" y="881662"/>
        <a:ext cx="6054883" cy="1046776"/>
      </dsp:txXfrm>
    </dsp:sp>
    <dsp:sp modelId="{2171BBED-4F77-4662-9F5C-A166AA0D42C0}">
      <dsp:nvSpPr>
        <dsp:cNvPr id="0" name=""/>
        <dsp:cNvSpPr/>
      </dsp:nvSpPr>
      <dsp:spPr>
        <a:xfrm>
          <a:off x="2196" y="2793628"/>
          <a:ext cx="4119949" cy="805408"/>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a:solidFill>
                <a:schemeClr val="tx1"/>
              </a:solidFill>
              <a:latin typeface="JF Flat" panose="02000500000000000000" pitchFamily="2" charset="-78"/>
              <a:cs typeface="JF Flat" panose="02000500000000000000" pitchFamily="2" charset="-78"/>
            </a:rPr>
            <a:t>الإجارة التشغيلية</a:t>
          </a:r>
          <a:endParaRPr lang="ar-SA" sz="2500" kern="1200" dirty="0">
            <a:solidFill>
              <a:schemeClr val="tx1"/>
            </a:solidFill>
            <a:latin typeface="JF Flat" panose="02000500000000000000" pitchFamily="2" charset="-78"/>
            <a:cs typeface="JF Flat" panose="02000500000000000000" pitchFamily="2" charset="-78"/>
          </a:endParaRPr>
        </a:p>
      </dsp:txBody>
      <dsp:txXfrm>
        <a:off x="2196" y="2793628"/>
        <a:ext cx="4119949" cy="805408"/>
      </dsp:txXfrm>
    </dsp:sp>
    <dsp:sp modelId="{67233691-6AB9-4DF4-B04F-AE03067A7714}">
      <dsp:nvSpPr>
        <dsp:cNvPr id="0" name=""/>
        <dsp:cNvSpPr/>
      </dsp:nvSpPr>
      <dsp:spPr>
        <a:xfrm>
          <a:off x="4989531" y="2778363"/>
          <a:ext cx="4119949" cy="805408"/>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a:solidFill>
                <a:schemeClr val="tx1"/>
              </a:solidFill>
              <a:latin typeface="JF Flat" panose="02000500000000000000" pitchFamily="2" charset="-78"/>
              <a:cs typeface="JF Flat" panose="02000500000000000000" pitchFamily="2" charset="-78"/>
            </a:rPr>
            <a:t>الإجارة مع التمليك اللاحق</a:t>
          </a:r>
          <a:endParaRPr lang="ar-SA" sz="2500" kern="1200" dirty="0">
            <a:solidFill>
              <a:schemeClr val="tx1"/>
            </a:solidFill>
            <a:latin typeface="JF Flat" panose="02000500000000000000" pitchFamily="2" charset="-78"/>
            <a:cs typeface="JF Flat" panose="02000500000000000000" pitchFamily="2" charset="-78"/>
          </a:endParaRPr>
        </a:p>
      </dsp:txBody>
      <dsp:txXfrm>
        <a:off x="4989531" y="2778363"/>
        <a:ext cx="4119949" cy="80540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5F135-E734-4D03-8C08-4B7E7E9ACBBC}">
      <dsp:nvSpPr>
        <dsp:cNvPr id="0" name=""/>
        <dsp:cNvSpPr/>
      </dsp:nvSpPr>
      <dsp:spPr>
        <a:xfrm>
          <a:off x="7994787" y="1193777"/>
          <a:ext cx="3633994" cy="2180396"/>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الأصل أن يتم التمويل المصرفي المجمع بين المؤسسات المالية الإسلامية</a:t>
          </a:r>
        </a:p>
      </dsp:txBody>
      <dsp:txXfrm>
        <a:off x="7994787" y="1193777"/>
        <a:ext cx="3633994" cy="2180396"/>
      </dsp:txXfrm>
    </dsp:sp>
    <dsp:sp modelId="{8C03F04C-7475-4A81-8343-F79BABF4C41B}">
      <dsp:nvSpPr>
        <dsp:cNvPr id="0" name=""/>
        <dsp:cNvSpPr/>
      </dsp:nvSpPr>
      <dsp:spPr>
        <a:xfrm>
          <a:off x="3997393" y="1055463"/>
          <a:ext cx="3633994" cy="2457023"/>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لا مانع شرعا من اشتراك البنوك التقليدية مع المؤسسات في التمويل المصرفي المجمع ما دامت المشاركة والتمويل يتمان وفق الصيغ الإسلامية المشروعة</a:t>
          </a:r>
        </a:p>
      </dsp:txBody>
      <dsp:txXfrm>
        <a:off x="3997393" y="1055463"/>
        <a:ext cx="3633994" cy="2457023"/>
      </dsp:txXfrm>
    </dsp:sp>
    <dsp:sp modelId="{2CD7D20C-FAAB-415C-AE83-1082DAC220E8}">
      <dsp:nvSpPr>
        <dsp:cNvPr id="0" name=""/>
        <dsp:cNvSpPr/>
      </dsp:nvSpPr>
      <dsp:spPr>
        <a:xfrm>
          <a:off x="0" y="1037279"/>
          <a:ext cx="3633994" cy="2493392"/>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a:solidFill>
                <a:schemeClr val="tx1"/>
              </a:solidFill>
              <a:latin typeface="JF Flat" panose="02000500000000000000" pitchFamily="2" charset="-78"/>
              <a:cs typeface="JF Flat" panose="02000500000000000000" pitchFamily="2" charset="-78"/>
            </a:rPr>
            <a:t>يجب أن يتم تنظيم وتنفيذ ومتابعة التمويل المصرفي المجمع بإشراف هيئات الرقابة الشرعية </a:t>
          </a:r>
          <a:endParaRPr lang="ar-SA" sz="2000" kern="1200" dirty="0">
            <a:solidFill>
              <a:schemeClr val="tx1"/>
            </a:solidFill>
            <a:latin typeface="JF Flat" panose="02000500000000000000" pitchFamily="2" charset="-78"/>
            <a:cs typeface="JF Flat" panose="02000500000000000000" pitchFamily="2" charset="-78"/>
          </a:endParaRPr>
        </a:p>
      </dsp:txBody>
      <dsp:txXfrm>
        <a:off x="0" y="1037279"/>
        <a:ext cx="3633994" cy="2493392"/>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6914C-25EC-4CF0-9E24-267A85D0F58C}">
      <dsp:nvSpPr>
        <dsp:cNvPr id="0" name=""/>
        <dsp:cNvSpPr/>
      </dsp:nvSpPr>
      <dsp:spPr>
        <a:xfrm>
          <a:off x="0" y="270402"/>
          <a:ext cx="10883348" cy="216742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الأصل أن تكون قيادة لإحدى المؤسسات المالية الإسلامية ولا مانع من قيادة أحد البنوك التقليدية ومبادرته بوضع آليات وشروط إدارة العملية منفردا أو بمشاركة المؤسسات المالية الإسلامية، طالما كانت العقود شرعية وموضوع الأنشطة ونوع التمويل يتم وفقا لأحكام ومبادئ الشريعة الإسلامية</a:t>
          </a:r>
        </a:p>
      </dsp:txBody>
      <dsp:txXfrm>
        <a:off x="105805" y="376207"/>
        <a:ext cx="10671738" cy="1955815"/>
      </dsp:txXfrm>
    </dsp:sp>
    <dsp:sp modelId="{42A3A7D0-BBEF-433C-A057-273D54D16F13}">
      <dsp:nvSpPr>
        <dsp:cNvPr id="0" name=""/>
        <dsp:cNvSpPr/>
      </dsp:nvSpPr>
      <dsp:spPr>
        <a:xfrm>
          <a:off x="0" y="2632946"/>
          <a:ext cx="10883348" cy="216742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لا مانع من تقديم التمويل المصرفي المجمع من مؤسسات مالية إسلامية لحصة من مشروع واحد في حين أن الحصة الأخرى ممولة من جهات أخرى بطرق تقليدية بشرط الفصل بين حسابات التمويلين وطريقة قيادة وإدارة كل منهما</a:t>
          </a:r>
        </a:p>
      </dsp:txBody>
      <dsp:txXfrm>
        <a:off x="105805" y="2738751"/>
        <a:ext cx="10671738" cy="195581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2A21-9688-43CF-89EF-1344F352E9D1}">
      <dsp:nvSpPr>
        <dsp:cNvPr id="0" name=""/>
        <dsp:cNvSpPr/>
      </dsp:nvSpPr>
      <dsp:spPr>
        <a:xfrm>
          <a:off x="6786838" y="704131"/>
          <a:ext cx="3084926" cy="1850955"/>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المضاربة: بحيث تقوم المؤسسة القائدة أو المديرة بدور المضارب</a:t>
          </a:r>
        </a:p>
      </dsp:txBody>
      <dsp:txXfrm>
        <a:off x="6786838" y="704131"/>
        <a:ext cx="3084926" cy="1850955"/>
      </dsp:txXfrm>
    </dsp:sp>
    <dsp:sp modelId="{A4D2F949-CC81-4B7A-B4F3-E52D2A7C1E84}">
      <dsp:nvSpPr>
        <dsp:cNvPr id="0" name=""/>
        <dsp:cNvSpPr/>
      </dsp:nvSpPr>
      <dsp:spPr>
        <a:xfrm>
          <a:off x="3393419" y="704131"/>
          <a:ext cx="3084926" cy="1850955"/>
        </a:xfrm>
        <a:prstGeom prst="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المضاربة مع الإذن للمضارب بخلط ماله بمال المضاربة</a:t>
          </a:r>
        </a:p>
      </dsp:txBody>
      <dsp:txXfrm>
        <a:off x="3393419" y="704131"/>
        <a:ext cx="3084926" cy="1850955"/>
      </dsp:txXfrm>
    </dsp:sp>
    <dsp:sp modelId="{921342E6-9FD4-4291-A9D8-91777DF469C0}">
      <dsp:nvSpPr>
        <dsp:cNvPr id="0" name=""/>
        <dsp:cNvSpPr/>
      </dsp:nvSpPr>
      <dsp:spPr>
        <a:xfrm>
          <a:off x="0" y="510123"/>
          <a:ext cx="3084926" cy="2238971"/>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المشاركة: تقوم المؤسسات بتقديم التمويل وتُتَحمل الخسارة بقدر مساهمة كل مؤسسة، وتوزع الأرباح حسب الاتفاق</a:t>
          </a:r>
        </a:p>
      </dsp:txBody>
      <dsp:txXfrm>
        <a:off x="0" y="510123"/>
        <a:ext cx="3084926" cy="2238971"/>
      </dsp:txXfrm>
    </dsp:sp>
    <dsp:sp modelId="{23452E1F-C47F-4416-BA6E-C5BF00BAA4FB}">
      <dsp:nvSpPr>
        <dsp:cNvPr id="0" name=""/>
        <dsp:cNvSpPr/>
      </dsp:nvSpPr>
      <dsp:spPr>
        <a:xfrm>
          <a:off x="5090128" y="3057587"/>
          <a:ext cx="3084926" cy="1850955"/>
        </a:xfrm>
        <a:prstGeom prst="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الوكالة بأجر معلوم: بشرط أن يكون التوكيل بعقد مستقل، وأن يكون العمل موصوفا والزمن مقدرا</a:t>
          </a:r>
        </a:p>
      </dsp:txBody>
      <dsp:txXfrm>
        <a:off x="5090128" y="3057587"/>
        <a:ext cx="3084926" cy="1850955"/>
      </dsp:txXfrm>
    </dsp:sp>
    <dsp:sp modelId="{E2A71C68-1398-4587-A3B5-66454C366D32}">
      <dsp:nvSpPr>
        <dsp:cNvPr id="0" name=""/>
        <dsp:cNvSpPr/>
      </dsp:nvSpPr>
      <dsp:spPr>
        <a:xfrm>
          <a:off x="1696709" y="3057587"/>
          <a:ext cx="3084926" cy="1850955"/>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الوكالة دون أجر: بحيث تقوم المؤسسة القائدة أو المديرة بإدارة العملية دون مقابل عن عملها</a:t>
          </a:r>
        </a:p>
      </dsp:txBody>
      <dsp:txXfrm>
        <a:off x="1696709" y="3057587"/>
        <a:ext cx="3084926" cy="1850955"/>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1512E-C770-4A3D-8248-EA7AAA41CD63}">
      <dsp:nvSpPr>
        <dsp:cNvPr id="0" name=""/>
        <dsp:cNvSpPr/>
      </dsp:nvSpPr>
      <dsp:spPr>
        <a:xfrm>
          <a:off x="6197672" y="582362"/>
          <a:ext cx="4423944" cy="4253941"/>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يجوز تخارج إحدى المؤسسات من عملية التمويل المصرفي المجمع لطرف أجنبي أو لأحد الشركاء قبل تصفية العملية حسب شروط التعاقد، وبالقيمة التي يتم الاتفاق عليها في حينه إذا كانت النقود والديون تابعة للأصول والحقوق المالية</a:t>
          </a:r>
        </a:p>
      </dsp:txBody>
      <dsp:txXfrm>
        <a:off x="6322266" y="706956"/>
        <a:ext cx="4174756" cy="4004753"/>
      </dsp:txXfrm>
    </dsp:sp>
    <dsp:sp modelId="{C22D4F90-965F-4B62-A161-1E34A490699A}">
      <dsp:nvSpPr>
        <dsp:cNvPr id="0" name=""/>
        <dsp:cNvSpPr/>
      </dsp:nvSpPr>
      <dsp:spPr>
        <a:xfrm rot="10800000">
          <a:off x="4868932" y="2160764"/>
          <a:ext cx="938975" cy="1097138"/>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endParaRPr lang="ar-SA" sz="3200" kern="1200" dirty="0">
            <a:solidFill>
              <a:schemeClr val="tx1"/>
            </a:solidFill>
            <a:latin typeface="JF Flat" panose="02000500000000000000" pitchFamily="2" charset="-78"/>
            <a:cs typeface="JF Flat" panose="02000500000000000000" pitchFamily="2" charset="-78"/>
          </a:endParaRPr>
        </a:p>
      </dsp:txBody>
      <dsp:txXfrm rot="10800000">
        <a:off x="5150624" y="2380192"/>
        <a:ext cx="657283" cy="658282"/>
      </dsp:txXfrm>
    </dsp:sp>
    <dsp:sp modelId="{88ACD1B0-81E5-4A99-8A3E-5E06636FFE54}">
      <dsp:nvSpPr>
        <dsp:cNvPr id="0" name=""/>
        <dsp:cNvSpPr/>
      </dsp:nvSpPr>
      <dsp:spPr>
        <a:xfrm>
          <a:off x="2074" y="1382150"/>
          <a:ext cx="4423944" cy="2654366"/>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يجوز الاتفاق على أن تكون عملية التمويل المصرفي المجمع مغلقة لا يسمح فيها بالتخارج حتى موعد التصفية </a:t>
          </a:r>
        </a:p>
      </dsp:txBody>
      <dsp:txXfrm>
        <a:off x="79818" y="1459894"/>
        <a:ext cx="4268456" cy="2498878"/>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C942-708B-4192-97DB-BB980B4132FA}">
      <dsp:nvSpPr>
        <dsp:cNvPr id="0" name=""/>
        <dsp:cNvSpPr/>
      </dsp:nvSpPr>
      <dsp:spPr>
        <a:xfrm>
          <a:off x="2505608" y="1300"/>
          <a:ext cx="4335752" cy="2601451"/>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kern="1200" dirty="0">
              <a:solidFill>
                <a:schemeClr val="tx1"/>
              </a:solidFill>
              <a:latin typeface="JF Flat" panose="02000500000000000000" pitchFamily="2" charset="-78"/>
              <a:cs typeface="JF Flat" panose="02000500000000000000" pitchFamily="2" charset="-78"/>
            </a:rPr>
            <a:t>التمويل بالصكوك</a:t>
          </a:r>
        </a:p>
      </dsp:txBody>
      <dsp:txXfrm>
        <a:off x="2505608" y="1300"/>
        <a:ext cx="4335752" cy="2601451"/>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3331-180E-4E1C-BBBF-2CBC416A551B}">
      <dsp:nvSpPr>
        <dsp:cNvPr id="0" name=""/>
        <dsp:cNvSpPr/>
      </dsp:nvSpPr>
      <dsp:spPr>
        <a:xfrm>
          <a:off x="100221" y="1179"/>
          <a:ext cx="9255036" cy="2725837"/>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هي وثائق متساوية القيمة تمثل حصصا شائعة في ملكية أعيان أو منافع أو خدمات أو في موجودات مشروع معين أو نشاط استثماري خاص ، وذلك بعد تحصيل قيمة الصكوك وقفل باب الاكتتاب وبدء استخدامها فيما أصدرت من أجله </a:t>
          </a:r>
        </a:p>
      </dsp:txBody>
      <dsp:txXfrm>
        <a:off x="100221" y="1179"/>
        <a:ext cx="9255036" cy="2725837"/>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6A336-55C2-4B89-AA42-31F81C474FCF}">
      <dsp:nvSpPr>
        <dsp:cNvPr id="0" name=""/>
        <dsp:cNvSpPr/>
      </dsp:nvSpPr>
      <dsp:spPr>
        <a:xfrm>
          <a:off x="496410" y="1843885"/>
          <a:ext cx="4722411" cy="204898"/>
        </a:xfrm>
        <a:custGeom>
          <a:avLst/>
          <a:gdLst/>
          <a:ahLst/>
          <a:cxnLst/>
          <a:rect l="0" t="0" r="0" b="0"/>
          <a:pathLst>
            <a:path>
              <a:moveTo>
                <a:pt x="4722411" y="0"/>
              </a:moveTo>
              <a:lnTo>
                <a:pt x="4722411" y="102449"/>
              </a:lnTo>
              <a:lnTo>
                <a:pt x="0" y="102449"/>
              </a:lnTo>
              <a:lnTo>
                <a:pt x="0"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12DE9E-D97A-4B0A-85A4-8CC1162B5326}">
      <dsp:nvSpPr>
        <dsp:cNvPr id="0" name=""/>
        <dsp:cNvSpPr/>
      </dsp:nvSpPr>
      <dsp:spPr>
        <a:xfrm>
          <a:off x="1677013" y="1843885"/>
          <a:ext cx="3541808" cy="204898"/>
        </a:xfrm>
        <a:custGeom>
          <a:avLst/>
          <a:gdLst/>
          <a:ahLst/>
          <a:cxnLst/>
          <a:rect l="0" t="0" r="0" b="0"/>
          <a:pathLst>
            <a:path>
              <a:moveTo>
                <a:pt x="3541808" y="0"/>
              </a:moveTo>
              <a:lnTo>
                <a:pt x="3541808" y="102449"/>
              </a:lnTo>
              <a:lnTo>
                <a:pt x="0" y="102449"/>
              </a:lnTo>
              <a:lnTo>
                <a:pt x="0"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9558B3-D440-4FA9-84CE-ECF13BE840F5}">
      <dsp:nvSpPr>
        <dsp:cNvPr id="0" name=""/>
        <dsp:cNvSpPr/>
      </dsp:nvSpPr>
      <dsp:spPr>
        <a:xfrm>
          <a:off x="2857616" y="1843885"/>
          <a:ext cx="2361205" cy="204898"/>
        </a:xfrm>
        <a:custGeom>
          <a:avLst/>
          <a:gdLst/>
          <a:ahLst/>
          <a:cxnLst/>
          <a:rect l="0" t="0" r="0" b="0"/>
          <a:pathLst>
            <a:path>
              <a:moveTo>
                <a:pt x="2361205" y="0"/>
              </a:moveTo>
              <a:lnTo>
                <a:pt x="2361205" y="102449"/>
              </a:lnTo>
              <a:lnTo>
                <a:pt x="0" y="102449"/>
              </a:lnTo>
              <a:lnTo>
                <a:pt x="0"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227BB-5EF6-49E2-B550-AF102038B498}">
      <dsp:nvSpPr>
        <dsp:cNvPr id="0" name=""/>
        <dsp:cNvSpPr/>
      </dsp:nvSpPr>
      <dsp:spPr>
        <a:xfrm>
          <a:off x="4038219" y="1843885"/>
          <a:ext cx="1180602" cy="204898"/>
        </a:xfrm>
        <a:custGeom>
          <a:avLst/>
          <a:gdLst/>
          <a:ahLst/>
          <a:cxnLst/>
          <a:rect l="0" t="0" r="0" b="0"/>
          <a:pathLst>
            <a:path>
              <a:moveTo>
                <a:pt x="1180602" y="0"/>
              </a:moveTo>
              <a:lnTo>
                <a:pt x="1180602" y="102449"/>
              </a:lnTo>
              <a:lnTo>
                <a:pt x="0" y="102449"/>
              </a:lnTo>
              <a:lnTo>
                <a:pt x="0"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8C5352-C9A1-4435-A0BC-E6AF9118329B}">
      <dsp:nvSpPr>
        <dsp:cNvPr id="0" name=""/>
        <dsp:cNvSpPr/>
      </dsp:nvSpPr>
      <dsp:spPr>
        <a:xfrm>
          <a:off x="5173102" y="1843885"/>
          <a:ext cx="91440" cy="204898"/>
        </a:xfrm>
        <a:custGeom>
          <a:avLst/>
          <a:gdLst/>
          <a:ahLst/>
          <a:cxnLst/>
          <a:rect l="0" t="0" r="0" b="0"/>
          <a:pathLst>
            <a:path>
              <a:moveTo>
                <a:pt x="45720" y="0"/>
              </a:moveTo>
              <a:lnTo>
                <a:pt x="45720"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4E5A84-8F90-4D03-A67B-4A3D5AB56A89}">
      <dsp:nvSpPr>
        <dsp:cNvPr id="0" name=""/>
        <dsp:cNvSpPr/>
      </dsp:nvSpPr>
      <dsp:spPr>
        <a:xfrm>
          <a:off x="5218822" y="1843885"/>
          <a:ext cx="1180602" cy="204898"/>
        </a:xfrm>
        <a:custGeom>
          <a:avLst/>
          <a:gdLst/>
          <a:ahLst/>
          <a:cxnLst/>
          <a:rect l="0" t="0" r="0" b="0"/>
          <a:pathLst>
            <a:path>
              <a:moveTo>
                <a:pt x="0" y="0"/>
              </a:moveTo>
              <a:lnTo>
                <a:pt x="0" y="102449"/>
              </a:lnTo>
              <a:lnTo>
                <a:pt x="1180602" y="102449"/>
              </a:lnTo>
              <a:lnTo>
                <a:pt x="1180602"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52D050-9125-45F4-B574-2B33452C30D5}">
      <dsp:nvSpPr>
        <dsp:cNvPr id="0" name=""/>
        <dsp:cNvSpPr/>
      </dsp:nvSpPr>
      <dsp:spPr>
        <a:xfrm>
          <a:off x="5218822" y="1843885"/>
          <a:ext cx="2361205" cy="204898"/>
        </a:xfrm>
        <a:custGeom>
          <a:avLst/>
          <a:gdLst/>
          <a:ahLst/>
          <a:cxnLst/>
          <a:rect l="0" t="0" r="0" b="0"/>
          <a:pathLst>
            <a:path>
              <a:moveTo>
                <a:pt x="0" y="0"/>
              </a:moveTo>
              <a:lnTo>
                <a:pt x="0" y="102449"/>
              </a:lnTo>
              <a:lnTo>
                <a:pt x="2361205" y="102449"/>
              </a:lnTo>
              <a:lnTo>
                <a:pt x="2361205"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057042-4019-4EDB-ABF8-34CB11E33E51}">
      <dsp:nvSpPr>
        <dsp:cNvPr id="0" name=""/>
        <dsp:cNvSpPr/>
      </dsp:nvSpPr>
      <dsp:spPr>
        <a:xfrm>
          <a:off x="5218822" y="1843885"/>
          <a:ext cx="3541808" cy="204898"/>
        </a:xfrm>
        <a:custGeom>
          <a:avLst/>
          <a:gdLst/>
          <a:ahLst/>
          <a:cxnLst/>
          <a:rect l="0" t="0" r="0" b="0"/>
          <a:pathLst>
            <a:path>
              <a:moveTo>
                <a:pt x="0" y="0"/>
              </a:moveTo>
              <a:lnTo>
                <a:pt x="0" y="102449"/>
              </a:lnTo>
              <a:lnTo>
                <a:pt x="3541808" y="102449"/>
              </a:lnTo>
              <a:lnTo>
                <a:pt x="3541808"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4C12D-64A9-45DC-9E7C-7AB1134257F4}">
      <dsp:nvSpPr>
        <dsp:cNvPr id="0" name=""/>
        <dsp:cNvSpPr/>
      </dsp:nvSpPr>
      <dsp:spPr>
        <a:xfrm>
          <a:off x="9550951" y="2724429"/>
          <a:ext cx="146355" cy="2527075"/>
        </a:xfrm>
        <a:custGeom>
          <a:avLst/>
          <a:gdLst/>
          <a:ahLst/>
          <a:cxnLst/>
          <a:rect l="0" t="0" r="0" b="0"/>
          <a:pathLst>
            <a:path>
              <a:moveTo>
                <a:pt x="0" y="0"/>
              </a:moveTo>
              <a:lnTo>
                <a:pt x="0" y="2527075"/>
              </a:lnTo>
              <a:lnTo>
                <a:pt x="146355" y="2527075"/>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E1D098-C579-4EBC-A11A-C001FC30EB50}">
      <dsp:nvSpPr>
        <dsp:cNvPr id="0" name=""/>
        <dsp:cNvSpPr/>
      </dsp:nvSpPr>
      <dsp:spPr>
        <a:xfrm>
          <a:off x="9550951" y="2724429"/>
          <a:ext cx="146355" cy="1834325"/>
        </a:xfrm>
        <a:custGeom>
          <a:avLst/>
          <a:gdLst/>
          <a:ahLst/>
          <a:cxnLst/>
          <a:rect l="0" t="0" r="0" b="0"/>
          <a:pathLst>
            <a:path>
              <a:moveTo>
                <a:pt x="0" y="0"/>
              </a:moveTo>
              <a:lnTo>
                <a:pt x="0" y="1834325"/>
              </a:lnTo>
              <a:lnTo>
                <a:pt x="146355" y="1834325"/>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B6E4CF-744E-4685-954B-0C294AFF000C}">
      <dsp:nvSpPr>
        <dsp:cNvPr id="0" name=""/>
        <dsp:cNvSpPr/>
      </dsp:nvSpPr>
      <dsp:spPr>
        <a:xfrm>
          <a:off x="9550951" y="2724429"/>
          <a:ext cx="146355" cy="1141574"/>
        </a:xfrm>
        <a:custGeom>
          <a:avLst/>
          <a:gdLst/>
          <a:ahLst/>
          <a:cxnLst/>
          <a:rect l="0" t="0" r="0" b="0"/>
          <a:pathLst>
            <a:path>
              <a:moveTo>
                <a:pt x="0" y="0"/>
              </a:moveTo>
              <a:lnTo>
                <a:pt x="0" y="1141574"/>
              </a:lnTo>
              <a:lnTo>
                <a:pt x="146355" y="1141574"/>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F18160-2C64-4E8F-A3C5-4C02DD9CAC16}">
      <dsp:nvSpPr>
        <dsp:cNvPr id="0" name=""/>
        <dsp:cNvSpPr/>
      </dsp:nvSpPr>
      <dsp:spPr>
        <a:xfrm>
          <a:off x="9550951" y="2724429"/>
          <a:ext cx="146355" cy="448824"/>
        </a:xfrm>
        <a:custGeom>
          <a:avLst/>
          <a:gdLst/>
          <a:ahLst/>
          <a:cxnLst/>
          <a:rect l="0" t="0" r="0" b="0"/>
          <a:pathLst>
            <a:path>
              <a:moveTo>
                <a:pt x="0" y="0"/>
              </a:moveTo>
              <a:lnTo>
                <a:pt x="0" y="448824"/>
              </a:lnTo>
              <a:lnTo>
                <a:pt x="146355" y="448824"/>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998BB0-DF60-494B-9031-66EB7D23F952}">
      <dsp:nvSpPr>
        <dsp:cNvPr id="0" name=""/>
        <dsp:cNvSpPr/>
      </dsp:nvSpPr>
      <dsp:spPr>
        <a:xfrm>
          <a:off x="5218822" y="1843885"/>
          <a:ext cx="4722411" cy="204898"/>
        </a:xfrm>
        <a:custGeom>
          <a:avLst/>
          <a:gdLst/>
          <a:ahLst/>
          <a:cxnLst/>
          <a:rect l="0" t="0" r="0" b="0"/>
          <a:pathLst>
            <a:path>
              <a:moveTo>
                <a:pt x="0" y="0"/>
              </a:moveTo>
              <a:lnTo>
                <a:pt x="0" y="102449"/>
              </a:lnTo>
              <a:lnTo>
                <a:pt x="4722411" y="102449"/>
              </a:lnTo>
              <a:lnTo>
                <a:pt x="4722411" y="20489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3C1574-D40F-425F-A73F-A28383D91B66}">
      <dsp:nvSpPr>
        <dsp:cNvPr id="0" name=""/>
        <dsp:cNvSpPr/>
      </dsp:nvSpPr>
      <dsp:spPr>
        <a:xfrm>
          <a:off x="4142024" y="1163785"/>
          <a:ext cx="2153595" cy="680100"/>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latin typeface="Sakkal Majalla" panose="02000000000000000000" pitchFamily="2" charset="-78"/>
              <a:cs typeface="Sakkal Majalla" panose="02000000000000000000" pitchFamily="2" charset="-78"/>
            </a:rPr>
            <a:t>أنواع صكوك الاستثمار</a:t>
          </a:r>
        </a:p>
      </dsp:txBody>
      <dsp:txXfrm>
        <a:off x="4142024" y="1163785"/>
        <a:ext cx="2153595" cy="680100"/>
      </dsp:txXfrm>
    </dsp:sp>
    <dsp:sp modelId="{07977E9A-6444-4887-8C5B-D4963BB6AC07}">
      <dsp:nvSpPr>
        <dsp:cNvPr id="0" name=""/>
        <dsp:cNvSpPr/>
      </dsp:nvSpPr>
      <dsp:spPr>
        <a:xfrm>
          <a:off x="9453381" y="2048783"/>
          <a:ext cx="975704" cy="675646"/>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 صكوك ملكية المنافع</a:t>
          </a:r>
        </a:p>
      </dsp:txBody>
      <dsp:txXfrm>
        <a:off x="9453381" y="2048783"/>
        <a:ext cx="975704" cy="675646"/>
      </dsp:txXfrm>
    </dsp:sp>
    <dsp:sp modelId="{0FEA7A2D-D0F0-4D31-AF6B-C185E0BF071A}">
      <dsp:nvSpPr>
        <dsp:cNvPr id="0" name=""/>
        <dsp:cNvSpPr/>
      </dsp:nvSpPr>
      <dsp:spPr>
        <a:xfrm>
          <a:off x="9697307" y="2929328"/>
          <a:ext cx="1360191" cy="487852"/>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ملكية منافع الأعيان الموجودة </a:t>
          </a:r>
        </a:p>
      </dsp:txBody>
      <dsp:txXfrm>
        <a:off x="9697307" y="2929328"/>
        <a:ext cx="1360191" cy="487852"/>
      </dsp:txXfrm>
    </dsp:sp>
    <dsp:sp modelId="{E49692AC-4C0A-428D-94DB-0FDAFC3ABEEE}">
      <dsp:nvSpPr>
        <dsp:cNvPr id="0" name=""/>
        <dsp:cNvSpPr/>
      </dsp:nvSpPr>
      <dsp:spPr>
        <a:xfrm>
          <a:off x="9697307" y="3622078"/>
          <a:ext cx="1835632" cy="487852"/>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ملكية منافع الأعيان الموصوفة في الذمة </a:t>
          </a:r>
        </a:p>
      </dsp:txBody>
      <dsp:txXfrm>
        <a:off x="9697307" y="3622078"/>
        <a:ext cx="1835632" cy="487852"/>
      </dsp:txXfrm>
    </dsp:sp>
    <dsp:sp modelId="{3EF2B1FF-5FAA-49D7-A07D-BB3AEE6159A0}">
      <dsp:nvSpPr>
        <dsp:cNvPr id="0" name=""/>
        <dsp:cNvSpPr/>
      </dsp:nvSpPr>
      <dsp:spPr>
        <a:xfrm>
          <a:off x="9697307" y="4314828"/>
          <a:ext cx="1971655" cy="487852"/>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ملكية الخدمات من طرف معين</a:t>
          </a:r>
        </a:p>
      </dsp:txBody>
      <dsp:txXfrm>
        <a:off x="9697307" y="4314828"/>
        <a:ext cx="1971655" cy="487852"/>
      </dsp:txXfrm>
    </dsp:sp>
    <dsp:sp modelId="{542F07B8-D3B7-410B-B0E5-80994AF9C6E8}">
      <dsp:nvSpPr>
        <dsp:cNvPr id="0" name=""/>
        <dsp:cNvSpPr/>
      </dsp:nvSpPr>
      <dsp:spPr>
        <a:xfrm>
          <a:off x="9697307" y="5007579"/>
          <a:ext cx="2091881" cy="487852"/>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ملكية الخدمات من طرف موصوف في الذمة </a:t>
          </a:r>
        </a:p>
      </dsp:txBody>
      <dsp:txXfrm>
        <a:off x="9697307" y="5007579"/>
        <a:ext cx="2091881" cy="487852"/>
      </dsp:txXfrm>
    </dsp:sp>
    <dsp:sp modelId="{1EA7A299-AF8C-4B19-8F77-1D581B4248D7}">
      <dsp:nvSpPr>
        <dsp:cNvPr id="0" name=""/>
        <dsp:cNvSpPr/>
      </dsp:nvSpPr>
      <dsp:spPr>
        <a:xfrm>
          <a:off x="8272778" y="2048783"/>
          <a:ext cx="975704" cy="793535"/>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ملكية الموجودات المؤجرة </a:t>
          </a:r>
        </a:p>
      </dsp:txBody>
      <dsp:txXfrm>
        <a:off x="8272778" y="2048783"/>
        <a:ext cx="975704" cy="793535"/>
      </dsp:txXfrm>
    </dsp:sp>
    <dsp:sp modelId="{3D216904-01B3-48CA-96AB-9927613BFBF8}">
      <dsp:nvSpPr>
        <dsp:cNvPr id="0" name=""/>
        <dsp:cNvSpPr/>
      </dsp:nvSpPr>
      <dsp:spPr>
        <a:xfrm>
          <a:off x="7092175" y="2048783"/>
          <a:ext cx="975704" cy="48785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السلم</a:t>
          </a:r>
        </a:p>
      </dsp:txBody>
      <dsp:txXfrm>
        <a:off x="7092175" y="2048783"/>
        <a:ext cx="975704" cy="487852"/>
      </dsp:txXfrm>
    </dsp:sp>
    <dsp:sp modelId="{20658B2F-69FE-4EA9-AFD0-5AD25F5581A3}">
      <dsp:nvSpPr>
        <dsp:cNvPr id="0" name=""/>
        <dsp:cNvSpPr/>
      </dsp:nvSpPr>
      <dsp:spPr>
        <a:xfrm>
          <a:off x="5911572" y="2048783"/>
          <a:ext cx="975704" cy="661688"/>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الاستصناع</a:t>
          </a:r>
        </a:p>
      </dsp:txBody>
      <dsp:txXfrm>
        <a:off x="5911572" y="2048783"/>
        <a:ext cx="975704" cy="661688"/>
      </dsp:txXfrm>
    </dsp:sp>
    <dsp:sp modelId="{F86610D6-2A23-4F8E-B9B0-DA9C4AA94FC2}">
      <dsp:nvSpPr>
        <dsp:cNvPr id="0" name=""/>
        <dsp:cNvSpPr/>
      </dsp:nvSpPr>
      <dsp:spPr>
        <a:xfrm>
          <a:off x="4730969" y="2048783"/>
          <a:ext cx="975704" cy="48785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المرابحة</a:t>
          </a:r>
        </a:p>
      </dsp:txBody>
      <dsp:txXfrm>
        <a:off x="4730969" y="2048783"/>
        <a:ext cx="975704" cy="487852"/>
      </dsp:txXfrm>
    </dsp:sp>
    <dsp:sp modelId="{7A8BA9EE-DCE8-4937-ACAB-2AF72CDF4683}">
      <dsp:nvSpPr>
        <dsp:cNvPr id="0" name=""/>
        <dsp:cNvSpPr/>
      </dsp:nvSpPr>
      <dsp:spPr>
        <a:xfrm>
          <a:off x="3550367" y="2048783"/>
          <a:ext cx="975704" cy="64674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المشاركة</a:t>
          </a:r>
        </a:p>
      </dsp:txBody>
      <dsp:txXfrm>
        <a:off x="3550367" y="2048783"/>
        <a:ext cx="975704" cy="646741"/>
      </dsp:txXfrm>
    </dsp:sp>
    <dsp:sp modelId="{1F915B52-AF67-4DDD-876E-45BD895F8BB3}">
      <dsp:nvSpPr>
        <dsp:cNvPr id="0" name=""/>
        <dsp:cNvSpPr/>
      </dsp:nvSpPr>
      <dsp:spPr>
        <a:xfrm>
          <a:off x="2369764" y="2048783"/>
          <a:ext cx="975704" cy="627905"/>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الشركة</a:t>
          </a:r>
        </a:p>
      </dsp:txBody>
      <dsp:txXfrm>
        <a:off x="2369764" y="2048783"/>
        <a:ext cx="975704" cy="627905"/>
      </dsp:txXfrm>
    </dsp:sp>
    <dsp:sp modelId="{C85A9B15-D5B7-43D5-A95C-7E4148D4380B}">
      <dsp:nvSpPr>
        <dsp:cNvPr id="0" name=""/>
        <dsp:cNvSpPr/>
      </dsp:nvSpPr>
      <dsp:spPr>
        <a:xfrm>
          <a:off x="1189161" y="2048783"/>
          <a:ext cx="975704" cy="64674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المضاربة</a:t>
          </a:r>
        </a:p>
      </dsp:txBody>
      <dsp:txXfrm>
        <a:off x="1189161" y="2048783"/>
        <a:ext cx="975704" cy="646741"/>
      </dsp:txXfrm>
    </dsp:sp>
    <dsp:sp modelId="{E3DA270B-9315-4895-8B3D-17D025989BA9}">
      <dsp:nvSpPr>
        <dsp:cNvPr id="0" name=""/>
        <dsp:cNvSpPr/>
      </dsp:nvSpPr>
      <dsp:spPr>
        <a:xfrm>
          <a:off x="8558" y="2048783"/>
          <a:ext cx="975704" cy="684413"/>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Sakkal Majalla" panose="02000000000000000000" pitchFamily="2" charset="-78"/>
              <a:cs typeface="Sakkal Majalla" panose="02000000000000000000" pitchFamily="2" charset="-78"/>
            </a:rPr>
            <a:t>صكوك الوكالة بالاستثمار</a:t>
          </a:r>
        </a:p>
      </dsp:txBody>
      <dsp:txXfrm>
        <a:off x="8558" y="2048783"/>
        <a:ext cx="975704" cy="684413"/>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98CEF-64BB-48F4-835A-1EE2B9451036}">
      <dsp:nvSpPr>
        <dsp:cNvPr id="0" name=""/>
        <dsp:cNvSpPr/>
      </dsp:nvSpPr>
      <dsp:spPr>
        <a:xfrm>
          <a:off x="0" y="4378076"/>
          <a:ext cx="10531371" cy="7182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tx1"/>
              </a:solidFill>
              <a:latin typeface="JF Flat" panose="02000500000000000000" pitchFamily="2" charset="-78"/>
              <a:cs typeface="JF Flat" panose="02000500000000000000" pitchFamily="2" charset="-78"/>
            </a:rPr>
            <a:t>أن مالكيها يشاركون في غنمها حسب الاتفاق المبين في نشرة الإصدار ، ويتحملون غرمها بنسبة ما يملكه كل منهم من صكوك</a:t>
          </a:r>
          <a:endParaRPr lang="ar-SA" sz="1800" kern="1200" dirty="0">
            <a:solidFill>
              <a:schemeClr val="tx1"/>
            </a:solidFill>
            <a:latin typeface="JF Flat" panose="02000500000000000000" pitchFamily="2" charset="-78"/>
            <a:cs typeface="JF Flat" panose="02000500000000000000" pitchFamily="2" charset="-78"/>
          </a:endParaRPr>
        </a:p>
      </dsp:txBody>
      <dsp:txXfrm>
        <a:off x="0" y="4378076"/>
        <a:ext cx="10531371" cy="718259"/>
      </dsp:txXfrm>
    </dsp:sp>
    <dsp:sp modelId="{E402AE2A-97B6-4EC5-96BE-7E38EE96199C}">
      <dsp:nvSpPr>
        <dsp:cNvPr id="0" name=""/>
        <dsp:cNvSpPr/>
      </dsp:nvSpPr>
      <dsp:spPr>
        <a:xfrm rot="10800000">
          <a:off x="0" y="3284166"/>
          <a:ext cx="10531371" cy="1104683"/>
        </a:xfrm>
        <a:prstGeom prst="upArrowCallou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tx1"/>
              </a:solidFill>
              <a:latin typeface="JF Flat" panose="02000500000000000000" pitchFamily="2" charset="-78"/>
              <a:cs typeface="JF Flat" panose="02000500000000000000" pitchFamily="2" charset="-78"/>
            </a:rPr>
            <a:t>أن تداولها يخضع لشروط تداول ما تمثله</a:t>
          </a:r>
          <a:endParaRPr lang="ar-SA" sz="1800" kern="1200" dirty="0">
            <a:solidFill>
              <a:schemeClr val="tx1"/>
            </a:solidFill>
            <a:latin typeface="JF Flat" panose="02000500000000000000" pitchFamily="2" charset="-78"/>
            <a:cs typeface="JF Flat" panose="02000500000000000000" pitchFamily="2" charset="-78"/>
          </a:endParaRPr>
        </a:p>
      </dsp:txBody>
      <dsp:txXfrm rot="10800000">
        <a:off x="0" y="3284166"/>
        <a:ext cx="10531371" cy="717790"/>
      </dsp:txXfrm>
    </dsp:sp>
    <dsp:sp modelId="{39AABEA9-F8E5-444F-92A9-BA976F913F1C}">
      <dsp:nvSpPr>
        <dsp:cNvPr id="0" name=""/>
        <dsp:cNvSpPr/>
      </dsp:nvSpPr>
      <dsp:spPr>
        <a:xfrm rot="10800000">
          <a:off x="0" y="2190257"/>
          <a:ext cx="10531371" cy="1104683"/>
        </a:xfrm>
        <a:prstGeom prst="upArrowCallou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tx1"/>
              </a:solidFill>
              <a:latin typeface="JF Flat" panose="02000500000000000000" pitchFamily="2" charset="-78"/>
              <a:cs typeface="JF Flat" panose="02000500000000000000" pitchFamily="2" charset="-78"/>
            </a:rPr>
            <a:t>أنها تصدر على أساس عقد شرعي ، بضوابط شرعية تنظم إصدارها وتداولها.</a:t>
          </a:r>
          <a:endParaRPr lang="ar-SA" sz="1800" kern="1200" dirty="0">
            <a:solidFill>
              <a:schemeClr val="tx1"/>
            </a:solidFill>
            <a:latin typeface="JF Flat" panose="02000500000000000000" pitchFamily="2" charset="-78"/>
            <a:cs typeface="JF Flat" panose="02000500000000000000" pitchFamily="2" charset="-78"/>
          </a:endParaRPr>
        </a:p>
      </dsp:txBody>
      <dsp:txXfrm rot="10800000">
        <a:off x="0" y="2190257"/>
        <a:ext cx="10531371" cy="717790"/>
      </dsp:txXfrm>
    </dsp:sp>
    <dsp:sp modelId="{54724541-7DA1-4A51-989C-5E3824B99C7C}">
      <dsp:nvSpPr>
        <dsp:cNvPr id="0" name=""/>
        <dsp:cNvSpPr/>
      </dsp:nvSpPr>
      <dsp:spPr>
        <a:xfrm rot="10800000">
          <a:off x="0" y="1096347"/>
          <a:ext cx="10531371" cy="1104683"/>
        </a:xfrm>
        <a:prstGeom prst="upArrowCallou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tx1"/>
              </a:solidFill>
              <a:latin typeface="JF Flat" panose="02000500000000000000" pitchFamily="2" charset="-78"/>
              <a:cs typeface="JF Flat" panose="02000500000000000000" pitchFamily="2" charset="-78"/>
            </a:rPr>
            <a:t>أنها تمثل حصة شائعة في ملكية موجودات مخصصة للاستثمار ؛ أعيانا أو منافع أو خدمات أو خليطا منها ومن الحقوق المعنوية والديون والنقود ، ولا تمثل دينا في ذمة مصدرها لحاملها .</a:t>
          </a:r>
          <a:endParaRPr lang="ar-SA" sz="1800" kern="1200" dirty="0">
            <a:solidFill>
              <a:schemeClr val="tx1"/>
            </a:solidFill>
            <a:latin typeface="JF Flat" panose="02000500000000000000" pitchFamily="2" charset="-78"/>
            <a:cs typeface="JF Flat" panose="02000500000000000000" pitchFamily="2" charset="-78"/>
          </a:endParaRPr>
        </a:p>
      </dsp:txBody>
      <dsp:txXfrm rot="10800000">
        <a:off x="0" y="1096347"/>
        <a:ext cx="10531371" cy="717790"/>
      </dsp:txXfrm>
    </dsp:sp>
    <dsp:sp modelId="{D9A7388B-D466-4B36-8F97-FAAFAA9051F3}">
      <dsp:nvSpPr>
        <dsp:cNvPr id="0" name=""/>
        <dsp:cNvSpPr/>
      </dsp:nvSpPr>
      <dsp:spPr>
        <a:xfrm rot="10800000">
          <a:off x="0" y="2437"/>
          <a:ext cx="10531371" cy="1104683"/>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tx1"/>
              </a:solidFill>
              <a:latin typeface="JF Flat" panose="02000500000000000000" pitchFamily="2" charset="-78"/>
              <a:cs typeface="JF Flat" panose="02000500000000000000" pitchFamily="2" charset="-78"/>
            </a:rPr>
            <a:t>أنها وثيقة تصدر باسم مالكها أو لحاملها ، بفئات متساوية القيمة لإثبات حق مالكها فيما تمثله من حقوق والتزامات مالية.</a:t>
          </a:r>
          <a:endParaRPr lang="ar-SA" sz="1800" kern="1200" dirty="0">
            <a:solidFill>
              <a:schemeClr val="tx1"/>
            </a:solidFill>
            <a:latin typeface="JF Flat" panose="02000500000000000000" pitchFamily="2" charset="-78"/>
            <a:cs typeface="JF Flat" panose="02000500000000000000" pitchFamily="2" charset="-78"/>
          </a:endParaRPr>
        </a:p>
      </dsp:txBody>
      <dsp:txXfrm rot="10800000">
        <a:off x="0" y="2437"/>
        <a:ext cx="10531371" cy="717790"/>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97CD-A19F-453D-A62C-8F61DC3A3CB6}">
      <dsp:nvSpPr>
        <dsp:cNvPr id="0" name=""/>
        <dsp:cNvSpPr/>
      </dsp:nvSpPr>
      <dsp:spPr>
        <a:xfrm>
          <a:off x="0" y="3905452"/>
          <a:ext cx="10326756" cy="12818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السلم</a:t>
          </a:r>
        </a:p>
      </dsp:txBody>
      <dsp:txXfrm>
        <a:off x="0" y="3905452"/>
        <a:ext cx="10326756" cy="692202"/>
      </dsp:txXfrm>
    </dsp:sp>
    <dsp:sp modelId="{E5E989D6-FB5C-4C39-954D-D6B4D4CB8BB0}">
      <dsp:nvSpPr>
        <dsp:cNvPr id="0" name=""/>
        <dsp:cNvSpPr/>
      </dsp:nvSpPr>
      <dsp:spPr>
        <a:xfrm>
          <a:off x="0" y="4572017"/>
          <a:ext cx="10326756" cy="58965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هو البائع لسلعة السلم ، </a:t>
          </a:r>
          <a:r>
            <a:rPr lang="ar-SA" sz="2000" kern="1200" dirty="0" err="1">
              <a:solidFill>
                <a:schemeClr val="tx1"/>
              </a:solidFill>
              <a:latin typeface="Sakkal Majalla" panose="02000000000000000000" pitchFamily="2" charset="-78"/>
              <a:cs typeface="Sakkal Majalla" panose="02000000000000000000" pitchFamily="2" charset="-78"/>
            </a:rPr>
            <a:t>والمكتتبون</a:t>
          </a:r>
          <a:r>
            <a:rPr lang="ar-SA" sz="2000" kern="1200" dirty="0">
              <a:solidFill>
                <a:schemeClr val="tx1"/>
              </a:solidFill>
              <a:latin typeface="Sakkal Majalla" panose="02000000000000000000" pitchFamily="2" charset="-78"/>
              <a:cs typeface="Sakkal Majalla" panose="02000000000000000000" pitchFamily="2" charset="-78"/>
            </a:rPr>
            <a:t> فيها مشترون للسلعة ، وحصيلة الاكتتاب هي ثمن شراء السلعة (رأس مال السلم). ويملك حملة صكوك سلعة السلم ويستحقون ثمن بيعها </a:t>
          </a:r>
        </a:p>
      </dsp:txBody>
      <dsp:txXfrm>
        <a:off x="0" y="4572017"/>
        <a:ext cx="10326756" cy="589654"/>
      </dsp:txXfrm>
    </dsp:sp>
    <dsp:sp modelId="{0DF3B3F7-55F1-4E7B-A876-6DA0DDCCDCC5}">
      <dsp:nvSpPr>
        <dsp:cNvPr id="0" name=""/>
        <dsp:cNvSpPr/>
      </dsp:nvSpPr>
      <dsp:spPr>
        <a:xfrm rot="10800000">
          <a:off x="0" y="1953184"/>
          <a:ext cx="10326756" cy="1971495"/>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ملكية المنافع (عين / موصوفة / خدمة) </a:t>
          </a:r>
        </a:p>
      </dsp:txBody>
      <dsp:txXfrm rot="-10800000">
        <a:off x="0" y="1953184"/>
        <a:ext cx="10326756" cy="691994"/>
      </dsp:txXfrm>
    </dsp:sp>
    <dsp:sp modelId="{F0B3FF9B-DF69-49DF-BA13-0464C3E5DCD8}">
      <dsp:nvSpPr>
        <dsp:cNvPr id="0" name=""/>
        <dsp:cNvSpPr/>
      </dsp:nvSpPr>
      <dsp:spPr>
        <a:xfrm>
          <a:off x="0" y="2645179"/>
          <a:ext cx="10326756" cy="58947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بائع لمنفعة العين، </a:t>
          </a:r>
          <a:r>
            <a:rPr lang="ar-SA" sz="2000" kern="1200" dirty="0" err="1">
              <a:solidFill>
                <a:schemeClr val="tx1"/>
              </a:solidFill>
              <a:latin typeface="Sakkal Majalla" panose="02000000000000000000" pitchFamily="2" charset="-78"/>
              <a:cs typeface="Sakkal Majalla" panose="02000000000000000000" pitchFamily="2" charset="-78"/>
            </a:rPr>
            <a:t>والمكتتبون</a:t>
          </a:r>
          <a:r>
            <a:rPr lang="ar-SA" sz="2000" kern="1200" dirty="0">
              <a:solidFill>
                <a:schemeClr val="tx1"/>
              </a:solidFill>
              <a:latin typeface="Sakkal Majalla" panose="02000000000000000000" pitchFamily="2" charset="-78"/>
              <a:cs typeface="Sakkal Majalla" panose="02000000000000000000" pitchFamily="2" charset="-78"/>
            </a:rPr>
            <a:t> فيها مشترون لها ، وحصيلة الاكتتاب هي ثمن تلك المنفعة / الخدمة، ويملك حملة الصكوك تلك المنافع على الشيوع بغنمها وغرمها </a:t>
          </a:r>
        </a:p>
      </dsp:txBody>
      <dsp:txXfrm>
        <a:off x="0" y="2645179"/>
        <a:ext cx="10326756" cy="589477"/>
      </dsp:txXfrm>
    </dsp:sp>
    <dsp:sp modelId="{3F955DEE-C9D4-4059-94FC-7A851854A89F}">
      <dsp:nvSpPr>
        <dsp:cNvPr id="0" name=""/>
        <dsp:cNvSpPr/>
      </dsp:nvSpPr>
      <dsp:spPr>
        <a:xfrm rot="10800000">
          <a:off x="0" y="917"/>
          <a:ext cx="10326756" cy="1971495"/>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ملكية الموجودات المؤجرة </a:t>
          </a:r>
        </a:p>
      </dsp:txBody>
      <dsp:txXfrm rot="-10800000">
        <a:off x="0" y="917"/>
        <a:ext cx="10326756" cy="691994"/>
      </dsp:txXfrm>
    </dsp:sp>
    <dsp:sp modelId="{EEBA3043-734B-4719-9636-D0FF7CFE1297}">
      <dsp:nvSpPr>
        <dsp:cNvPr id="0" name=""/>
        <dsp:cNvSpPr/>
      </dsp:nvSpPr>
      <dsp:spPr>
        <a:xfrm>
          <a:off x="0" y="692911"/>
          <a:ext cx="10326756" cy="58947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بائع عين مؤجرة أو عين موعود باستئجارها ، </a:t>
          </a:r>
          <a:r>
            <a:rPr lang="ar-SA" sz="2000" kern="1200" dirty="0" err="1">
              <a:solidFill>
                <a:schemeClr val="tx1"/>
              </a:solidFill>
              <a:latin typeface="Sakkal Majalla" panose="02000000000000000000" pitchFamily="2" charset="-78"/>
              <a:cs typeface="Sakkal Majalla" panose="02000000000000000000" pitchFamily="2" charset="-78"/>
            </a:rPr>
            <a:t>المكتتبون</a:t>
          </a:r>
          <a:r>
            <a:rPr lang="ar-SA" sz="2000" kern="1200" dirty="0">
              <a:solidFill>
                <a:schemeClr val="tx1"/>
              </a:solidFill>
              <a:latin typeface="Sakkal Majalla" panose="02000000000000000000" pitchFamily="2" charset="-78"/>
              <a:cs typeface="Sakkal Majalla" panose="02000000000000000000" pitchFamily="2" charset="-78"/>
            </a:rPr>
            <a:t> فيها مشترون لها ، وحصيلة الاكتتاب هي ثمن الشراء ، ويملك حملة الصكوك تلك الموجودات على الشيوع بغنمها وغرمها و ذلك على أساس المشاركة فيما بينهم</a:t>
          </a:r>
        </a:p>
      </dsp:txBody>
      <dsp:txXfrm>
        <a:off x="0" y="692911"/>
        <a:ext cx="10326756" cy="589477"/>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97CD-A19F-453D-A62C-8F61DC3A3CB6}">
      <dsp:nvSpPr>
        <dsp:cNvPr id="0" name=""/>
        <dsp:cNvSpPr/>
      </dsp:nvSpPr>
      <dsp:spPr>
        <a:xfrm>
          <a:off x="0" y="3905452"/>
          <a:ext cx="10326756" cy="12818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المشاركة</a:t>
          </a:r>
        </a:p>
      </dsp:txBody>
      <dsp:txXfrm>
        <a:off x="0" y="3905452"/>
        <a:ext cx="10326756" cy="692202"/>
      </dsp:txXfrm>
    </dsp:sp>
    <dsp:sp modelId="{E5E989D6-FB5C-4C39-954D-D6B4D4CB8BB0}">
      <dsp:nvSpPr>
        <dsp:cNvPr id="0" name=""/>
        <dsp:cNvSpPr/>
      </dsp:nvSpPr>
      <dsp:spPr>
        <a:xfrm>
          <a:off x="0" y="4572017"/>
          <a:ext cx="10326756" cy="58965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هو طالب المشاركة معه في مشروع معين أو نشاط محدد ، </a:t>
          </a:r>
          <a:r>
            <a:rPr lang="ar-SA" sz="2000" kern="1200" dirty="0" err="1">
              <a:solidFill>
                <a:schemeClr val="tx1"/>
              </a:solidFill>
              <a:latin typeface="Sakkal Majalla" panose="02000000000000000000" pitchFamily="2" charset="-78"/>
              <a:cs typeface="Sakkal Majalla" panose="02000000000000000000" pitchFamily="2" charset="-78"/>
            </a:rPr>
            <a:t>والمكتتبون</a:t>
          </a:r>
          <a:r>
            <a:rPr lang="ar-SA" sz="2000" kern="1200" dirty="0">
              <a:solidFill>
                <a:schemeClr val="tx1"/>
              </a:solidFill>
              <a:latin typeface="Sakkal Majalla" panose="02000000000000000000" pitchFamily="2" charset="-78"/>
              <a:cs typeface="Sakkal Majalla" panose="02000000000000000000" pitchFamily="2" charset="-78"/>
            </a:rPr>
            <a:t> هم الشركاء في عقد المشاركة، وحصيلة الاكتتاب هي حصة المكتتبين في رأس مال المشاركة ، ويملك حملة الصكوك موجودات الشركة بغنمها وغرمها، ويستحقون حصتهم في أرباح الشركة إن وجدت</a:t>
          </a:r>
        </a:p>
      </dsp:txBody>
      <dsp:txXfrm>
        <a:off x="0" y="4572017"/>
        <a:ext cx="10326756" cy="589654"/>
      </dsp:txXfrm>
    </dsp:sp>
    <dsp:sp modelId="{0DF3B3F7-55F1-4E7B-A876-6DA0DDCCDCC5}">
      <dsp:nvSpPr>
        <dsp:cNvPr id="0" name=""/>
        <dsp:cNvSpPr/>
      </dsp:nvSpPr>
      <dsp:spPr>
        <a:xfrm rot="10800000">
          <a:off x="0" y="1953184"/>
          <a:ext cx="10326756" cy="1971495"/>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المرابحة</a:t>
          </a:r>
        </a:p>
      </dsp:txBody>
      <dsp:txXfrm rot="-10800000">
        <a:off x="0" y="1953184"/>
        <a:ext cx="10326756" cy="691994"/>
      </dsp:txXfrm>
    </dsp:sp>
    <dsp:sp modelId="{F0B3FF9B-DF69-49DF-BA13-0464C3E5DCD8}">
      <dsp:nvSpPr>
        <dsp:cNvPr id="0" name=""/>
        <dsp:cNvSpPr/>
      </dsp:nvSpPr>
      <dsp:spPr>
        <a:xfrm>
          <a:off x="0" y="2645179"/>
          <a:ext cx="10326756" cy="58947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هو البائع لبضاعة المرابحة ، </a:t>
          </a:r>
          <a:r>
            <a:rPr lang="ar-SA" sz="2000" kern="1200" dirty="0" err="1">
              <a:solidFill>
                <a:schemeClr val="tx1"/>
              </a:solidFill>
              <a:latin typeface="Sakkal Majalla" panose="02000000000000000000" pitchFamily="2" charset="-78"/>
              <a:cs typeface="Sakkal Majalla" panose="02000000000000000000" pitchFamily="2" charset="-78"/>
            </a:rPr>
            <a:t>والمكتتبون</a:t>
          </a:r>
          <a:r>
            <a:rPr lang="ar-SA" sz="2000" kern="1200" dirty="0">
              <a:solidFill>
                <a:schemeClr val="tx1"/>
              </a:solidFill>
              <a:latin typeface="Sakkal Majalla" panose="02000000000000000000" pitchFamily="2" charset="-78"/>
              <a:cs typeface="Sakkal Majalla" panose="02000000000000000000" pitchFamily="2" charset="-78"/>
            </a:rPr>
            <a:t> فيها هم المشترون لبضاعة المرابحة، وحصيلة الاكتتاب هي تكلفة شراء البضاعة. ويملك حملة الصكوك سلعة المرابحة ، ويستحقون ثمن بيعها</a:t>
          </a:r>
        </a:p>
      </dsp:txBody>
      <dsp:txXfrm>
        <a:off x="0" y="2645179"/>
        <a:ext cx="10326756" cy="589477"/>
      </dsp:txXfrm>
    </dsp:sp>
    <dsp:sp modelId="{3F955DEE-C9D4-4059-94FC-7A851854A89F}">
      <dsp:nvSpPr>
        <dsp:cNvPr id="0" name=""/>
        <dsp:cNvSpPr/>
      </dsp:nvSpPr>
      <dsp:spPr>
        <a:xfrm rot="10800000">
          <a:off x="0" y="917"/>
          <a:ext cx="10326756" cy="1971495"/>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الاستصناع</a:t>
          </a:r>
        </a:p>
      </dsp:txBody>
      <dsp:txXfrm rot="-10800000">
        <a:off x="0" y="917"/>
        <a:ext cx="10326756" cy="691994"/>
      </dsp:txXfrm>
    </dsp:sp>
    <dsp:sp modelId="{EEBA3043-734B-4719-9636-D0FF7CFE1297}">
      <dsp:nvSpPr>
        <dsp:cNvPr id="0" name=""/>
        <dsp:cNvSpPr/>
      </dsp:nvSpPr>
      <dsp:spPr>
        <a:xfrm>
          <a:off x="0" y="692911"/>
          <a:ext cx="10326756" cy="58947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هو الصانع (البائع) ، </a:t>
          </a:r>
          <a:r>
            <a:rPr lang="ar-SA" sz="2000" kern="1200" dirty="0" err="1">
              <a:solidFill>
                <a:schemeClr val="tx1"/>
              </a:solidFill>
              <a:latin typeface="Sakkal Majalla" panose="02000000000000000000" pitchFamily="2" charset="-78"/>
              <a:cs typeface="Sakkal Majalla" panose="02000000000000000000" pitchFamily="2" charset="-78"/>
            </a:rPr>
            <a:t>والمكتتبون</a:t>
          </a:r>
          <a:r>
            <a:rPr lang="ar-SA" sz="2000" kern="1200" dirty="0">
              <a:solidFill>
                <a:schemeClr val="tx1"/>
              </a:solidFill>
              <a:latin typeface="Sakkal Majalla" panose="02000000000000000000" pitchFamily="2" charset="-78"/>
              <a:cs typeface="Sakkal Majalla" panose="02000000000000000000" pitchFamily="2" charset="-78"/>
            </a:rPr>
            <a:t> فيها هم مشترون للعين المراد صنعها ، وحصيلة الاكتتاب هي تكلفة المصنوع. ويملك حملة الصكوك العين المصنوعة ، ويستحقون ثمن بيعها </a:t>
          </a:r>
        </a:p>
      </dsp:txBody>
      <dsp:txXfrm>
        <a:off x="0" y="692911"/>
        <a:ext cx="10326756" cy="589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ECE23-9C65-4B3E-B8C2-A623EE5BBD4B}">
      <dsp:nvSpPr>
        <dsp:cNvPr id="0" name=""/>
        <dsp:cNvSpPr/>
      </dsp:nvSpPr>
      <dsp:spPr>
        <a:xfrm>
          <a:off x="1344928" y="2225476"/>
          <a:ext cx="3253233" cy="564610"/>
        </a:xfrm>
        <a:custGeom>
          <a:avLst/>
          <a:gdLst/>
          <a:ahLst/>
          <a:cxnLst/>
          <a:rect l="0" t="0" r="0" b="0"/>
          <a:pathLst>
            <a:path>
              <a:moveTo>
                <a:pt x="3253233" y="0"/>
              </a:moveTo>
              <a:lnTo>
                <a:pt x="3253233" y="282305"/>
              </a:lnTo>
              <a:lnTo>
                <a:pt x="0" y="282305"/>
              </a:lnTo>
              <a:lnTo>
                <a:pt x="0" y="5646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8CFDF3-D696-4756-A477-EA8E009A78E8}">
      <dsp:nvSpPr>
        <dsp:cNvPr id="0" name=""/>
        <dsp:cNvSpPr/>
      </dsp:nvSpPr>
      <dsp:spPr>
        <a:xfrm>
          <a:off x="4552442" y="2225476"/>
          <a:ext cx="91440" cy="564610"/>
        </a:xfrm>
        <a:custGeom>
          <a:avLst/>
          <a:gdLst/>
          <a:ahLst/>
          <a:cxnLst/>
          <a:rect l="0" t="0" r="0" b="0"/>
          <a:pathLst>
            <a:path>
              <a:moveTo>
                <a:pt x="45720" y="0"/>
              </a:moveTo>
              <a:lnTo>
                <a:pt x="45720" y="5646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46C652-325A-49AD-8DE6-BFECFC02A24F}">
      <dsp:nvSpPr>
        <dsp:cNvPr id="0" name=""/>
        <dsp:cNvSpPr/>
      </dsp:nvSpPr>
      <dsp:spPr>
        <a:xfrm>
          <a:off x="4598162" y="2225476"/>
          <a:ext cx="3253233" cy="564610"/>
        </a:xfrm>
        <a:custGeom>
          <a:avLst/>
          <a:gdLst/>
          <a:ahLst/>
          <a:cxnLst/>
          <a:rect l="0" t="0" r="0" b="0"/>
          <a:pathLst>
            <a:path>
              <a:moveTo>
                <a:pt x="0" y="0"/>
              </a:moveTo>
              <a:lnTo>
                <a:pt x="0" y="282305"/>
              </a:lnTo>
              <a:lnTo>
                <a:pt x="3253233" y="282305"/>
              </a:lnTo>
              <a:lnTo>
                <a:pt x="3253233" y="5646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2B6626-258B-45E3-A869-B1E5C026C358}">
      <dsp:nvSpPr>
        <dsp:cNvPr id="0" name=""/>
        <dsp:cNvSpPr/>
      </dsp:nvSpPr>
      <dsp:spPr>
        <a:xfrm>
          <a:off x="1756315" y="881165"/>
          <a:ext cx="5683694" cy="13443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latin typeface="JF Flat" panose="02000500000000000000" pitchFamily="2" charset="-78"/>
              <a:cs typeface="JF Flat" panose="02000500000000000000" pitchFamily="2" charset="-78"/>
            </a:rPr>
            <a:t>مفهوم المنشآت الوقفية</a:t>
          </a:r>
        </a:p>
      </dsp:txBody>
      <dsp:txXfrm>
        <a:off x="1756315" y="881165"/>
        <a:ext cx="5683694" cy="1344311"/>
      </dsp:txXfrm>
    </dsp:sp>
    <dsp:sp modelId="{2D72BBEC-EEAE-403B-9D81-7F7F10C23AFB}">
      <dsp:nvSpPr>
        <dsp:cNvPr id="0" name=""/>
        <dsp:cNvSpPr/>
      </dsp:nvSpPr>
      <dsp:spPr>
        <a:xfrm>
          <a:off x="6507084" y="2790087"/>
          <a:ext cx="2688622" cy="13443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latin typeface="JF Flat" panose="02000500000000000000" pitchFamily="2" charset="-78"/>
              <a:cs typeface="JF Flat" panose="02000500000000000000" pitchFamily="2" charset="-78"/>
            </a:rPr>
            <a:t>شركات</a:t>
          </a:r>
        </a:p>
      </dsp:txBody>
      <dsp:txXfrm>
        <a:off x="6507084" y="2790087"/>
        <a:ext cx="2688622" cy="1344311"/>
      </dsp:txXfrm>
    </dsp:sp>
    <dsp:sp modelId="{D731FECE-6AF1-4C5E-9B45-A130389C95C2}">
      <dsp:nvSpPr>
        <dsp:cNvPr id="0" name=""/>
        <dsp:cNvSpPr/>
      </dsp:nvSpPr>
      <dsp:spPr>
        <a:xfrm>
          <a:off x="3253851" y="2790087"/>
          <a:ext cx="2688622" cy="13443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latin typeface="JF Flat" panose="02000500000000000000" pitchFamily="2" charset="-78"/>
              <a:cs typeface="JF Flat" panose="02000500000000000000" pitchFamily="2" charset="-78"/>
            </a:rPr>
            <a:t>مؤسسات</a:t>
          </a:r>
        </a:p>
      </dsp:txBody>
      <dsp:txXfrm>
        <a:off x="3253851" y="2790087"/>
        <a:ext cx="2688622" cy="1344311"/>
      </dsp:txXfrm>
    </dsp:sp>
    <dsp:sp modelId="{A9D52840-4A47-408B-978C-801275B375D8}">
      <dsp:nvSpPr>
        <dsp:cNvPr id="0" name=""/>
        <dsp:cNvSpPr/>
      </dsp:nvSpPr>
      <dsp:spPr>
        <a:xfrm>
          <a:off x="617" y="2790087"/>
          <a:ext cx="2688622" cy="13443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latin typeface="JF Flat" panose="02000500000000000000" pitchFamily="2" charset="-78"/>
              <a:cs typeface="JF Flat" panose="02000500000000000000" pitchFamily="2" charset="-78"/>
            </a:rPr>
            <a:t>أوقاف مجردة</a:t>
          </a:r>
        </a:p>
      </dsp:txBody>
      <dsp:txXfrm>
        <a:off x="617" y="2790087"/>
        <a:ext cx="2688622" cy="1344311"/>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97CD-A19F-453D-A62C-8F61DC3A3CB6}">
      <dsp:nvSpPr>
        <dsp:cNvPr id="0" name=""/>
        <dsp:cNvSpPr/>
      </dsp:nvSpPr>
      <dsp:spPr>
        <a:xfrm>
          <a:off x="0" y="3905452"/>
          <a:ext cx="10326756" cy="12818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المشاركة</a:t>
          </a:r>
        </a:p>
      </dsp:txBody>
      <dsp:txXfrm>
        <a:off x="0" y="3905452"/>
        <a:ext cx="10326756" cy="692202"/>
      </dsp:txXfrm>
    </dsp:sp>
    <dsp:sp modelId="{E5E989D6-FB5C-4C39-954D-D6B4D4CB8BB0}">
      <dsp:nvSpPr>
        <dsp:cNvPr id="0" name=""/>
        <dsp:cNvSpPr/>
      </dsp:nvSpPr>
      <dsp:spPr>
        <a:xfrm>
          <a:off x="0" y="4572017"/>
          <a:ext cx="10326756" cy="58965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هو طالب المشاركة معه في مشروع معين أو نشاط محدد ، </a:t>
          </a:r>
          <a:r>
            <a:rPr lang="ar-SA" sz="2000" kern="1200" dirty="0" err="1">
              <a:solidFill>
                <a:schemeClr val="tx1"/>
              </a:solidFill>
              <a:latin typeface="Sakkal Majalla" panose="02000000000000000000" pitchFamily="2" charset="-78"/>
              <a:cs typeface="Sakkal Majalla" panose="02000000000000000000" pitchFamily="2" charset="-78"/>
            </a:rPr>
            <a:t>والمكتتبون</a:t>
          </a:r>
          <a:r>
            <a:rPr lang="ar-SA" sz="2000" kern="1200">
              <a:solidFill>
                <a:schemeClr val="tx1"/>
              </a:solidFill>
              <a:latin typeface="Sakkal Majalla" panose="02000000000000000000" pitchFamily="2" charset="-78"/>
              <a:cs typeface="Sakkal Majalla" panose="02000000000000000000" pitchFamily="2" charset="-78"/>
            </a:rPr>
            <a:t> هم الشركاء في عقد المشاركة، وحصيلة الاكتتاب هي حصة المكتتبين في رأس مال المشاركة ، ويملك حملة الصكوك موجودات الشركة بغنمها وغرمها، ويستحقون حصتهم في أرباح الشركة إن وجدت</a:t>
          </a:r>
          <a:endParaRPr lang="ar-SA" sz="2000" kern="1200" dirty="0">
            <a:solidFill>
              <a:schemeClr val="tx1"/>
            </a:solidFill>
            <a:latin typeface="Sakkal Majalla" panose="02000000000000000000" pitchFamily="2" charset="-78"/>
            <a:cs typeface="Sakkal Majalla" panose="02000000000000000000" pitchFamily="2" charset="-78"/>
          </a:endParaRPr>
        </a:p>
      </dsp:txBody>
      <dsp:txXfrm>
        <a:off x="0" y="4572017"/>
        <a:ext cx="10326756" cy="589654"/>
      </dsp:txXfrm>
    </dsp:sp>
    <dsp:sp modelId="{0DF3B3F7-55F1-4E7B-A876-6DA0DDCCDCC5}">
      <dsp:nvSpPr>
        <dsp:cNvPr id="0" name=""/>
        <dsp:cNvSpPr/>
      </dsp:nvSpPr>
      <dsp:spPr>
        <a:xfrm rot="10800000">
          <a:off x="0" y="1953184"/>
          <a:ext cx="10326756" cy="1971495"/>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الوكالة بالاستثمار</a:t>
          </a:r>
        </a:p>
      </dsp:txBody>
      <dsp:txXfrm rot="-10800000">
        <a:off x="0" y="1953184"/>
        <a:ext cx="10326756" cy="691994"/>
      </dsp:txXfrm>
    </dsp:sp>
    <dsp:sp modelId="{F0B3FF9B-DF69-49DF-BA13-0464C3E5DCD8}">
      <dsp:nvSpPr>
        <dsp:cNvPr id="0" name=""/>
        <dsp:cNvSpPr/>
      </dsp:nvSpPr>
      <dsp:spPr>
        <a:xfrm>
          <a:off x="0" y="2645179"/>
          <a:ext cx="10326756" cy="58947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هو الوكيل بالاستثمار، </a:t>
          </a:r>
          <a:r>
            <a:rPr lang="ar-SA" sz="2000" kern="1200" dirty="0" err="1">
              <a:solidFill>
                <a:schemeClr val="tx1"/>
              </a:solidFill>
              <a:latin typeface="Sakkal Majalla" panose="02000000000000000000" pitchFamily="2" charset="-78"/>
              <a:cs typeface="Sakkal Majalla" panose="02000000000000000000" pitchFamily="2" charset="-78"/>
            </a:rPr>
            <a:t>والمكتتبون</a:t>
          </a:r>
          <a:r>
            <a:rPr lang="ar-SA" sz="2000" kern="1200" dirty="0">
              <a:solidFill>
                <a:schemeClr val="tx1"/>
              </a:solidFill>
              <a:latin typeface="Sakkal Majalla" panose="02000000000000000000" pitchFamily="2" charset="-78"/>
              <a:cs typeface="Sakkal Majalla" panose="02000000000000000000" pitchFamily="2" charset="-78"/>
            </a:rPr>
            <a:t> هم الموكلون، وحصيلة الاكتتاب هي المبلغ الموكل في استثماره، ويملك حملة الصكوك ما تمثله الصكوك من موجودات بغنمها وغرمها، ويستحقون ربح المشاركة إن وجد.</a:t>
          </a:r>
        </a:p>
      </dsp:txBody>
      <dsp:txXfrm>
        <a:off x="0" y="2645179"/>
        <a:ext cx="10326756" cy="589477"/>
      </dsp:txXfrm>
    </dsp:sp>
    <dsp:sp modelId="{3F955DEE-C9D4-4059-94FC-7A851854A89F}">
      <dsp:nvSpPr>
        <dsp:cNvPr id="0" name=""/>
        <dsp:cNvSpPr/>
      </dsp:nvSpPr>
      <dsp:spPr>
        <a:xfrm rot="10800000">
          <a:off x="0" y="917"/>
          <a:ext cx="10326756" cy="1971495"/>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latin typeface="Sakkal Majalla" panose="02000000000000000000" pitchFamily="2" charset="-78"/>
              <a:cs typeface="Sakkal Majalla" panose="02000000000000000000" pitchFamily="2" charset="-78"/>
            </a:rPr>
            <a:t>صكوك المضاربة</a:t>
          </a:r>
        </a:p>
      </dsp:txBody>
      <dsp:txXfrm rot="-10800000">
        <a:off x="0" y="917"/>
        <a:ext cx="10326756" cy="691994"/>
      </dsp:txXfrm>
    </dsp:sp>
    <dsp:sp modelId="{EEBA3043-734B-4719-9636-D0FF7CFE1297}">
      <dsp:nvSpPr>
        <dsp:cNvPr id="0" name=""/>
        <dsp:cNvSpPr/>
      </dsp:nvSpPr>
      <dsp:spPr>
        <a:xfrm>
          <a:off x="0" y="692911"/>
          <a:ext cx="10326756" cy="58947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Sakkal Majalla" panose="02000000000000000000" pitchFamily="2" charset="-78"/>
              <a:cs typeface="Sakkal Majalla" panose="02000000000000000000" pitchFamily="2" charset="-78"/>
            </a:rPr>
            <a:t>المصدر لتلك الصكوك هو المضارب، </a:t>
          </a:r>
          <a:r>
            <a:rPr lang="ar-SA" sz="2000" kern="1200" dirty="0" err="1">
              <a:solidFill>
                <a:schemeClr val="tx1"/>
              </a:solidFill>
              <a:latin typeface="Sakkal Majalla" panose="02000000000000000000" pitchFamily="2" charset="-78"/>
              <a:cs typeface="Sakkal Majalla" panose="02000000000000000000" pitchFamily="2" charset="-78"/>
            </a:rPr>
            <a:t>والمكتتبون</a:t>
          </a:r>
          <a:r>
            <a:rPr lang="ar-SA" sz="2000" kern="1200" dirty="0">
              <a:solidFill>
                <a:schemeClr val="tx1"/>
              </a:solidFill>
              <a:latin typeface="Sakkal Majalla" panose="02000000000000000000" pitchFamily="2" charset="-78"/>
              <a:cs typeface="Sakkal Majalla" panose="02000000000000000000" pitchFamily="2" charset="-78"/>
            </a:rPr>
            <a:t> فيها هم أرباب المال، وحصيلة الاكتتاب هي رأس مال المضاربة، ويملك حملة الصكوك موجودات المضاربة والحصة المتفق عليها من الربح لأرباب، و يتحملون الخسارة إن وقعت</a:t>
          </a:r>
        </a:p>
      </dsp:txBody>
      <dsp:txXfrm>
        <a:off x="0" y="692911"/>
        <a:ext cx="10326756" cy="589477"/>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C942-708B-4192-97DB-BB980B4132FA}">
      <dsp:nvSpPr>
        <dsp:cNvPr id="0" name=""/>
        <dsp:cNvSpPr/>
      </dsp:nvSpPr>
      <dsp:spPr>
        <a:xfrm>
          <a:off x="2505608" y="1300"/>
          <a:ext cx="4335752" cy="2601451"/>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kern="1200" dirty="0">
              <a:solidFill>
                <a:schemeClr val="tx1"/>
              </a:solidFill>
              <a:latin typeface="JF Flat" panose="02000500000000000000" pitchFamily="2" charset="-78"/>
              <a:cs typeface="JF Flat" panose="02000500000000000000" pitchFamily="2" charset="-78"/>
            </a:rPr>
            <a:t>بيع الديون</a:t>
          </a:r>
        </a:p>
      </dsp:txBody>
      <dsp:txXfrm>
        <a:off x="2505608" y="1300"/>
        <a:ext cx="4335752" cy="2601451"/>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3331-180E-4E1C-BBBF-2CBC416A551B}">
      <dsp:nvSpPr>
        <dsp:cNvPr id="0" name=""/>
        <dsp:cNvSpPr/>
      </dsp:nvSpPr>
      <dsp:spPr>
        <a:xfrm>
          <a:off x="1463" y="340361"/>
          <a:ext cx="9452552" cy="204747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هي المال الثابت في الذمة، أيًّا كان سبب ثبوته، سواء كان من النقود أو السلع أو المنافع</a:t>
          </a:r>
        </a:p>
      </dsp:txBody>
      <dsp:txXfrm>
        <a:off x="1463" y="340361"/>
        <a:ext cx="9452552" cy="2047473"/>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1AB1-58D6-47A6-A8B7-8A5C113323A5}">
      <dsp:nvSpPr>
        <dsp:cNvPr id="0" name=""/>
        <dsp:cNvSpPr/>
      </dsp:nvSpPr>
      <dsp:spPr>
        <a:xfrm>
          <a:off x="3966930" y="1673"/>
          <a:ext cx="2585768" cy="1292884"/>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باعتبار مشتريه :</a:t>
          </a:r>
        </a:p>
      </dsp:txBody>
      <dsp:txXfrm>
        <a:off x="4004797" y="39540"/>
        <a:ext cx="2510034" cy="1217150"/>
      </dsp:txXfrm>
    </dsp:sp>
    <dsp:sp modelId="{728709D5-9A1B-47CA-9F68-436C7613439F}">
      <dsp:nvSpPr>
        <dsp:cNvPr id="0" name=""/>
        <dsp:cNvSpPr/>
      </dsp:nvSpPr>
      <dsp:spPr>
        <a:xfrm rot="3600000">
          <a:off x="5724151" y="2271091"/>
          <a:ext cx="1206634" cy="452509"/>
        </a:xfrm>
        <a:prstGeom prst="lef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a:off x="5859904" y="2361593"/>
        <a:ext cx="935128" cy="271505"/>
      </dsp:txXfrm>
    </dsp:sp>
    <dsp:sp modelId="{E95EAAC4-2570-4D6F-9AB9-20D1BFDDFE09}">
      <dsp:nvSpPr>
        <dsp:cNvPr id="0" name=""/>
        <dsp:cNvSpPr/>
      </dsp:nvSpPr>
      <dsp:spPr>
        <a:xfrm>
          <a:off x="6102238" y="3700135"/>
          <a:ext cx="2585768" cy="1292884"/>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1- بيع الدين للمدين نفسه</a:t>
          </a:r>
        </a:p>
      </dsp:txBody>
      <dsp:txXfrm>
        <a:off x="6140105" y="3738002"/>
        <a:ext cx="2510034" cy="1217150"/>
      </dsp:txXfrm>
    </dsp:sp>
    <dsp:sp modelId="{A3D9CD62-0397-4E99-8CD0-BCB17C55933E}">
      <dsp:nvSpPr>
        <dsp:cNvPr id="0" name=""/>
        <dsp:cNvSpPr/>
      </dsp:nvSpPr>
      <dsp:spPr>
        <a:xfrm rot="10800000">
          <a:off x="4744775" y="4120323"/>
          <a:ext cx="1206634" cy="452509"/>
        </a:xfrm>
        <a:prstGeom prst="leftRightArrow">
          <a:avLst>
            <a:gd name="adj1" fmla="val 60000"/>
            <a:gd name="adj2" fmla="val 50000"/>
          </a:avLst>
        </a:prstGeom>
        <a:solidFill>
          <a:schemeClr val="accent1">
            <a:shade val="90000"/>
            <a:hueOff val="-169220"/>
            <a:satOff val="2988"/>
            <a:lumOff val="1644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rot="10800000">
        <a:off x="4880528" y="4210825"/>
        <a:ext cx="935128" cy="271505"/>
      </dsp:txXfrm>
    </dsp:sp>
    <dsp:sp modelId="{95371BE7-222B-4923-A979-C53EE516E2BD}">
      <dsp:nvSpPr>
        <dsp:cNvPr id="0" name=""/>
        <dsp:cNvSpPr/>
      </dsp:nvSpPr>
      <dsp:spPr>
        <a:xfrm>
          <a:off x="1655065" y="3700135"/>
          <a:ext cx="2938880" cy="1292884"/>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2- بيع الدين لطرف ثالث غير المدين</a:t>
          </a:r>
        </a:p>
      </dsp:txBody>
      <dsp:txXfrm>
        <a:off x="1692932" y="3738002"/>
        <a:ext cx="2863146" cy="1217150"/>
      </dsp:txXfrm>
    </dsp:sp>
    <dsp:sp modelId="{60E60504-291F-4F1B-8B31-1D7813912FD8}">
      <dsp:nvSpPr>
        <dsp:cNvPr id="0" name=""/>
        <dsp:cNvSpPr/>
      </dsp:nvSpPr>
      <dsp:spPr>
        <a:xfrm rot="18000000">
          <a:off x="3588842" y="2271091"/>
          <a:ext cx="1206634" cy="452509"/>
        </a:xfrm>
        <a:prstGeom prst="leftRightArrow">
          <a:avLst>
            <a:gd name="adj1" fmla="val 60000"/>
            <a:gd name="adj2" fmla="val 50000"/>
          </a:avLst>
        </a:prstGeom>
        <a:solidFill>
          <a:schemeClr val="accent1">
            <a:shade val="90000"/>
            <a:hueOff val="-338440"/>
            <a:satOff val="5977"/>
            <a:lumOff val="3288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SA" sz="2400" kern="1200">
            <a:solidFill>
              <a:schemeClr val="tx1"/>
            </a:solidFill>
            <a:latin typeface="JF Flat" panose="02000500000000000000" pitchFamily="2" charset="-78"/>
            <a:cs typeface="JF Flat" panose="02000500000000000000" pitchFamily="2" charset="-78"/>
          </a:endParaRPr>
        </a:p>
      </dsp:txBody>
      <dsp:txXfrm>
        <a:off x="3724595" y="2361593"/>
        <a:ext cx="935128" cy="271505"/>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16E1B-37D9-4102-B6A6-5AFD4078CAA4}">
      <dsp:nvSpPr>
        <dsp:cNvPr id="0" name=""/>
        <dsp:cNvSpPr/>
      </dsp:nvSpPr>
      <dsp:spPr>
        <a:xfrm>
          <a:off x="2064" y="1366265"/>
          <a:ext cx="2373180" cy="1996900"/>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لا يجوز بيع الدين النقدي بالنقد ولا بدين نقدي</a:t>
          </a:r>
        </a:p>
      </dsp:txBody>
      <dsp:txXfrm>
        <a:off x="2064" y="1366265"/>
        <a:ext cx="2373180" cy="1996900"/>
      </dsp:txXfrm>
    </dsp:sp>
    <dsp:sp modelId="{ABB35491-CF29-4C85-B9A0-C70E25B278A6}">
      <dsp:nvSpPr>
        <dsp:cNvPr id="0" name=""/>
        <dsp:cNvSpPr/>
      </dsp:nvSpPr>
      <dsp:spPr>
        <a:xfrm>
          <a:off x="2788297" y="1366265"/>
          <a:ext cx="1966914" cy="3197081"/>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يجوز بيع الدين النقدي بسلعة حالة أو بمنفعة أو خدمة تعين محل استيفائهما</a:t>
          </a:r>
        </a:p>
      </dsp:txBody>
      <dsp:txXfrm>
        <a:off x="2788297" y="1366265"/>
        <a:ext cx="1966914" cy="3197081"/>
      </dsp:txXfrm>
    </dsp:sp>
    <dsp:sp modelId="{E8094919-C6A0-4568-9335-E6A3657BE684}">
      <dsp:nvSpPr>
        <dsp:cNvPr id="0" name=""/>
        <dsp:cNvSpPr/>
      </dsp:nvSpPr>
      <dsp:spPr>
        <a:xfrm>
          <a:off x="5168263" y="1366265"/>
          <a:ext cx="1966914" cy="1885110"/>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لا يجوز بيع الدين السلعي قبل قبضه</a:t>
          </a:r>
        </a:p>
      </dsp:txBody>
      <dsp:txXfrm>
        <a:off x="5168263" y="1366265"/>
        <a:ext cx="1966914" cy="1885110"/>
      </dsp:txXfrm>
    </dsp:sp>
    <dsp:sp modelId="{19978227-813B-4D70-87A9-FC8252B7ED08}">
      <dsp:nvSpPr>
        <dsp:cNvPr id="0" name=""/>
        <dsp:cNvSpPr/>
      </dsp:nvSpPr>
      <dsp:spPr>
        <a:xfrm>
          <a:off x="7548230" y="1366265"/>
          <a:ext cx="2185635" cy="3160851"/>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لا يجوز بيع الدين إذا كان منفعة أو خدمة موصوفتين في الذمة </a:t>
          </a:r>
        </a:p>
      </dsp:txBody>
      <dsp:txXfrm>
        <a:off x="7548230" y="1366265"/>
        <a:ext cx="2185635" cy="3160851"/>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16E1B-37D9-4102-B6A6-5AFD4078CAA4}">
      <dsp:nvSpPr>
        <dsp:cNvPr id="0" name=""/>
        <dsp:cNvSpPr/>
      </dsp:nvSpPr>
      <dsp:spPr>
        <a:xfrm>
          <a:off x="6495787" y="1455657"/>
          <a:ext cx="3237133" cy="2723868"/>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لا يجوز بيع الدين لطرف ثالث إذا كان الغرر فيه كثيرًا</a:t>
          </a:r>
        </a:p>
      </dsp:txBody>
      <dsp:txXfrm>
        <a:off x="6495787" y="1455657"/>
        <a:ext cx="3237133" cy="2723868"/>
      </dsp:txXfrm>
    </dsp:sp>
    <dsp:sp modelId="{FB9C719A-74D0-453F-8A9F-AB9D0CDBE2EF}">
      <dsp:nvSpPr>
        <dsp:cNvPr id="0" name=""/>
        <dsp:cNvSpPr/>
      </dsp:nvSpPr>
      <dsp:spPr>
        <a:xfrm>
          <a:off x="3249398" y="1455657"/>
          <a:ext cx="2682966" cy="2004497"/>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لا يشترط إذن المدين في بيع الدين لطرف ثالث</a:t>
          </a:r>
        </a:p>
      </dsp:txBody>
      <dsp:txXfrm>
        <a:off x="3249398" y="1455657"/>
        <a:ext cx="2682966" cy="2004497"/>
      </dsp:txXfrm>
    </dsp:sp>
    <dsp:sp modelId="{9F299477-1478-4743-8E44-915A8EE62497}">
      <dsp:nvSpPr>
        <dsp:cNvPr id="0" name=""/>
        <dsp:cNvSpPr/>
      </dsp:nvSpPr>
      <dsp:spPr>
        <a:xfrm>
          <a:off x="3008" y="1455657"/>
          <a:ext cx="2682966" cy="3018297"/>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tx1"/>
              </a:solidFill>
              <a:latin typeface="JF Flat" panose="02000500000000000000" pitchFamily="2" charset="-78"/>
              <a:cs typeface="JF Flat" panose="02000500000000000000" pitchFamily="2" charset="-78"/>
            </a:rPr>
            <a:t>يثبت للمشتري خيار التغرير إذا كان بائع الدين يعلم أن المدين معسر أو مماطل ولم يتم إعلام المشتري بذلك</a:t>
          </a:r>
        </a:p>
      </dsp:txBody>
      <dsp:txXfrm>
        <a:off x="3008" y="1455657"/>
        <a:ext cx="2682966" cy="3018297"/>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46C46-2FEE-47EB-8C3C-862596846D38}">
      <dsp:nvSpPr>
        <dsp:cNvPr id="0" name=""/>
        <dsp:cNvSpPr/>
      </dsp:nvSpPr>
      <dsp:spPr>
        <a:xfrm>
          <a:off x="2668170" y="1467507"/>
          <a:ext cx="2005313" cy="696059"/>
        </a:xfrm>
        <a:custGeom>
          <a:avLst/>
          <a:gdLst/>
          <a:ahLst/>
          <a:cxnLst/>
          <a:rect l="0" t="0" r="0" b="0"/>
          <a:pathLst>
            <a:path>
              <a:moveTo>
                <a:pt x="2005313" y="0"/>
              </a:moveTo>
              <a:lnTo>
                <a:pt x="2005313" y="348029"/>
              </a:lnTo>
              <a:lnTo>
                <a:pt x="0" y="348029"/>
              </a:lnTo>
              <a:lnTo>
                <a:pt x="0" y="6960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E54E6-F85B-448E-812B-5EB656EEDB77}">
      <dsp:nvSpPr>
        <dsp:cNvPr id="0" name=""/>
        <dsp:cNvSpPr/>
      </dsp:nvSpPr>
      <dsp:spPr>
        <a:xfrm>
          <a:off x="4673484" y="1467507"/>
          <a:ext cx="2005313" cy="696059"/>
        </a:xfrm>
        <a:custGeom>
          <a:avLst/>
          <a:gdLst/>
          <a:ahLst/>
          <a:cxnLst/>
          <a:rect l="0" t="0" r="0" b="0"/>
          <a:pathLst>
            <a:path>
              <a:moveTo>
                <a:pt x="0" y="0"/>
              </a:moveTo>
              <a:lnTo>
                <a:pt x="0" y="348029"/>
              </a:lnTo>
              <a:lnTo>
                <a:pt x="2005313" y="348029"/>
              </a:lnTo>
              <a:lnTo>
                <a:pt x="2005313" y="6960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047F1-2239-4F5C-B204-6470F9BD61A0}">
      <dsp:nvSpPr>
        <dsp:cNvPr id="0" name=""/>
        <dsp:cNvSpPr/>
      </dsp:nvSpPr>
      <dsp:spPr>
        <a:xfrm>
          <a:off x="1348491" y="2650"/>
          <a:ext cx="6649985" cy="1464856"/>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accent6">
                  <a:lumMod val="50000"/>
                </a:schemeClr>
              </a:solidFill>
              <a:cs typeface="Khalid Art bold" pitchFamily="2" charset="-78"/>
            </a:rPr>
            <a:t>أنواع بيع الدين</a:t>
          </a:r>
          <a:endParaRPr lang="ar-SA" sz="3200" kern="1200" dirty="0">
            <a:solidFill>
              <a:schemeClr val="accent6">
                <a:lumMod val="50000"/>
              </a:schemeClr>
            </a:solidFill>
          </a:endParaRPr>
        </a:p>
      </dsp:txBody>
      <dsp:txXfrm>
        <a:off x="1348491" y="2650"/>
        <a:ext cx="6649985" cy="1464856"/>
      </dsp:txXfrm>
    </dsp:sp>
    <dsp:sp modelId="{9417B2BA-AE6F-4920-BC10-801E20C63E5F}">
      <dsp:nvSpPr>
        <dsp:cNvPr id="0" name=""/>
        <dsp:cNvSpPr/>
      </dsp:nvSpPr>
      <dsp:spPr>
        <a:xfrm>
          <a:off x="5021514" y="2163567"/>
          <a:ext cx="3314568" cy="165728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latin typeface="Expo Arabic Light" panose="00000400000000000000" pitchFamily="2" charset="-78"/>
              <a:cs typeface="Khalid Art bold" pitchFamily="2" charset="-78"/>
            </a:rPr>
            <a:t>بيع الديون لأحد البنوك المرخصة</a:t>
          </a:r>
        </a:p>
      </dsp:txBody>
      <dsp:txXfrm>
        <a:off x="5021514" y="2163567"/>
        <a:ext cx="3314568" cy="1657284"/>
      </dsp:txXfrm>
    </dsp:sp>
    <dsp:sp modelId="{7D08ACC6-EBEB-4F29-A815-50C4D895987B}">
      <dsp:nvSpPr>
        <dsp:cNvPr id="0" name=""/>
        <dsp:cNvSpPr/>
      </dsp:nvSpPr>
      <dsp:spPr>
        <a:xfrm>
          <a:off x="1010886" y="2163567"/>
          <a:ext cx="3314568" cy="165728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latin typeface="Expo Arabic Light" panose="00000400000000000000" pitchFamily="2" charset="-78"/>
              <a:cs typeface="Khalid Art bold" pitchFamily="2" charset="-78"/>
            </a:rPr>
            <a:t>بيع الديون عبر شركات التقنية المالية المرخصة</a:t>
          </a:r>
        </a:p>
      </dsp:txBody>
      <dsp:txXfrm>
        <a:off x="1010886" y="2163567"/>
        <a:ext cx="3314568" cy="1657284"/>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7895-62B0-439E-BA2C-040B1EC79E82}">
      <dsp:nvSpPr>
        <dsp:cNvPr id="0" name=""/>
        <dsp:cNvSpPr/>
      </dsp:nvSpPr>
      <dsp:spPr>
        <a:xfrm>
          <a:off x="0" y="1630371"/>
          <a:ext cx="7030497" cy="19598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1">
            <a:lnSpc>
              <a:spcPct val="90000"/>
            </a:lnSpc>
            <a:spcBef>
              <a:spcPct val="0"/>
            </a:spcBef>
            <a:spcAft>
              <a:spcPct val="35000"/>
            </a:spcAft>
            <a:buNone/>
          </a:pPr>
          <a:r>
            <a:rPr lang="ar-SA" sz="4800" b="1" kern="1200" dirty="0">
              <a:solidFill>
                <a:schemeClr val="tx1"/>
              </a:solidFill>
              <a:latin typeface="JF Flat" panose="02000500000000000000" pitchFamily="2" charset="-78"/>
              <a:cs typeface="JF Flat" panose="02000500000000000000" pitchFamily="2" charset="-78"/>
            </a:rPr>
            <a:t>التمويلات العقارية</a:t>
          </a:r>
          <a:endParaRPr lang="ar-SA" sz="4800" kern="1200" dirty="0">
            <a:solidFill>
              <a:schemeClr val="tx1"/>
            </a:solidFill>
            <a:latin typeface="JF Flat" panose="02000500000000000000" pitchFamily="2" charset="-78"/>
            <a:cs typeface="JF Flat" panose="02000500000000000000" pitchFamily="2" charset="-78"/>
          </a:endParaRPr>
        </a:p>
      </dsp:txBody>
      <dsp:txXfrm>
        <a:off x="0" y="1630371"/>
        <a:ext cx="7030497" cy="1959863"/>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4D5B8-1329-4C3A-9C03-42599F96A5A9}">
      <dsp:nvSpPr>
        <dsp:cNvPr id="0" name=""/>
        <dsp:cNvSpPr/>
      </dsp:nvSpPr>
      <dsp:spPr>
        <a:xfrm>
          <a:off x="1366959" y="1624821"/>
          <a:ext cx="3306524" cy="573859"/>
        </a:xfrm>
        <a:custGeom>
          <a:avLst/>
          <a:gdLst/>
          <a:ahLst/>
          <a:cxnLst/>
          <a:rect l="0" t="0" r="0" b="0"/>
          <a:pathLst>
            <a:path>
              <a:moveTo>
                <a:pt x="3306524" y="0"/>
              </a:moveTo>
              <a:lnTo>
                <a:pt x="3306524" y="286929"/>
              </a:lnTo>
              <a:lnTo>
                <a:pt x="0" y="286929"/>
              </a:lnTo>
              <a:lnTo>
                <a:pt x="0"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046C46-2FEE-47EB-8C3C-862596846D38}">
      <dsp:nvSpPr>
        <dsp:cNvPr id="0" name=""/>
        <dsp:cNvSpPr/>
      </dsp:nvSpPr>
      <dsp:spPr>
        <a:xfrm>
          <a:off x="4627764" y="1624821"/>
          <a:ext cx="91440" cy="573859"/>
        </a:xfrm>
        <a:custGeom>
          <a:avLst/>
          <a:gdLst/>
          <a:ahLst/>
          <a:cxnLst/>
          <a:rect l="0" t="0" r="0" b="0"/>
          <a:pathLst>
            <a:path>
              <a:moveTo>
                <a:pt x="45720" y="0"/>
              </a:moveTo>
              <a:lnTo>
                <a:pt x="45720"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E54E6-F85B-448E-812B-5EB656EEDB77}">
      <dsp:nvSpPr>
        <dsp:cNvPr id="0" name=""/>
        <dsp:cNvSpPr/>
      </dsp:nvSpPr>
      <dsp:spPr>
        <a:xfrm>
          <a:off x="4673484" y="1624821"/>
          <a:ext cx="3306524" cy="573859"/>
        </a:xfrm>
        <a:custGeom>
          <a:avLst/>
          <a:gdLst/>
          <a:ahLst/>
          <a:cxnLst/>
          <a:rect l="0" t="0" r="0" b="0"/>
          <a:pathLst>
            <a:path>
              <a:moveTo>
                <a:pt x="0" y="0"/>
              </a:moveTo>
              <a:lnTo>
                <a:pt x="0" y="286929"/>
              </a:lnTo>
              <a:lnTo>
                <a:pt x="3306524" y="286929"/>
              </a:lnTo>
              <a:lnTo>
                <a:pt x="3306524" y="57385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047F1-2239-4F5C-B204-6470F9BD61A0}">
      <dsp:nvSpPr>
        <dsp:cNvPr id="0" name=""/>
        <dsp:cNvSpPr/>
      </dsp:nvSpPr>
      <dsp:spPr>
        <a:xfrm>
          <a:off x="1332624" y="258488"/>
          <a:ext cx="6681720" cy="1366332"/>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accent6">
                  <a:lumMod val="50000"/>
                </a:schemeClr>
              </a:solidFill>
              <a:cs typeface="Khalid Art bold" pitchFamily="2" charset="-78"/>
            </a:rPr>
            <a:t>التمويلات العقارية</a:t>
          </a:r>
          <a:endParaRPr lang="ar-SA" sz="3200" kern="1200" dirty="0">
            <a:solidFill>
              <a:schemeClr val="accent6">
                <a:lumMod val="50000"/>
              </a:schemeClr>
            </a:solidFill>
          </a:endParaRPr>
        </a:p>
      </dsp:txBody>
      <dsp:txXfrm>
        <a:off x="1332624" y="258488"/>
        <a:ext cx="6681720" cy="1366332"/>
      </dsp:txXfrm>
    </dsp:sp>
    <dsp:sp modelId="{9417B2BA-AE6F-4920-BC10-801E20C63E5F}">
      <dsp:nvSpPr>
        <dsp:cNvPr id="0" name=""/>
        <dsp:cNvSpPr/>
      </dsp:nvSpPr>
      <dsp:spPr>
        <a:xfrm>
          <a:off x="6613676"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عقد البناء والتشغيل </a:t>
          </a:r>
          <a:r>
            <a:rPr lang="en-GB" sz="2000" kern="1200" dirty="0">
              <a:solidFill>
                <a:schemeClr val="accent6">
                  <a:lumMod val="50000"/>
                </a:schemeClr>
              </a:solidFill>
              <a:cs typeface="Khalid Art bold" pitchFamily="2" charset="-78"/>
            </a:rPr>
            <a:t>BOT</a:t>
          </a:r>
          <a:endParaRPr lang="ar-SA" sz="2000" kern="1200" dirty="0">
            <a:solidFill>
              <a:schemeClr val="accent6">
                <a:lumMod val="50000"/>
              </a:schemeClr>
            </a:solidFill>
            <a:latin typeface="Expo Arabic Light" panose="00000400000000000000" pitchFamily="2" charset="-78"/>
            <a:cs typeface="Khalid Art bold" pitchFamily="2" charset="-78"/>
          </a:endParaRPr>
        </a:p>
      </dsp:txBody>
      <dsp:txXfrm>
        <a:off x="6613676" y="2198680"/>
        <a:ext cx="2732664" cy="1366332"/>
      </dsp:txXfrm>
    </dsp:sp>
    <dsp:sp modelId="{7D08ACC6-EBEB-4F29-A815-50C4D895987B}">
      <dsp:nvSpPr>
        <dsp:cNvPr id="0" name=""/>
        <dsp:cNvSpPr/>
      </dsp:nvSpPr>
      <dsp:spPr>
        <a:xfrm>
          <a:off x="3307152"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latin typeface="Expo Arabic Light" panose="00000400000000000000" pitchFamily="2" charset="-78"/>
              <a:cs typeface="Khalid Art bold" pitchFamily="2" charset="-78"/>
            </a:rPr>
            <a:t>الاستصناع</a:t>
          </a:r>
        </a:p>
      </dsp:txBody>
      <dsp:txXfrm>
        <a:off x="3307152" y="2198680"/>
        <a:ext cx="2732664" cy="1366332"/>
      </dsp:txXfrm>
    </dsp:sp>
    <dsp:sp modelId="{D6D05DA4-49A7-488B-8EF1-90A39885864A}">
      <dsp:nvSpPr>
        <dsp:cNvPr id="0" name=""/>
        <dsp:cNvSpPr/>
      </dsp:nvSpPr>
      <dsp:spPr>
        <a:xfrm>
          <a:off x="627" y="2198680"/>
          <a:ext cx="2732664" cy="13663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accent6">
                  <a:lumMod val="50000"/>
                </a:schemeClr>
              </a:solidFill>
              <a:cs typeface="Khalid Art bold" pitchFamily="2" charset="-78"/>
            </a:rPr>
            <a:t>المشاركة</a:t>
          </a:r>
          <a:endParaRPr lang="ar-SA" sz="2000" kern="1200" dirty="0">
            <a:solidFill>
              <a:schemeClr val="accent6">
                <a:lumMod val="50000"/>
              </a:schemeClr>
            </a:solidFill>
            <a:latin typeface="Expo Arabic Light" panose="00000400000000000000" pitchFamily="2" charset="-78"/>
            <a:cs typeface="Khalid Art bold" pitchFamily="2" charset="-78"/>
          </a:endParaRPr>
        </a:p>
      </dsp:txBody>
      <dsp:txXfrm>
        <a:off x="627" y="2198680"/>
        <a:ext cx="2732664" cy="1366332"/>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3331-180E-4E1C-BBBF-2CBC416A551B}">
      <dsp:nvSpPr>
        <dsp:cNvPr id="0" name=""/>
        <dsp:cNvSpPr/>
      </dsp:nvSpPr>
      <dsp:spPr>
        <a:xfrm>
          <a:off x="1463" y="340361"/>
          <a:ext cx="9452552" cy="204747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اتفاق مالك العقار وإحدى الشركات بالقيام بأحد المشاريع على العقار، ويقوم المالك بمنح حق الامتياز للشركة لتتولى تشغيل المشروع مدة معلومة بعد الانتهاء من بنائه ؛ لتستوفي منه ثمن البناء ، ثم تنتقل ملكية البناء لمالك العقار</a:t>
          </a:r>
        </a:p>
      </dsp:txBody>
      <dsp:txXfrm>
        <a:off x="1463" y="340361"/>
        <a:ext cx="9452552" cy="2047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280F8-C6B1-4862-93B1-0A2B74DDA9D1}">
      <dsp:nvSpPr>
        <dsp:cNvPr id="0" name=""/>
        <dsp:cNvSpPr/>
      </dsp:nvSpPr>
      <dsp:spPr>
        <a:xfrm>
          <a:off x="0" y="2872976"/>
          <a:ext cx="10525539" cy="942974"/>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accent6">
                  <a:lumMod val="50000"/>
                </a:schemeClr>
              </a:solidFill>
              <a:latin typeface="Sakkal Majalla" panose="02000000000000000000" pitchFamily="2" charset="-78"/>
              <a:cs typeface="Sakkal Majalla" panose="02000000000000000000" pitchFamily="2" charset="-78"/>
            </a:rPr>
            <a:t>وعليه؛ يجوز للناظر أن يستدين على الوقف للمصلحة بإذن القاضي، ثم يسترده من غلته، فهذا دليل على أن الوقف له نوع من الذمة المالية التي يستدان عليها، ثم يسترد منها حين إدراك الغلة. (ينظر: الشركات للخفيف ص 23، والشركات للخياط 1/211، المدخل إلى نظرية الالتزام العامة في الفقه الإسلامي للشيخ مصطفى الزرقا ص 251، 269، 271، 289، 290.)</a:t>
          </a:r>
        </a:p>
      </dsp:txBody>
      <dsp:txXfrm>
        <a:off x="0" y="2872976"/>
        <a:ext cx="10525539" cy="942974"/>
      </dsp:txXfrm>
    </dsp:sp>
    <dsp:sp modelId="{6B30E73E-9008-4C1C-B90A-EC0AAB57CD3B}">
      <dsp:nvSpPr>
        <dsp:cNvPr id="0" name=""/>
        <dsp:cNvSpPr/>
      </dsp:nvSpPr>
      <dsp:spPr>
        <a:xfrm rot="10800000">
          <a:off x="0" y="1436825"/>
          <a:ext cx="10525539" cy="1450295"/>
        </a:xfrm>
        <a:prstGeom prst="upArrowCallou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accent6">
                  <a:lumMod val="50000"/>
                </a:schemeClr>
              </a:solidFill>
              <a:latin typeface="Sakkal Majalla" panose="02000000000000000000" pitchFamily="2" charset="-78"/>
              <a:cs typeface="Sakkal Majalla" panose="02000000000000000000" pitchFamily="2" charset="-78"/>
            </a:rPr>
            <a:t>3/4/2 للوقف شخصية اعتبارية، وذمة مالية تجعله أهلاً للإلزام والالتزام وهي مختلفة عن شخصية من يديره.</a:t>
          </a:r>
        </a:p>
      </dsp:txBody>
      <dsp:txXfrm rot="10800000">
        <a:off x="0" y="1436825"/>
        <a:ext cx="10525539" cy="942358"/>
      </dsp:txXfrm>
    </dsp:sp>
    <dsp:sp modelId="{2FFFC805-4D15-4E8C-A4C7-B906B397862E}">
      <dsp:nvSpPr>
        <dsp:cNvPr id="0" name=""/>
        <dsp:cNvSpPr/>
      </dsp:nvSpPr>
      <dsp:spPr>
        <a:xfrm rot="10800000">
          <a:off x="0" y="674"/>
          <a:ext cx="10525539" cy="1450295"/>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accent6">
                  <a:lumMod val="50000"/>
                </a:schemeClr>
              </a:solidFill>
              <a:latin typeface="Sakkal Majalla" panose="02000000000000000000" pitchFamily="2" charset="-78"/>
              <a:cs typeface="Sakkal Majalla" panose="02000000000000000000" pitchFamily="2" charset="-78"/>
            </a:rPr>
            <a:t>يرد تساؤل مشروع في أن ذمة المؤسسة التجارية هي ذمة مالكها، فكيف يتأتى ذلك مع الوقف الذي لا مالك له؟ والجواب أن الوقف نفسه له ذمة مالية، وهذا مقرر لدى الفقهاء، فقد ورد في المعيار الشرعي رقم (33) بشأن الوقف الصادر عن الهيئة الشرعية لهيئة المحاسبة والمراجعة للمؤسسات المالية الإسلامية (الأيوفي) ما نصه:</a:t>
          </a:r>
          <a:endParaRPr lang="ar-SA" sz="1800" kern="1200" dirty="0">
            <a:solidFill>
              <a:schemeClr val="accent6">
                <a:lumMod val="50000"/>
              </a:schemeClr>
            </a:solidFill>
            <a:latin typeface="Sakkal Majalla" panose="02000000000000000000" pitchFamily="2" charset="-78"/>
            <a:cs typeface="Sakkal Majalla" panose="02000000000000000000" pitchFamily="2" charset="-78"/>
          </a:endParaRPr>
        </a:p>
      </dsp:txBody>
      <dsp:txXfrm rot="10800000">
        <a:off x="0" y="674"/>
        <a:ext cx="10525539" cy="942358"/>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3331-180E-4E1C-BBBF-2CBC416A551B}">
      <dsp:nvSpPr>
        <dsp:cNvPr id="0" name=""/>
        <dsp:cNvSpPr/>
      </dsp:nvSpPr>
      <dsp:spPr>
        <a:xfrm>
          <a:off x="1463" y="340361"/>
          <a:ext cx="9452552" cy="204747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تقوم الشركة المنفذة بتمويل كافة التزامات المشروع حسب المواصفات التي تحددها مالك العقار، ثم بعد أن تنتهي الشركة من بناء المشروع تنقل ملكيته إلى مالك العقار مع احتفاظه بحق تشغيله لفترة محددة ؛ لتسترد خلالها ما أنفقته على المشروع مع عائد مرضٍ لها .</a:t>
          </a:r>
        </a:p>
      </dsp:txBody>
      <dsp:txXfrm>
        <a:off x="1463" y="340361"/>
        <a:ext cx="9452552" cy="2047473"/>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3331-180E-4E1C-BBBF-2CBC416A551B}">
      <dsp:nvSpPr>
        <dsp:cNvPr id="0" name=""/>
        <dsp:cNvSpPr/>
      </dsp:nvSpPr>
      <dsp:spPr>
        <a:xfrm>
          <a:off x="1463" y="340361"/>
          <a:ext cx="9452552" cy="204747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tx1"/>
              </a:solidFill>
              <a:latin typeface="JF Flat" panose="02000500000000000000" pitchFamily="2" charset="-78"/>
              <a:cs typeface="JF Flat" panose="02000500000000000000" pitchFamily="2" charset="-78"/>
            </a:rPr>
            <a:t>تقوم الشركة المنفذة ببناء المشروع حسب المواصفات التي يحددها مالك العقار، ثم بعد أن تنتهي الشركة من بناء المشروع يكون مملوكًا لمالك العقار . ويقوم المالك بتأجير المشروع على الشركة المنفذة التي تتولى إدارته وتشغيله بأجرة معلومة </a:t>
          </a:r>
        </a:p>
      </dsp:txBody>
      <dsp:txXfrm>
        <a:off x="1463" y="340361"/>
        <a:ext cx="9452552" cy="2047473"/>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D77BA-8944-4C4A-A410-05CFAE1D7BE6}">
      <dsp:nvSpPr>
        <dsp:cNvPr id="0" name=""/>
        <dsp:cNvSpPr/>
      </dsp:nvSpPr>
      <dsp:spPr>
        <a:xfrm>
          <a:off x="8840047" y="277821"/>
          <a:ext cx="3674156" cy="3674156"/>
        </a:xfrm>
        <a:prstGeom prst="blockArc">
          <a:avLst>
            <a:gd name="adj1" fmla="val 8100000"/>
            <a:gd name="adj2" fmla="val 13500000"/>
            <a:gd name="adj3" fmla="val 588"/>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A78D74-0066-4A93-8EF2-BC1AAC0073A2}">
      <dsp:nvSpPr>
        <dsp:cNvPr id="0" name=""/>
        <dsp:cNvSpPr/>
      </dsp:nvSpPr>
      <dsp:spPr>
        <a:xfrm>
          <a:off x="1288670" y="1468975"/>
          <a:ext cx="8099785" cy="1219980"/>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1650179" bIns="60960" numCol="1" spcCol="1270" anchor="ctr" anchorCtr="0">
          <a:noAutofit/>
        </a:bodyPr>
        <a:lstStyle/>
        <a:p>
          <a:pPr marL="0" lvl="0" indent="0" algn="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هو عقد على بيع عين موصوفة في الذمة مطلوب صنعها</a:t>
          </a:r>
        </a:p>
      </dsp:txBody>
      <dsp:txXfrm>
        <a:off x="1288670" y="1468975"/>
        <a:ext cx="8099785" cy="1219980"/>
      </dsp:txXfrm>
    </dsp:sp>
    <dsp:sp modelId="{B917542B-860E-4232-A596-0BCF003E26E5}">
      <dsp:nvSpPr>
        <dsp:cNvPr id="0" name=""/>
        <dsp:cNvSpPr/>
      </dsp:nvSpPr>
      <dsp:spPr>
        <a:xfrm>
          <a:off x="8510560" y="1421878"/>
          <a:ext cx="1386026" cy="1386026"/>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63C4B-A848-4FBA-B67E-1692D133FFA4}">
      <dsp:nvSpPr>
        <dsp:cNvPr id="0" name=""/>
        <dsp:cNvSpPr/>
      </dsp:nvSpPr>
      <dsp:spPr>
        <a:xfrm rot="5400000">
          <a:off x="6693009" y="255588"/>
          <a:ext cx="1688224" cy="1181757"/>
        </a:xfrm>
        <a:prstGeom prst="chevr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w="6350" cap="flat" cmpd="sng" algn="ctr">
          <a:solidFill>
            <a:schemeClr val="accent1">
              <a:alpha val="9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JF Flat" panose="02000500000000000000" pitchFamily="2" charset="-78"/>
              <a:cs typeface="JF Flat" panose="02000500000000000000" pitchFamily="2" charset="-78"/>
            </a:rPr>
            <a:t>1</a:t>
          </a:r>
        </a:p>
      </dsp:txBody>
      <dsp:txXfrm rot="-5400000">
        <a:off x="6946243" y="593234"/>
        <a:ext cx="1181757" cy="506467"/>
      </dsp:txXfrm>
    </dsp:sp>
    <dsp:sp modelId="{31D47EAB-B972-4A98-8C7D-F9D8E2804381}">
      <dsp:nvSpPr>
        <dsp:cNvPr id="0" name=""/>
        <dsp:cNvSpPr/>
      </dsp:nvSpPr>
      <dsp:spPr>
        <a:xfrm rot="16200000">
          <a:off x="2924448" y="-2922093"/>
          <a:ext cx="1097345" cy="6946242"/>
        </a:xfrm>
        <a:prstGeom prst="round2Same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dirty="0">
              <a:latin typeface="JF Flat" panose="02000500000000000000" pitchFamily="2" charset="-78"/>
              <a:cs typeface="JF Flat" panose="02000500000000000000" pitchFamily="2" charset="-78"/>
            </a:rPr>
            <a:t>يجوز إبرام عقد الاستصناع بين الجهة الممولة </a:t>
          </a:r>
          <a:r>
            <a:rPr lang="ar-SA" sz="2000" kern="1200" dirty="0" err="1">
              <a:latin typeface="JF Flat" panose="02000500000000000000" pitchFamily="2" charset="-78"/>
              <a:cs typeface="JF Flat" panose="02000500000000000000" pitchFamily="2" charset="-78"/>
            </a:rPr>
            <a:t>والمستصنع</a:t>
          </a:r>
          <a:r>
            <a:rPr lang="ar-SA" sz="2000" kern="1200" dirty="0">
              <a:latin typeface="JF Flat" panose="02000500000000000000" pitchFamily="2" charset="-78"/>
              <a:cs typeface="JF Flat" panose="02000500000000000000" pitchFamily="2" charset="-78"/>
            </a:rPr>
            <a:t> ولو لم يسبق ذلك تملك الجهة الممولة للمبيع أو للمواد المكونة له</a:t>
          </a:r>
        </a:p>
      </dsp:txBody>
      <dsp:txXfrm rot="5400000">
        <a:off x="53568" y="55923"/>
        <a:ext cx="6892674" cy="990209"/>
      </dsp:txXfrm>
    </dsp:sp>
    <dsp:sp modelId="{15204025-F357-498B-AE9C-37085237D690}">
      <dsp:nvSpPr>
        <dsp:cNvPr id="0" name=""/>
        <dsp:cNvSpPr/>
      </dsp:nvSpPr>
      <dsp:spPr>
        <a:xfrm rot="5400000">
          <a:off x="6693009" y="1750706"/>
          <a:ext cx="1688224" cy="1181757"/>
        </a:xfrm>
        <a:prstGeom prst="chevron">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w="6350" cap="flat" cmpd="sng" algn="ctr">
          <a:solidFill>
            <a:schemeClr val="accent1">
              <a:alpha val="90000"/>
              <a:hueOff val="0"/>
              <a:satOff val="0"/>
              <a:lumOff val="0"/>
              <a:alphaOff val="-2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JF Flat" panose="02000500000000000000" pitchFamily="2" charset="-78"/>
              <a:cs typeface="JF Flat" panose="02000500000000000000" pitchFamily="2" charset="-78"/>
            </a:rPr>
            <a:t>2</a:t>
          </a:r>
        </a:p>
      </dsp:txBody>
      <dsp:txXfrm rot="-5400000">
        <a:off x="6946243" y="2088352"/>
        <a:ext cx="1181757" cy="506467"/>
      </dsp:txXfrm>
    </dsp:sp>
    <dsp:sp modelId="{63621567-BB82-4913-B553-07AFE6A2E788}">
      <dsp:nvSpPr>
        <dsp:cNvPr id="0" name=""/>
        <dsp:cNvSpPr/>
      </dsp:nvSpPr>
      <dsp:spPr>
        <a:xfrm rot="16200000">
          <a:off x="2924448" y="-1426975"/>
          <a:ext cx="1097345" cy="6946242"/>
        </a:xfrm>
        <a:prstGeom prst="round2SameRect">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dirty="0">
              <a:latin typeface="JF Flat" panose="02000500000000000000" pitchFamily="2" charset="-78"/>
              <a:cs typeface="JF Flat" panose="02000500000000000000" pitchFamily="2" charset="-78"/>
            </a:rPr>
            <a:t>يجوز أن تستفيد الجهة الممولة من عرض الأسعار الذي يحصل عليه العميل من جهات أخرى</a:t>
          </a:r>
        </a:p>
      </dsp:txBody>
      <dsp:txXfrm rot="5400000">
        <a:off x="53568" y="1551041"/>
        <a:ext cx="6892674" cy="990209"/>
      </dsp:txXfrm>
    </dsp:sp>
    <dsp:sp modelId="{88E16A1A-729C-4ED5-AD04-D1EC7518F500}">
      <dsp:nvSpPr>
        <dsp:cNvPr id="0" name=""/>
        <dsp:cNvSpPr/>
      </dsp:nvSpPr>
      <dsp:spPr>
        <a:xfrm rot="5400000">
          <a:off x="6693009" y="3245825"/>
          <a:ext cx="1688224" cy="1181757"/>
        </a:xfrm>
        <a:prstGeom prst="chevr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w="6350" cap="flat" cmpd="sng" algn="ctr">
          <a:solidFill>
            <a:schemeClr val="accent1">
              <a:alpha val="90000"/>
              <a:hueOff val="0"/>
              <a:satOff val="0"/>
              <a:lumOff val="0"/>
              <a:alphaOff val="-4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JF Flat" panose="02000500000000000000" pitchFamily="2" charset="-78"/>
              <a:cs typeface="JF Flat" panose="02000500000000000000" pitchFamily="2" charset="-78"/>
            </a:rPr>
            <a:t>3</a:t>
          </a:r>
        </a:p>
      </dsp:txBody>
      <dsp:txXfrm rot="-5400000">
        <a:off x="6946243" y="3583471"/>
        <a:ext cx="1181757" cy="506467"/>
      </dsp:txXfrm>
    </dsp:sp>
    <dsp:sp modelId="{126E6020-0F7C-42F1-877B-A196555B3BDB}">
      <dsp:nvSpPr>
        <dsp:cNvPr id="0" name=""/>
        <dsp:cNvSpPr/>
      </dsp:nvSpPr>
      <dsp:spPr>
        <a:xfrm rot="16200000">
          <a:off x="2924448" y="68143"/>
          <a:ext cx="1097345" cy="6946242"/>
        </a:xfrm>
        <a:prstGeom prst="round2Same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dirty="0">
              <a:latin typeface="JF Flat" panose="02000500000000000000" pitchFamily="2" charset="-78"/>
              <a:cs typeface="JF Flat" panose="02000500000000000000" pitchFamily="2" charset="-78"/>
            </a:rPr>
            <a:t>لا يجوز أن يكون دور الجهة الممولة تمويل عقد استصناع أبرم بين مستصنع وجهة أخرى </a:t>
          </a:r>
        </a:p>
      </dsp:txBody>
      <dsp:txXfrm rot="5400000">
        <a:off x="53568" y="3046159"/>
        <a:ext cx="6892674" cy="990209"/>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D31B-328E-436E-928F-778B93543936}">
      <dsp:nvSpPr>
        <dsp:cNvPr id="0" name=""/>
        <dsp:cNvSpPr/>
      </dsp:nvSpPr>
      <dsp:spPr>
        <a:xfrm>
          <a:off x="0" y="3698561"/>
          <a:ext cx="9598084" cy="1213950"/>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لا يجوز اشتراط الصانع البراءة من العيوب في عقد الاستصناع</a:t>
          </a:r>
        </a:p>
      </dsp:txBody>
      <dsp:txXfrm>
        <a:off x="0" y="3698561"/>
        <a:ext cx="9598084" cy="655533"/>
      </dsp:txXfrm>
    </dsp:sp>
    <dsp:sp modelId="{9340EA5F-CDB4-4275-80B7-FFF927896FA1}">
      <dsp:nvSpPr>
        <dsp:cNvPr id="0" name=""/>
        <dsp:cNvSpPr/>
      </dsp:nvSpPr>
      <dsp:spPr>
        <a:xfrm>
          <a:off x="0" y="4329816"/>
          <a:ext cx="9598084" cy="55841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لا يجوز أن يكون حيلة على التمويل الربوي</a:t>
          </a:r>
        </a:p>
      </dsp:txBody>
      <dsp:txXfrm>
        <a:off x="0" y="4329816"/>
        <a:ext cx="9598084" cy="558417"/>
      </dsp:txXfrm>
    </dsp:sp>
    <dsp:sp modelId="{AD279CBF-3CE5-4ECB-A089-A10848FEF18A}">
      <dsp:nvSpPr>
        <dsp:cNvPr id="0" name=""/>
        <dsp:cNvSpPr/>
      </dsp:nvSpPr>
      <dsp:spPr>
        <a:xfrm rot="10800000">
          <a:off x="0" y="1849715"/>
          <a:ext cx="9598084" cy="1867055"/>
        </a:xfrm>
        <a:prstGeom prst="upArrowCallou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الاستصناع عقد لازم بنفسه:</a:t>
          </a:r>
        </a:p>
      </dsp:txBody>
      <dsp:txXfrm rot="-10800000">
        <a:off x="0" y="1849715"/>
        <a:ext cx="9598084" cy="655336"/>
      </dsp:txXfrm>
    </dsp:sp>
    <dsp:sp modelId="{7F3AF532-076A-4808-8BB9-8B997FF3D511}">
      <dsp:nvSpPr>
        <dsp:cNvPr id="0" name=""/>
        <dsp:cNvSpPr/>
      </dsp:nvSpPr>
      <dsp:spPr>
        <a:xfrm>
          <a:off x="0" y="2505051"/>
          <a:ext cx="4799041" cy="558249"/>
        </a:xfrm>
        <a:prstGeom prst="rect">
          <a:avLst/>
        </a:prstGeom>
        <a:solidFill>
          <a:schemeClr val="accent1">
            <a:alpha val="90000"/>
            <a:tint val="40000"/>
            <a:hueOff val="0"/>
            <a:satOff val="0"/>
            <a:lumOff val="0"/>
            <a:alphaOff val="-5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تترتب آثاره بمجرد العقد</a:t>
          </a:r>
        </a:p>
      </dsp:txBody>
      <dsp:txXfrm>
        <a:off x="0" y="2505051"/>
        <a:ext cx="4799041" cy="558249"/>
      </dsp:txXfrm>
    </dsp:sp>
    <dsp:sp modelId="{38564A82-ED56-41C7-92CD-1246BB51EB18}">
      <dsp:nvSpPr>
        <dsp:cNvPr id="0" name=""/>
        <dsp:cNvSpPr/>
      </dsp:nvSpPr>
      <dsp:spPr>
        <a:xfrm>
          <a:off x="4799042" y="2505051"/>
          <a:ext cx="4799041" cy="558249"/>
        </a:xfrm>
        <a:prstGeom prst="rect">
          <a:avLst/>
        </a:prstGeom>
        <a:solidFill>
          <a:schemeClr val="accent1">
            <a:alpha val="90000"/>
            <a:tint val="40000"/>
            <a:hueOff val="0"/>
            <a:satOff val="0"/>
            <a:lumOff val="0"/>
            <a:alphaOff val="-1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latin typeface="JF Flat" panose="02000500000000000000" pitchFamily="2" charset="-78"/>
              <a:cs typeface="JF Flat" panose="02000500000000000000" pitchFamily="2" charset="-78"/>
            </a:rPr>
            <a:t>لا حاجة إلى إعادة إيجاب وقبول بعد الصنع</a:t>
          </a:r>
        </a:p>
      </dsp:txBody>
      <dsp:txXfrm>
        <a:off x="4799042" y="2505051"/>
        <a:ext cx="4799041" cy="558249"/>
      </dsp:txXfrm>
    </dsp:sp>
    <dsp:sp modelId="{3687BB93-35DC-429F-9F92-75F5ED74B293}">
      <dsp:nvSpPr>
        <dsp:cNvPr id="0" name=""/>
        <dsp:cNvSpPr/>
      </dsp:nvSpPr>
      <dsp:spPr>
        <a:xfrm rot="10800000">
          <a:off x="0" y="868"/>
          <a:ext cx="9598084" cy="1867055"/>
        </a:xfrm>
        <a:prstGeom prst="upArrowCallou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عقد الاستصناع  ملزم للطرفين إذا توافرت فيه شروطه: </a:t>
          </a:r>
        </a:p>
      </dsp:txBody>
      <dsp:txXfrm rot="-10800000">
        <a:off x="0" y="868"/>
        <a:ext cx="9598084" cy="655336"/>
      </dsp:txXfrm>
    </dsp:sp>
    <dsp:sp modelId="{23521F21-E3C8-4DED-90A7-574294A76005}">
      <dsp:nvSpPr>
        <dsp:cNvPr id="0" name=""/>
        <dsp:cNvSpPr/>
      </dsp:nvSpPr>
      <dsp:spPr>
        <a:xfrm>
          <a:off x="4686" y="656205"/>
          <a:ext cx="1598118" cy="558249"/>
        </a:xfrm>
        <a:prstGeom prst="rect">
          <a:avLst/>
        </a:prstGeom>
        <a:solidFill>
          <a:schemeClr val="accent1">
            <a:alpha val="90000"/>
            <a:tint val="40000"/>
            <a:hueOff val="0"/>
            <a:satOff val="0"/>
            <a:lumOff val="0"/>
            <a:alphaOff val="-15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Font typeface="+mj-lt"/>
            <a:buNone/>
          </a:pPr>
          <a:r>
            <a:rPr lang="ar-SA" sz="1800" kern="1200" dirty="0">
              <a:solidFill>
                <a:schemeClr val="tx1"/>
              </a:solidFill>
              <a:latin typeface="JF Flat" panose="02000500000000000000" pitchFamily="2" charset="-78"/>
              <a:cs typeface="JF Flat" panose="02000500000000000000" pitchFamily="2" charset="-78"/>
            </a:rPr>
            <a:t>بيان جنس </a:t>
          </a:r>
          <a:r>
            <a:rPr lang="ar-SA" sz="1800" kern="1200" dirty="0" err="1">
              <a:solidFill>
                <a:schemeClr val="tx1"/>
              </a:solidFill>
              <a:latin typeface="JF Flat" panose="02000500000000000000" pitchFamily="2" charset="-78"/>
              <a:cs typeface="JF Flat" panose="02000500000000000000" pitchFamily="2" charset="-78"/>
            </a:rPr>
            <a:t>المستصنع</a:t>
          </a:r>
          <a:endParaRPr lang="ar-SA" sz="1800" kern="1200" dirty="0">
            <a:solidFill>
              <a:schemeClr val="tx1"/>
            </a:solidFill>
            <a:latin typeface="JF Flat" panose="02000500000000000000" pitchFamily="2" charset="-78"/>
            <a:cs typeface="JF Flat" panose="02000500000000000000" pitchFamily="2" charset="-78"/>
          </a:endParaRPr>
        </a:p>
      </dsp:txBody>
      <dsp:txXfrm>
        <a:off x="4686" y="656205"/>
        <a:ext cx="1598118" cy="558249"/>
      </dsp:txXfrm>
    </dsp:sp>
    <dsp:sp modelId="{3741911B-405D-4873-B687-86C177342EA9}">
      <dsp:nvSpPr>
        <dsp:cNvPr id="0" name=""/>
        <dsp:cNvSpPr/>
      </dsp:nvSpPr>
      <dsp:spPr>
        <a:xfrm>
          <a:off x="1602805" y="656205"/>
          <a:ext cx="1598118" cy="558249"/>
        </a:xfrm>
        <a:prstGeom prst="rect">
          <a:avLst/>
        </a:prstGeom>
        <a:solidFill>
          <a:schemeClr val="accent1">
            <a:alpha val="90000"/>
            <a:tint val="40000"/>
            <a:hueOff val="0"/>
            <a:satOff val="0"/>
            <a:lumOff val="0"/>
            <a:alphaOff val="-2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Font typeface="+mj-lt"/>
            <a:buNone/>
          </a:pPr>
          <a:r>
            <a:rPr lang="ar-SA" sz="1800" kern="1200" dirty="0">
              <a:solidFill>
                <a:schemeClr val="tx1"/>
              </a:solidFill>
              <a:latin typeface="JF Flat" panose="02000500000000000000" pitchFamily="2" charset="-78"/>
              <a:cs typeface="JF Flat" panose="02000500000000000000" pitchFamily="2" charset="-78"/>
            </a:rPr>
            <a:t>بيان نوعه</a:t>
          </a:r>
        </a:p>
      </dsp:txBody>
      <dsp:txXfrm>
        <a:off x="1602805" y="656205"/>
        <a:ext cx="1598118" cy="558249"/>
      </dsp:txXfrm>
    </dsp:sp>
    <dsp:sp modelId="{65649025-BA96-46C8-9D3C-26BD5130D5BF}">
      <dsp:nvSpPr>
        <dsp:cNvPr id="0" name=""/>
        <dsp:cNvSpPr/>
      </dsp:nvSpPr>
      <dsp:spPr>
        <a:xfrm>
          <a:off x="3200923" y="656205"/>
          <a:ext cx="1598118" cy="558249"/>
        </a:xfrm>
        <a:prstGeom prst="rect">
          <a:avLst/>
        </a:prstGeom>
        <a:solidFill>
          <a:schemeClr val="accent1">
            <a:alpha val="90000"/>
            <a:tint val="40000"/>
            <a:hueOff val="0"/>
            <a:satOff val="0"/>
            <a:lumOff val="0"/>
            <a:alphaOff val="-25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Font typeface="+mj-lt"/>
            <a:buNone/>
          </a:pPr>
          <a:r>
            <a:rPr lang="ar-SA" sz="1800" kern="1200" dirty="0">
              <a:solidFill>
                <a:schemeClr val="tx1"/>
              </a:solidFill>
              <a:latin typeface="JF Flat" panose="02000500000000000000" pitchFamily="2" charset="-78"/>
              <a:cs typeface="JF Flat" panose="02000500000000000000" pitchFamily="2" charset="-78"/>
            </a:rPr>
            <a:t>بيان قدره</a:t>
          </a:r>
        </a:p>
      </dsp:txBody>
      <dsp:txXfrm>
        <a:off x="3200923" y="656205"/>
        <a:ext cx="1598118" cy="558249"/>
      </dsp:txXfrm>
    </dsp:sp>
    <dsp:sp modelId="{E25B36CB-AC20-4AEE-87FE-4E628DB527F7}">
      <dsp:nvSpPr>
        <dsp:cNvPr id="0" name=""/>
        <dsp:cNvSpPr/>
      </dsp:nvSpPr>
      <dsp:spPr>
        <a:xfrm>
          <a:off x="4799041" y="656205"/>
          <a:ext cx="1598118" cy="558249"/>
        </a:xfrm>
        <a:prstGeom prst="rect">
          <a:avLst/>
        </a:prstGeom>
        <a:solidFill>
          <a:schemeClr val="accent1">
            <a:alpha val="90000"/>
            <a:tint val="40000"/>
            <a:hueOff val="0"/>
            <a:satOff val="0"/>
            <a:lumOff val="0"/>
            <a:alphaOff val="-3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Font typeface="+mj-lt"/>
            <a:buNone/>
          </a:pPr>
          <a:r>
            <a:rPr lang="ar-SA" sz="1800" kern="1200" dirty="0">
              <a:solidFill>
                <a:schemeClr val="tx1"/>
              </a:solidFill>
              <a:latin typeface="JF Flat" panose="02000500000000000000" pitchFamily="2" charset="-78"/>
              <a:cs typeface="JF Flat" panose="02000500000000000000" pitchFamily="2" charset="-78"/>
            </a:rPr>
            <a:t>بيان أوصافه المطلوبة</a:t>
          </a:r>
        </a:p>
      </dsp:txBody>
      <dsp:txXfrm>
        <a:off x="4799041" y="656205"/>
        <a:ext cx="1598118" cy="558249"/>
      </dsp:txXfrm>
    </dsp:sp>
    <dsp:sp modelId="{7B500C05-EF8D-4034-A64B-7FD1D13F0756}">
      <dsp:nvSpPr>
        <dsp:cNvPr id="0" name=""/>
        <dsp:cNvSpPr/>
      </dsp:nvSpPr>
      <dsp:spPr>
        <a:xfrm>
          <a:off x="6397160" y="656205"/>
          <a:ext cx="1598118" cy="558249"/>
        </a:xfrm>
        <a:prstGeom prst="rect">
          <a:avLst/>
        </a:prstGeom>
        <a:solidFill>
          <a:schemeClr val="accent1">
            <a:alpha val="90000"/>
            <a:tint val="40000"/>
            <a:hueOff val="0"/>
            <a:satOff val="0"/>
            <a:lumOff val="0"/>
            <a:alphaOff val="-35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Font typeface="+mj-lt"/>
            <a:buNone/>
          </a:pPr>
          <a:r>
            <a:rPr lang="ar-SA" sz="1800" kern="1200" dirty="0">
              <a:solidFill>
                <a:schemeClr val="tx1"/>
              </a:solidFill>
              <a:latin typeface="JF Flat" panose="02000500000000000000" pitchFamily="2" charset="-78"/>
              <a:cs typeface="JF Flat" panose="02000500000000000000" pitchFamily="2" charset="-78"/>
            </a:rPr>
            <a:t>معلومية الثمن</a:t>
          </a:r>
        </a:p>
      </dsp:txBody>
      <dsp:txXfrm>
        <a:off x="6397160" y="656205"/>
        <a:ext cx="1598118" cy="558249"/>
      </dsp:txXfrm>
    </dsp:sp>
    <dsp:sp modelId="{F7F8D7FD-EBE4-4614-B62B-E660A8279BF7}">
      <dsp:nvSpPr>
        <dsp:cNvPr id="0" name=""/>
        <dsp:cNvSpPr/>
      </dsp:nvSpPr>
      <dsp:spPr>
        <a:xfrm>
          <a:off x="7995278" y="656205"/>
          <a:ext cx="1598118" cy="558249"/>
        </a:xfrm>
        <a:prstGeom prst="rect">
          <a:avLst/>
        </a:prstGeom>
        <a:solidFill>
          <a:schemeClr val="accent1">
            <a:alpha val="90000"/>
            <a:tint val="40000"/>
            <a:hueOff val="0"/>
            <a:satOff val="0"/>
            <a:lumOff val="0"/>
            <a:alphaOff val="-4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Font typeface="+mj-lt"/>
            <a:buNone/>
          </a:pPr>
          <a:r>
            <a:rPr lang="ar-SA" sz="1800" kern="1200" dirty="0">
              <a:solidFill>
                <a:schemeClr val="tx1"/>
              </a:solidFill>
              <a:latin typeface="JF Flat" panose="02000500000000000000" pitchFamily="2" charset="-78"/>
              <a:cs typeface="JF Flat" panose="02000500000000000000" pitchFamily="2" charset="-78"/>
            </a:rPr>
            <a:t>تحديد الأجل (إن وجد)</a:t>
          </a:r>
        </a:p>
      </dsp:txBody>
      <dsp:txXfrm>
        <a:off x="7995278" y="656205"/>
        <a:ext cx="1598118" cy="558249"/>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D77BA-8944-4C4A-A410-05CFAE1D7BE6}">
      <dsp:nvSpPr>
        <dsp:cNvPr id="0" name=""/>
        <dsp:cNvSpPr/>
      </dsp:nvSpPr>
      <dsp:spPr>
        <a:xfrm>
          <a:off x="8840047" y="277821"/>
          <a:ext cx="3674156" cy="3674156"/>
        </a:xfrm>
        <a:prstGeom prst="blockArc">
          <a:avLst>
            <a:gd name="adj1" fmla="val 8100000"/>
            <a:gd name="adj2" fmla="val 13500000"/>
            <a:gd name="adj3" fmla="val 588"/>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A78D74-0066-4A93-8EF2-BC1AAC0073A2}">
      <dsp:nvSpPr>
        <dsp:cNvPr id="0" name=""/>
        <dsp:cNvSpPr/>
      </dsp:nvSpPr>
      <dsp:spPr>
        <a:xfrm>
          <a:off x="942161" y="1468975"/>
          <a:ext cx="8792803" cy="1219980"/>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1650179" bIns="60960" numCol="1" spcCol="1270" anchor="ctr" anchorCtr="0">
          <a:noAutofit/>
        </a:bodyPr>
        <a:lstStyle/>
        <a:p>
          <a:pPr marL="0" lvl="0" indent="0" algn="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 استقرار ملك شيء له قيمة مالية بين إثنين أو أكثر لكل منهم حق تصرف المالك</a:t>
          </a:r>
        </a:p>
      </dsp:txBody>
      <dsp:txXfrm>
        <a:off x="942161" y="1468975"/>
        <a:ext cx="8792803" cy="1219980"/>
      </dsp:txXfrm>
    </dsp:sp>
    <dsp:sp modelId="{B917542B-860E-4232-A596-0BCF003E26E5}">
      <dsp:nvSpPr>
        <dsp:cNvPr id="0" name=""/>
        <dsp:cNvSpPr/>
      </dsp:nvSpPr>
      <dsp:spPr>
        <a:xfrm>
          <a:off x="8798798" y="1382113"/>
          <a:ext cx="1386026" cy="1386026"/>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3331-180E-4E1C-BBBF-2CBC416A551B}">
      <dsp:nvSpPr>
        <dsp:cNvPr id="0" name=""/>
        <dsp:cNvSpPr/>
      </dsp:nvSpPr>
      <dsp:spPr>
        <a:xfrm>
          <a:off x="1463" y="340361"/>
          <a:ext cx="9452552" cy="204747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tx1"/>
              </a:solidFill>
              <a:latin typeface="JF Flat" panose="02000500000000000000" pitchFamily="2" charset="-78"/>
              <a:cs typeface="JF Flat" panose="02000500000000000000" pitchFamily="2" charset="-78"/>
            </a:rPr>
            <a:t>يكون عن طريق تقديم عقار لمن يبنيه ، ويصبح الباني شريكًا وفق الاتفاق </a:t>
          </a:r>
        </a:p>
      </dsp:txBody>
      <dsp:txXfrm>
        <a:off x="1463" y="340361"/>
        <a:ext cx="9452552" cy="20474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11/layout/HexagonRadial">
  <dgm:title val="أفكار متشعبة على شكل سداسي"/>
  <dgm:desc val="يُستخدم لعرض عملية ذات خطوات متسلسلة متعلقة بفكرة أساسية أو موضوع أساسي. يمكن استخدام ستة أشكال من المستوى 2 كحد أقصى. وهو ملائم للاستخدام مع مجموعات صغيرة من النصوص. لا يتم عرض النص غير المستخدَم إلا أنه يبقى متوفرًا إذا قمت بالتبديل بين التخطيطات."/>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11/layout/HexagonRadial">
  <dgm:title val="أفكار متشعبة على شكل سداسي"/>
  <dgm:desc val="يُستخدم لعرض عملية ذات خطوات متسلسلة متعلقة بفكرة أساسية أو موضوع أساسي. يمكن استخدام ستة أشكال من المستوى 2 كحد أقصى. وهو ملائم للاستخدام مع مجموعات صغيرة من النصوص. لا يتم عرض النص غير المستخدَم إلا أنه يبقى متوفرًا إذا قمت بالتبديل بين التخطيطات."/>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22/05/2023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E6BBB26-0AD1-42EB-BEC9-04E007E5E270}"/>
              </a:ext>
            </a:extLst>
          </p:cNvPr>
          <p:cNvSpPr>
            <a:spLocks noGrp="1"/>
          </p:cNvSpPr>
          <p:nvPr>
            <p:ph type="pic" sz="quarter" idx="11" hasCustomPrompt="1"/>
          </p:nvPr>
        </p:nvSpPr>
        <p:spPr>
          <a:xfrm>
            <a:off x="9431389" y="3882232"/>
            <a:ext cx="2182761" cy="2182761"/>
          </a:xfrm>
          <a:custGeom>
            <a:avLst/>
            <a:gdLst>
              <a:gd name="connsiteX0" fmla="*/ 0 w 2182761"/>
              <a:gd name="connsiteY0" fmla="*/ 0 h 2182761"/>
              <a:gd name="connsiteX1" fmla="*/ 2182761 w 2182761"/>
              <a:gd name="connsiteY1" fmla="*/ 0 h 2182761"/>
              <a:gd name="connsiteX2" fmla="*/ 2182761 w 2182761"/>
              <a:gd name="connsiteY2" fmla="*/ 2182761 h 2182761"/>
              <a:gd name="connsiteX3" fmla="*/ 0 w 2182761"/>
              <a:gd name="connsiteY3" fmla="*/ 2182761 h 2182761"/>
            </a:gdLst>
            <a:ahLst/>
            <a:cxnLst>
              <a:cxn ang="0">
                <a:pos x="connsiteX0" y="connsiteY0"/>
              </a:cxn>
              <a:cxn ang="0">
                <a:pos x="connsiteX1" y="connsiteY1"/>
              </a:cxn>
              <a:cxn ang="0">
                <a:pos x="connsiteX2" y="connsiteY2"/>
              </a:cxn>
              <a:cxn ang="0">
                <a:pos x="connsiteX3" y="connsiteY3"/>
              </a:cxn>
            </a:cxnLst>
            <a:rect l="l" t="t" r="r" b="b"/>
            <a:pathLst>
              <a:path w="2182761" h="2182761">
                <a:moveTo>
                  <a:pt x="0" y="0"/>
                </a:moveTo>
                <a:lnTo>
                  <a:pt x="2182761" y="0"/>
                </a:lnTo>
                <a:lnTo>
                  <a:pt x="2182761" y="2182761"/>
                </a:lnTo>
                <a:lnTo>
                  <a:pt x="0" y="2182761"/>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9" name="Picture Placeholder 8">
            <a:extLst>
              <a:ext uri="{FF2B5EF4-FFF2-40B4-BE49-F238E27FC236}">
                <a16:creationId xmlns:a16="http://schemas.microsoft.com/office/drawing/2014/main" id="{1EFD6E66-BA14-42C9-9E63-0C9C34EB5FED}"/>
              </a:ext>
            </a:extLst>
          </p:cNvPr>
          <p:cNvSpPr>
            <a:spLocks noGrp="1"/>
          </p:cNvSpPr>
          <p:nvPr>
            <p:ph type="pic" sz="quarter" idx="12" hasCustomPrompt="1"/>
          </p:nvPr>
        </p:nvSpPr>
        <p:spPr>
          <a:xfrm>
            <a:off x="3679648" y="3882232"/>
            <a:ext cx="2182761" cy="2182761"/>
          </a:xfrm>
          <a:custGeom>
            <a:avLst/>
            <a:gdLst>
              <a:gd name="connsiteX0" fmla="*/ 0 w 2182761"/>
              <a:gd name="connsiteY0" fmla="*/ 0 h 2182761"/>
              <a:gd name="connsiteX1" fmla="*/ 2182761 w 2182761"/>
              <a:gd name="connsiteY1" fmla="*/ 0 h 2182761"/>
              <a:gd name="connsiteX2" fmla="*/ 2182761 w 2182761"/>
              <a:gd name="connsiteY2" fmla="*/ 2182761 h 2182761"/>
              <a:gd name="connsiteX3" fmla="*/ 0 w 2182761"/>
              <a:gd name="connsiteY3" fmla="*/ 2182761 h 2182761"/>
            </a:gdLst>
            <a:ahLst/>
            <a:cxnLst>
              <a:cxn ang="0">
                <a:pos x="connsiteX0" y="connsiteY0"/>
              </a:cxn>
              <a:cxn ang="0">
                <a:pos x="connsiteX1" y="connsiteY1"/>
              </a:cxn>
              <a:cxn ang="0">
                <a:pos x="connsiteX2" y="connsiteY2"/>
              </a:cxn>
              <a:cxn ang="0">
                <a:pos x="connsiteX3" y="connsiteY3"/>
              </a:cxn>
            </a:cxnLst>
            <a:rect l="l" t="t" r="r" b="b"/>
            <a:pathLst>
              <a:path w="2182761" h="2182761">
                <a:moveTo>
                  <a:pt x="0" y="0"/>
                </a:moveTo>
                <a:lnTo>
                  <a:pt x="2182761" y="0"/>
                </a:lnTo>
                <a:lnTo>
                  <a:pt x="2182761" y="2182761"/>
                </a:lnTo>
                <a:lnTo>
                  <a:pt x="0" y="2182761"/>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7" name="Picture Placeholder 6">
            <a:extLst>
              <a:ext uri="{FF2B5EF4-FFF2-40B4-BE49-F238E27FC236}">
                <a16:creationId xmlns:a16="http://schemas.microsoft.com/office/drawing/2014/main" id="{EC3A942D-BD8B-4E80-878A-652E262C3294}"/>
              </a:ext>
            </a:extLst>
          </p:cNvPr>
          <p:cNvSpPr>
            <a:spLocks noGrp="1"/>
          </p:cNvSpPr>
          <p:nvPr>
            <p:ph type="pic" sz="quarter" idx="10" hasCustomPrompt="1"/>
          </p:nvPr>
        </p:nvSpPr>
        <p:spPr>
          <a:xfrm>
            <a:off x="3679647" y="1008920"/>
            <a:ext cx="2182761" cy="2182761"/>
          </a:xfrm>
          <a:custGeom>
            <a:avLst/>
            <a:gdLst>
              <a:gd name="connsiteX0" fmla="*/ 0 w 2182761"/>
              <a:gd name="connsiteY0" fmla="*/ 0 h 2182761"/>
              <a:gd name="connsiteX1" fmla="*/ 2182761 w 2182761"/>
              <a:gd name="connsiteY1" fmla="*/ 0 h 2182761"/>
              <a:gd name="connsiteX2" fmla="*/ 2182761 w 2182761"/>
              <a:gd name="connsiteY2" fmla="*/ 2182761 h 2182761"/>
              <a:gd name="connsiteX3" fmla="*/ 0 w 2182761"/>
              <a:gd name="connsiteY3" fmla="*/ 2182761 h 2182761"/>
            </a:gdLst>
            <a:ahLst/>
            <a:cxnLst>
              <a:cxn ang="0">
                <a:pos x="connsiteX0" y="connsiteY0"/>
              </a:cxn>
              <a:cxn ang="0">
                <a:pos x="connsiteX1" y="connsiteY1"/>
              </a:cxn>
              <a:cxn ang="0">
                <a:pos x="connsiteX2" y="connsiteY2"/>
              </a:cxn>
              <a:cxn ang="0">
                <a:pos x="connsiteX3" y="connsiteY3"/>
              </a:cxn>
            </a:cxnLst>
            <a:rect l="l" t="t" r="r" b="b"/>
            <a:pathLst>
              <a:path w="2182761" h="2182761">
                <a:moveTo>
                  <a:pt x="0" y="0"/>
                </a:moveTo>
                <a:lnTo>
                  <a:pt x="2182761" y="0"/>
                </a:lnTo>
                <a:lnTo>
                  <a:pt x="2182761" y="2182761"/>
                </a:lnTo>
                <a:lnTo>
                  <a:pt x="0" y="2182761"/>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419076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CABF6B-DD4E-4296-A2EB-AFE0882C8CC6}"/>
              </a:ext>
            </a:extLst>
          </p:cNvPr>
          <p:cNvSpPr>
            <a:spLocks noGrp="1"/>
          </p:cNvSpPr>
          <p:nvPr>
            <p:ph type="pic" sz="quarter" idx="11" hasCustomPrompt="1"/>
          </p:nvPr>
        </p:nvSpPr>
        <p:spPr>
          <a:xfrm>
            <a:off x="6295928" y="885375"/>
            <a:ext cx="2136524" cy="3831768"/>
          </a:xfrm>
          <a:custGeom>
            <a:avLst/>
            <a:gdLst>
              <a:gd name="connsiteX0" fmla="*/ 0 w 2136524"/>
              <a:gd name="connsiteY0" fmla="*/ 0 h 3831768"/>
              <a:gd name="connsiteX1" fmla="*/ 2136524 w 2136524"/>
              <a:gd name="connsiteY1" fmla="*/ 0 h 3831768"/>
              <a:gd name="connsiteX2" fmla="*/ 2136524 w 2136524"/>
              <a:gd name="connsiteY2" fmla="*/ 3831768 h 3831768"/>
              <a:gd name="connsiteX3" fmla="*/ 0 w 2136524"/>
              <a:gd name="connsiteY3" fmla="*/ 3831768 h 3831768"/>
            </a:gdLst>
            <a:ahLst/>
            <a:cxnLst>
              <a:cxn ang="0">
                <a:pos x="connsiteX0" y="connsiteY0"/>
              </a:cxn>
              <a:cxn ang="0">
                <a:pos x="connsiteX1" y="connsiteY1"/>
              </a:cxn>
              <a:cxn ang="0">
                <a:pos x="connsiteX2" y="connsiteY2"/>
              </a:cxn>
              <a:cxn ang="0">
                <a:pos x="connsiteX3" y="connsiteY3"/>
              </a:cxn>
            </a:cxnLst>
            <a:rect l="l" t="t" r="r" b="b"/>
            <a:pathLst>
              <a:path w="2136524" h="3831768">
                <a:moveTo>
                  <a:pt x="0" y="0"/>
                </a:moveTo>
                <a:lnTo>
                  <a:pt x="2136524" y="0"/>
                </a:lnTo>
                <a:lnTo>
                  <a:pt x="2136524" y="3831768"/>
                </a:lnTo>
                <a:lnTo>
                  <a:pt x="0" y="3831768"/>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10" name="Picture Placeholder 9">
            <a:extLst>
              <a:ext uri="{FF2B5EF4-FFF2-40B4-BE49-F238E27FC236}">
                <a16:creationId xmlns:a16="http://schemas.microsoft.com/office/drawing/2014/main" id="{1E75704B-7A5B-4DB4-8977-100BA46372B9}"/>
              </a:ext>
            </a:extLst>
          </p:cNvPr>
          <p:cNvSpPr>
            <a:spLocks noGrp="1"/>
          </p:cNvSpPr>
          <p:nvPr>
            <p:ph type="pic" sz="quarter" idx="12" hasCustomPrompt="1"/>
          </p:nvPr>
        </p:nvSpPr>
        <p:spPr>
          <a:xfrm>
            <a:off x="8437750" y="885375"/>
            <a:ext cx="2136524" cy="3831768"/>
          </a:xfrm>
          <a:custGeom>
            <a:avLst/>
            <a:gdLst>
              <a:gd name="connsiteX0" fmla="*/ 0 w 2136524"/>
              <a:gd name="connsiteY0" fmla="*/ 0 h 3831768"/>
              <a:gd name="connsiteX1" fmla="*/ 2136524 w 2136524"/>
              <a:gd name="connsiteY1" fmla="*/ 0 h 3831768"/>
              <a:gd name="connsiteX2" fmla="*/ 2136524 w 2136524"/>
              <a:gd name="connsiteY2" fmla="*/ 3831768 h 3831768"/>
              <a:gd name="connsiteX3" fmla="*/ 0 w 2136524"/>
              <a:gd name="connsiteY3" fmla="*/ 3831768 h 3831768"/>
            </a:gdLst>
            <a:ahLst/>
            <a:cxnLst>
              <a:cxn ang="0">
                <a:pos x="connsiteX0" y="connsiteY0"/>
              </a:cxn>
              <a:cxn ang="0">
                <a:pos x="connsiteX1" y="connsiteY1"/>
              </a:cxn>
              <a:cxn ang="0">
                <a:pos x="connsiteX2" y="connsiteY2"/>
              </a:cxn>
              <a:cxn ang="0">
                <a:pos x="connsiteX3" y="connsiteY3"/>
              </a:cxn>
            </a:cxnLst>
            <a:rect l="l" t="t" r="r" b="b"/>
            <a:pathLst>
              <a:path w="2136524" h="3831768">
                <a:moveTo>
                  <a:pt x="0" y="0"/>
                </a:moveTo>
                <a:lnTo>
                  <a:pt x="2136524" y="0"/>
                </a:lnTo>
                <a:lnTo>
                  <a:pt x="2136524" y="3831768"/>
                </a:lnTo>
                <a:lnTo>
                  <a:pt x="0" y="3831768"/>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11" name="Picture Placeholder 10">
            <a:extLst>
              <a:ext uri="{FF2B5EF4-FFF2-40B4-BE49-F238E27FC236}">
                <a16:creationId xmlns:a16="http://schemas.microsoft.com/office/drawing/2014/main" id="{B9E4092C-AAF0-43F5-93EF-8B878727B7CE}"/>
              </a:ext>
            </a:extLst>
          </p:cNvPr>
          <p:cNvSpPr>
            <a:spLocks noGrp="1"/>
          </p:cNvSpPr>
          <p:nvPr>
            <p:ph type="pic" sz="quarter" idx="13" hasCustomPrompt="1"/>
          </p:nvPr>
        </p:nvSpPr>
        <p:spPr>
          <a:xfrm>
            <a:off x="10584876" y="885375"/>
            <a:ext cx="2136524" cy="3831768"/>
          </a:xfrm>
          <a:custGeom>
            <a:avLst/>
            <a:gdLst>
              <a:gd name="connsiteX0" fmla="*/ 0 w 2136524"/>
              <a:gd name="connsiteY0" fmla="*/ 0 h 3831768"/>
              <a:gd name="connsiteX1" fmla="*/ 2136524 w 2136524"/>
              <a:gd name="connsiteY1" fmla="*/ 0 h 3831768"/>
              <a:gd name="connsiteX2" fmla="*/ 2136524 w 2136524"/>
              <a:gd name="connsiteY2" fmla="*/ 3831768 h 3831768"/>
              <a:gd name="connsiteX3" fmla="*/ 0 w 2136524"/>
              <a:gd name="connsiteY3" fmla="*/ 3831768 h 3831768"/>
            </a:gdLst>
            <a:ahLst/>
            <a:cxnLst>
              <a:cxn ang="0">
                <a:pos x="connsiteX0" y="connsiteY0"/>
              </a:cxn>
              <a:cxn ang="0">
                <a:pos x="connsiteX1" y="connsiteY1"/>
              </a:cxn>
              <a:cxn ang="0">
                <a:pos x="connsiteX2" y="connsiteY2"/>
              </a:cxn>
              <a:cxn ang="0">
                <a:pos x="connsiteX3" y="connsiteY3"/>
              </a:cxn>
            </a:cxnLst>
            <a:rect l="l" t="t" r="r" b="b"/>
            <a:pathLst>
              <a:path w="2136524" h="3831768">
                <a:moveTo>
                  <a:pt x="0" y="0"/>
                </a:moveTo>
                <a:lnTo>
                  <a:pt x="2136524" y="0"/>
                </a:lnTo>
                <a:lnTo>
                  <a:pt x="2136524" y="3831768"/>
                </a:lnTo>
                <a:lnTo>
                  <a:pt x="0" y="3831768"/>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8" name="Picture Placeholder 7">
            <a:extLst>
              <a:ext uri="{FF2B5EF4-FFF2-40B4-BE49-F238E27FC236}">
                <a16:creationId xmlns:a16="http://schemas.microsoft.com/office/drawing/2014/main" id="{7F3C6D24-2A9C-42AA-AF0B-255D97ECC2B4}"/>
              </a:ext>
            </a:extLst>
          </p:cNvPr>
          <p:cNvSpPr>
            <a:spLocks noGrp="1"/>
          </p:cNvSpPr>
          <p:nvPr>
            <p:ph type="pic" sz="quarter" idx="10" hasCustomPrompt="1"/>
          </p:nvPr>
        </p:nvSpPr>
        <p:spPr>
          <a:xfrm>
            <a:off x="4180601" y="885375"/>
            <a:ext cx="2136524" cy="3831768"/>
          </a:xfrm>
          <a:custGeom>
            <a:avLst/>
            <a:gdLst>
              <a:gd name="connsiteX0" fmla="*/ 0 w 2136524"/>
              <a:gd name="connsiteY0" fmla="*/ 0 h 3831768"/>
              <a:gd name="connsiteX1" fmla="*/ 2136524 w 2136524"/>
              <a:gd name="connsiteY1" fmla="*/ 0 h 3831768"/>
              <a:gd name="connsiteX2" fmla="*/ 2136524 w 2136524"/>
              <a:gd name="connsiteY2" fmla="*/ 3831768 h 3831768"/>
              <a:gd name="connsiteX3" fmla="*/ 0 w 2136524"/>
              <a:gd name="connsiteY3" fmla="*/ 3831768 h 3831768"/>
            </a:gdLst>
            <a:ahLst/>
            <a:cxnLst>
              <a:cxn ang="0">
                <a:pos x="connsiteX0" y="connsiteY0"/>
              </a:cxn>
              <a:cxn ang="0">
                <a:pos x="connsiteX1" y="connsiteY1"/>
              </a:cxn>
              <a:cxn ang="0">
                <a:pos x="connsiteX2" y="connsiteY2"/>
              </a:cxn>
              <a:cxn ang="0">
                <a:pos x="connsiteX3" y="connsiteY3"/>
              </a:cxn>
            </a:cxnLst>
            <a:rect l="l" t="t" r="r" b="b"/>
            <a:pathLst>
              <a:path w="2136524" h="3831768">
                <a:moveTo>
                  <a:pt x="0" y="0"/>
                </a:moveTo>
                <a:lnTo>
                  <a:pt x="2136524" y="0"/>
                </a:lnTo>
                <a:lnTo>
                  <a:pt x="2136524" y="3831768"/>
                </a:lnTo>
                <a:lnTo>
                  <a:pt x="0" y="3831768"/>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864038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B2AC5FB-190B-4AD7-B89F-3472F407B5A3}"/>
              </a:ext>
            </a:extLst>
          </p:cNvPr>
          <p:cNvSpPr>
            <a:spLocks noGrp="1"/>
          </p:cNvSpPr>
          <p:nvPr>
            <p:ph type="pic" sz="quarter" idx="11" hasCustomPrompt="1"/>
          </p:nvPr>
        </p:nvSpPr>
        <p:spPr>
          <a:xfrm>
            <a:off x="8129588" y="0"/>
            <a:ext cx="4064000" cy="4820616"/>
          </a:xfrm>
          <a:custGeom>
            <a:avLst/>
            <a:gdLst>
              <a:gd name="connsiteX0" fmla="*/ 0 w 4064000"/>
              <a:gd name="connsiteY0" fmla="*/ 0 h 4820616"/>
              <a:gd name="connsiteX1" fmla="*/ 4064000 w 4064000"/>
              <a:gd name="connsiteY1" fmla="*/ 0 h 4820616"/>
              <a:gd name="connsiteX2" fmla="*/ 4064000 w 4064000"/>
              <a:gd name="connsiteY2" fmla="*/ 4820616 h 4820616"/>
              <a:gd name="connsiteX3" fmla="*/ 0 w 4064000"/>
              <a:gd name="connsiteY3" fmla="*/ 4820616 h 4820616"/>
            </a:gdLst>
            <a:ahLst/>
            <a:cxnLst>
              <a:cxn ang="0">
                <a:pos x="connsiteX0" y="connsiteY0"/>
              </a:cxn>
              <a:cxn ang="0">
                <a:pos x="connsiteX1" y="connsiteY1"/>
              </a:cxn>
              <a:cxn ang="0">
                <a:pos x="connsiteX2" y="connsiteY2"/>
              </a:cxn>
              <a:cxn ang="0">
                <a:pos x="connsiteX3" y="connsiteY3"/>
              </a:cxn>
            </a:cxnLst>
            <a:rect l="l" t="t" r="r" b="b"/>
            <a:pathLst>
              <a:path w="4064000" h="4820616">
                <a:moveTo>
                  <a:pt x="0" y="0"/>
                </a:moveTo>
                <a:lnTo>
                  <a:pt x="4064000" y="0"/>
                </a:lnTo>
                <a:lnTo>
                  <a:pt x="4064000" y="4820616"/>
                </a:lnTo>
                <a:lnTo>
                  <a:pt x="0" y="4820616"/>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6" name="Picture Placeholder 5">
            <a:extLst>
              <a:ext uri="{FF2B5EF4-FFF2-40B4-BE49-F238E27FC236}">
                <a16:creationId xmlns:a16="http://schemas.microsoft.com/office/drawing/2014/main" id="{7F572BDF-D88F-4DF0-B079-C56783D960A8}"/>
              </a:ext>
            </a:extLst>
          </p:cNvPr>
          <p:cNvSpPr>
            <a:spLocks noGrp="1"/>
          </p:cNvSpPr>
          <p:nvPr>
            <p:ph type="pic" sz="quarter" idx="10" hasCustomPrompt="1"/>
          </p:nvPr>
        </p:nvSpPr>
        <p:spPr>
          <a:xfrm>
            <a:off x="4065588" y="0"/>
            <a:ext cx="4064000" cy="4820616"/>
          </a:xfrm>
          <a:custGeom>
            <a:avLst/>
            <a:gdLst>
              <a:gd name="connsiteX0" fmla="*/ 0 w 4064000"/>
              <a:gd name="connsiteY0" fmla="*/ 0 h 4820616"/>
              <a:gd name="connsiteX1" fmla="*/ 4064000 w 4064000"/>
              <a:gd name="connsiteY1" fmla="*/ 0 h 4820616"/>
              <a:gd name="connsiteX2" fmla="*/ 4064000 w 4064000"/>
              <a:gd name="connsiteY2" fmla="*/ 4820616 h 4820616"/>
              <a:gd name="connsiteX3" fmla="*/ 0 w 4064000"/>
              <a:gd name="connsiteY3" fmla="*/ 4820616 h 4820616"/>
            </a:gdLst>
            <a:ahLst/>
            <a:cxnLst>
              <a:cxn ang="0">
                <a:pos x="connsiteX0" y="connsiteY0"/>
              </a:cxn>
              <a:cxn ang="0">
                <a:pos x="connsiteX1" y="connsiteY1"/>
              </a:cxn>
              <a:cxn ang="0">
                <a:pos x="connsiteX2" y="connsiteY2"/>
              </a:cxn>
              <a:cxn ang="0">
                <a:pos x="connsiteX3" y="connsiteY3"/>
              </a:cxn>
            </a:cxnLst>
            <a:rect l="l" t="t" r="r" b="b"/>
            <a:pathLst>
              <a:path w="4064000" h="4820616">
                <a:moveTo>
                  <a:pt x="0" y="0"/>
                </a:moveTo>
                <a:lnTo>
                  <a:pt x="4064000" y="0"/>
                </a:lnTo>
                <a:lnTo>
                  <a:pt x="4064000" y="4820616"/>
                </a:lnTo>
                <a:lnTo>
                  <a:pt x="0" y="4820616"/>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349476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290C0DE-5BB3-464E-B43B-A7F443505E13}"/>
              </a:ext>
            </a:extLst>
          </p:cNvPr>
          <p:cNvSpPr>
            <a:spLocks noGrp="1"/>
          </p:cNvSpPr>
          <p:nvPr>
            <p:ph type="pic" sz="quarter" idx="10" hasCustomPrompt="1"/>
          </p:nvPr>
        </p:nvSpPr>
        <p:spPr>
          <a:xfrm>
            <a:off x="355602" y="1576210"/>
            <a:ext cx="3522372" cy="3522372"/>
          </a:xfrm>
          <a:custGeom>
            <a:avLst/>
            <a:gdLst>
              <a:gd name="connsiteX0" fmla="*/ 0 w 3522372"/>
              <a:gd name="connsiteY0" fmla="*/ 0 h 3522372"/>
              <a:gd name="connsiteX1" fmla="*/ 3522372 w 3522372"/>
              <a:gd name="connsiteY1" fmla="*/ 0 h 3522372"/>
              <a:gd name="connsiteX2" fmla="*/ 3522372 w 3522372"/>
              <a:gd name="connsiteY2" fmla="*/ 3522372 h 3522372"/>
              <a:gd name="connsiteX3" fmla="*/ 0 w 3522372"/>
              <a:gd name="connsiteY3" fmla="*/ 3522372 h 3522372"/>
            </a:gdLst>
            <a:ahLst/>
            <a:cxnLst>
              <a:cxn ang="0">
                <a:pos x="connsiteX0" y="connsiteY0"/>
              </a:cxn>
              <a:cxn ang="0">
                <a:pos x="connsiteX1" y="connsiteY1"/>
              </a:cxn>
              <a:cxn ang="0">
                <a:pos x="connsiteX2" y="connsiteY2"/>
              </a:cxn>
              <a:cxn ang="0">
                <a:pos x="connsiteX3" y="connsiteY3"/>
              </a:cxn>
            </a:cxnLst>
            <a:rect l="l" t="t" r="r" b="b"/>
            <a:pathLst>
              <a:path w="3522372" h="3522372">
                <a:moveTo>
                  <a:pt x="0" y="0"/>
                </a:moveTo>
                <a:lnTo>
                  <a:pt x="3522372" y="0"/>
                </a:lnTo>
                <a:lnTo>
                  <a:pt x="3522372" y="3522372"/>
                </a:lnTo>
                <a:lnTo>
                  <a:pt x="0" y="3522372"/>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9" name="Picture Placeholder 8">
            <a:extLst>
              <a:ext uri="{FF2B5EF4-FFF2-40B4-BE49-F238E27FC236}">
                <a16:creationId xmlns:a16="http://schemas.microsoft.com/office/drawing/2014/main" id="{C5949FF7-B8C8-4268-8C20-9872F1FEA44F}"/>
              </a:ext>
            </a:extLst>
          </p:cNvPr>
          <p:cNvSpPr>
            <a:spLocks noGrp="1"/>
          </p:cNvSpPr>
          <p:nvPr>
            <p:ph type="pic" sz="quarter" idx="11" hasCustomPrompt="1"/>
          </p:nvPr>
        </p:nvSpPr>
        <p:spPr>
          <a:xfrm>
            <a:off x="4410530" y="1576210"/>
            <a:ext cx="3522372" cy="3522372"/>
          </a:xfrm>
          <a:custGeom>
            <a:avLst/>
            <a:gdLst>
              <a:gd name="connsiteX0" fmla="*/ 0 w 3522372"/>
              <a:gd name="connsiteY0" fmla="*/ 0 h 3522372"/>
              <a:gd name="connsiteX1" fmla="*/ 3522372 w 3522372"/>
              <a:gd name="connsiteY1" fmla="*/ 0 h 3522372"/>
              <a:gd name="connsiteX2" fmla="*/ 3522372 w 3522372"/>
              <a:gd name="connsiteY2" fmla="*/ 3522372 h 3522372"/>
              <a:gd name="connsiteX3" fmla="*/ 0 w 3522372"/>
              <a:gd name="connsiteY3" fmla="*/ 3522372 h 3522372"/>
            </a:gdLst>
            <a:ahLst/>
            <a:cxnLst>
              <a:cxn ang="0">
                <a:pos x="connsiteX0" y="connsiteY0"/>
              </a:cxn>
              <a:cxn ang="0">
                <a:pos x="connsiteX1" y="connsiteY1"/>
              </a:cxn>
              <a:cxn ang="0">
                <a:pos x="connsiteX2" y="connsiteY2"/>
              </a:cxn>
              <a:cxn ang="0">
                <a:pos x="connsiteX3" y="connsiteY3"/>
              </a:cxn>
            </a:cxnLst>
            <a:rect l="l" t="t" r="r" b="b"/>
            <a:pathLst>
              <a:path w="3522372" h="3522372">
                <a:moveTo>
                  <a:pt x="0" y="0"/>
                </a:moveTo>
                <a:lnTo>
                  <a:pt x="3522372" y="0"/>
                </a:lnTo>
                <a:lnTo>
                  <a:pt x="3522372" y="3522372"/>
                </a:lnTo>
                <a:lnTo>
                  <a:pt x="0" y="3522372"/>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281215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CC88FC-EB92-4357-9E43-D900E01CB721}"/>
              </a:ext>
            </a:extLst>
          </p:cNvPr>
          <p:cNvSpPr>
            <a:spLocks noGrp="1"/>
          </p:cNvSpPr>
          <p:nvPr>
            <p:ph type="pic" sz="quarter" idx="10"/>
          </p:nvPr>
        </p:nvSpPr>
        <p:spPr>
          <a:xfrm>
            <a:off x="-2088495" y="1595636"/>
            <a:ext cx="7136026" cy="4473276"/>
          </a:xfrm>
          <a:custGeom>
            <a:avLst/>
            <a:gdLst>
              <a:gd name="connsiteX0" fmla="*/ 0 w 7136026"/>
              <a:gd name="connsiteY0" fmla="*/ 0 h 4473276"/>
              <a:gd name="connsiteX1" fmla="*/ 7136026 w 7136026"/>
              <a:gd name="connsiteY1" fmla="*/ 0 h 4473276"/>
              <a:gd name="connsiteX2" fmla="*/ 7136026 w 7136026"/>
              <a:gd name="connsiteY2" fmla="*/ 4473276 h 4473276"/>
              <a:gd name="connsiteX3" fmla="*/ 0 w 7136026"/>
              <a:gd name="connsiteY3" fmla="*/ 4473276 h 4473276"/>
            </a:gdLst>
            <a:ahLst/>
            <a:cxnLst>
              <a:cxn ang="0">
                <a:pos x="connsiteX0" y="connsiteY0"/>
              </a:cxn>
              <a:cxn ang="0">
                <a:pos x="connsiteX1" y="connsiteY1"/>
              </a:cxn>
              <a:cxn ang="0">
                <a:pos x="connsiteX2" y="connsiteY2"/>
              </a:cxn>
              <a:cxn ang="0">
                <a:pos x="connsiteX3" y="connsiteY3"/>
              </a:cxn>
            </a:cxnLst>
            <a:rect l="l" t="t" r="r" b="b"/>
            <a:pathLst>
              <a:path w="7136026" h="4473276">
                <a:moveTo>
                  <a:pt x="0" y="0"/>
                </a:moveTo>
                <a:lnTo>
                  <a:pt x="7136026" y="0"/>
                </a:lnTo>
                <a:lnTo>
                  <a:pt x="7136026" y="4473276"/>
                </a:lnTo>
                <a:lnTo>
                  <a:pt x="0" y="4473276"/>
                </a:lnTo>
                <a:close/>
              </a:path>
            </a:pathLst>
          </a:custGeom>
          <a:pattFill prst="pct20">
            <a:fgClr>
              <a:schemeClr val="accent1"/>
            </a:fgClr>
            <a:bgClr>
              <a:schemeClr val="bg1"/>
            </a:bgClr>
          </a:patt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70137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0" name="عنصر نائب للصورة 9">
            <a:extLst>
              <a:ext uri="{FF2B5EF4-FFF2-40B4-BE49-F238E27FC236}">
                <a16:creationId xmlns:a16="http://schemas.microsoft.com/office/drawing/2014/main" id="{A50CD167-0AFC-4E85-97F1-AE4294922BA5}"/>
              </a:ext>
            </a:extLst>
          </p:cNvPr>
          <p:cNvSpPr>
            <a:spLocks noGrp="1"/>
          </p:cNvSpPr>
          <p:nvPr>
            <p:ph type="pic" sz="quarter" idx="12" hasCustomPrompt="1"/>
          </p:nvPr>
        </p:nvSpPr>
        <p:spPr>
          <a:xfrm>
            <a:off x="3802372" y="1599866"/>
            <a:ext cx="1936088" cy="3658271"/>
          </a:xfrm>
          <a:custGeom>
            <a:avLst/>
            <a:gdLst>
              <a:gd name="connsiteX0" fmla="*/ 0 w 1936088"/>
              <a:gd name="connsiteY0" fmla="*/ 0 h 3658271"/>
              <a:gd name="connsiteX1" fmla="*/ 144754 w 1936088"/>
              <a:gd name="connsiteY1" fmla="*/ 43379 h 3658271"/>
              <a:gd name="connsiteX2" fmla="*/ 1574202 w 1936088"/>
              <a:gd name="connsiteY2" fmla="*/ 459092 h 3658271"/>
              <a:gd name="connsiteX3" fmla="*/ 1592296 w 1936088"/>
              <a:gd name="connsiteY3" fmla="*/ 480781 h 3658271"/>
              <a:gd name="connsiteX4" fmla="*/ 1614010 w 1936088"/>
              <a:gd name="connsiteY4" fmla="*/ 686830 h 3658271"/>
              <a:gd name="connsiteX5" fmla="*/ 1635723 w 1936088"/>
              <a:gd name="connsiteY5" fmla="*/ 885649 h 3658271"/>
              <a:gd name="connsiteX6" fmla="*/ 1661055 w 1936088"/>
              <a:gd name="connsiteY6" fmla="*/ 1106157 h 3658271"/>
              <a:gd name="connsiteX7" fmla="*/ 1682768 w 1936088"/>
              <a:gd name="connsiteY7" fmla="*/ 1304976 h 3658271"/>
              <a:gd name="connsiteX8" fmla="*/ 1704481 w 1936088"/>
              <a:gd name="connsiteY8" fmla="*/ 1503796 h 3658271"/>
              <a:gd name="connsiteX9" fmla="*/ 1722575 w 1936088"/>
              <a:gd name="connsiteY9" fmla="*/ 1691770 h 3658271"/>
              <a:gd name="connsiteX10" fmla="*/ 1740670 w 1936088"/>
              <a:gd name="connsiteY10" fmla="*/ 1861670 h 3658271"/>
              <a:gd name="connsiteX11" fmla="*/ 1762383 w 1936088"/>
              <a:gd name="connsiteY11" fmla="*/ 2056874 h 3658271"/>
              <a:gd name="connsiteX12" fmla="*/ 1784096 w 1936088"/>
              <a:gd name="connsiteY12" fmla="*/ 2248463 h 3658271"/>
              <a:gd name="connsiteX13" fmla="*/ 1802190 w 1936088"/>
              <a:gd name="connsiteY13" fmla="*/ 2418363 h 3658271"/>
              <a:gd name="connsiteX14" fmla="*/ 1827523 w 1936088"/>
              <a:gd name="connsiteY14" fmla="*/ 2631642 h 3658271"/>
              <a:gd name="connsiteX15" fmla="*/ 1849236 w 1936088"/>
              <a:gd name="connsiteY15" fmla="*/ 2834076 h 3658271"/>
              <a:gd name="connsiteX16" fmla="*/ 1870948 w 1936088"/>
              <a:gd name="connsiteY16" fmla="*/ 3050969 h 3658271"/>
              <a:gd name="connsiteX17" fmla="*/ 1896281 w 1936088"/>
              <a:gd name="connsiteY17" fmla="*/ 3282323 h 3658271"/>
              <a:gd name="connsiteX18" fmla="*/ 1921613 w 1936088"/>
              <a:gd name="connsiteY18" fmla="*/ 3495601 h 3658271"/>
              <a:gd name="connsiteX19" fmla="*/ 1936088 w 1936088"/>
              <a:gd name="connsiteY19" fmla="*/ 3632967 h 3658271"/>
              <a:gd name="connsiteX20" fmla="*/ 1936088 w 1936088"/>
              <a:gd name="connsiteY20" fmla="*/ 3658271 h 3658271"/>
              <a:gd name="connsiteX21" fmla="*/ 1780477 w 1936088"/>
              <a:gd name="connsiteY21" fmla="*/ 3632967 h 3658271"/>
              <a:gd name="connsiteX22" fmla="*/ 1429448 w 1936088"/>
              <a:gd name="connsiteY22" fmla="*/ 3575129 h 3658271"/>
              <a:gd name="connsiteX23" fmla="*/ 1053087 w 1936088"/>
              <a:gd name="connsiteY23" fmla="*/ 3513676 h 3658271"/>
              <a:gd name="connsiteX24" fmla="*/ 680345 w 1936088"/>
              <a:gd name="connsiteY24" fmla="*/ 3452222 h 3658271"/>
              <a:gd name="connsiteX25" fmla="*/ 264176 w 1936088"/>
              <a:gd name="connsiteY25" fmla="*/ 3387155 h 3658271"/>
              <a:gd name="connsiteX26" fmla="*/ 238844 w 1936088"/>
              <a:gd name="connsiteY26" fmla="*/ 3383540 h 3658271"/>
              <a:gd name="connsiteX27" fmla="*/ 213512 w 1936088"/>
              <a:gd name="connsiteY27" fmla="*/ 3354620 h 3658271"/>
              <a:gd name="connsiteX28" fmla="*/ 199037 w 1936088"/>
              <a:gd name="connsiteY28" fmla="*/ 3148571 h 3658271"/>
              <a:gd name="connsiteX29" fmla="*/ 188181 w 1936088"/>
              <a:gd name="connsiteY29" fmla="*/ 2953368 h 3658271"/>
              <a:gd name="connsiteX30" fmla="*/ 173705 w 1936088"/>
              <a:gd name="connsiteY30" fmla="*/ 2740088 h 3658271"/>
              <a:gd name="connsiteX31" fmla="*/ 162848 w 1936088"/>
              <a:gd name="connsiteY31" fmla="*/ 2530425 h 3658271"/>
              <a:gd name="connsiteX32" fmla="*/ 148373 w 1936088"/>
              <a:gd name="connsiteY32" fmla="*/ 2331606 h 3658271"/>
              <a:gd name="connsiteX33" fmla="*/ 137516 w 1936088"/>
              <a:gd name="connsiteY33" fmla="*/ 2132787 h 3658271"/>
              <a:gd name="connsiteX34" fmla="*/ 123041 w 1936088"/>
              <a:gd name="connsiteY34" fmla="*/ 1926738 h 3658271"/>
              <a:gd name="connsiteX35" fmla="*/ 108566 w 1936088"/>
              <a:gd name="connsiteY35" fmla="*/ 1713459 h 3658271"/>
              <a:gd name="connsiteX36" fmla="*/ 97709 w 1936088"/>
              <a:gd name="connsiteY36" fmla="*/ 1514640 h 3658271"/>
              <a:gd name="connsiteX37" fmla="*/ 83234 w 1936088"/>
              <a:gd name="connsiteY37" fmla="*/ 1315821 h 3658271"/>
              <a:gd name="connsiteX38" fmla="*/ 72377 w 1936088"/>
              <a:gd name="connsiteY38" fmla="*/ 1113388 h 3658271"/>
              <a:gd name="connsiteX39" fmla="*/ 57901 w 1936088"/>
              <a:gd name="connsiteY39" fmla="*/ 896494 h 3658271"/>
              <a:gd name="connsiteX40" fmla="*/ 43426 w 1936088"/>
              <a:gd name="connsiteY40" fmla="*/ 694060 h 3658271"/>
              <a:gd name="connsiteX41" fmla="*/ 36188 w 1936088"/>
              <a:gd name="connsiteY41" fmla="*/ 563924 h 3658271"/>
              <a:gd name="connsiteX42" fmla="*/ 21713 w 1936088"/>
              <a:gd name="connsiteY42" fmla="*/ 350645 h 3658271"/>
              <a:gd name="connsiteX43" fmla="*/ 7238 w 1936088"/>
              <a:gd name="connsiteY43" fmla="*/ 133751 h 3658271"/>
              <a:gd name="connsiteX44" fmla="*/ 0 w 1936088"/>
              <a:gd name="connsiteY44" fmla="*/ 0 h 365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36088" h="3658271">
                <a:moveTo>
                  <a:pt x="0" y="0"/>
                </a:moveTo>
                <a:cubicBezTo>
                  <a:pt x="50664" y="14460"/>
                  <a:pt x="97709" y="28919"/>
                  <a:pt x="144754" y="43379"/>
                </a:cubicBezTo>
                <a:cubicBezTo>
                  <a:pt x="618824" y="180745"/>
                  <a:pt x="1096513" y="318111"/>
                  <a:pt x="1574202" y="459092"/>
                </a:cubicBezTo>
                <a:cubicBezTo>
                  <a:pt x="1585059" y="462707"/>
                  <a:pt x="1588678" y="466321"/>
                  <a:pt x="1592296" y="480781"/>
                </a:cubicBezTo>
                <a:cubicBezTo>
                  <a:pt x="1599534" y="549464"/>
                  <a:pt x="1606772" y="618146"/>
                  <a:pt x="1614010" y="686830"/>
                </a:cubicBezTo>
                <a:cubicBezTo>
                  <a:pt x="1621247" y="755513"/>
                  <a:pt x="1628485" y="820581"/>
                  <a:pt x="1635723" y="885649"/>
                </a:cubicBezTo>
                <a:cubicBezTo>
                  <a:pt x="1642961" y="961561"/>
                  <a:pt x="1650199" y="1033860"/>
                  <a:pt x="1661055" y="1106157"/>
                </a:cubicBezTo>
                <a:cubicBezTo>
                  <a:pt x="1668293" y="1174841"/>
                  <a:pt x="1675530" y="1239909"/>
                  <a:pt x="1682768" y="1304976"/>
                </a:cubicBezTo>
                <a:cubicBezTo>
                  <a:pt x="1690006" y="1373659"/>
                  <a:pt x="1697243" y="1438728"/>
                  <a:pt x="1704481" y="1503796"/>
                </a:cubicBezTo>
                <a:cubicBezTo>
                  <a:pt x="1711719" y="1568864"/>
                  <a:pt x="1718957" y="1630317"/>
                  <a:pt x="1722575" y="1691770"/>
                </a:cubicBezTo>
                <a:cubicBezTo>
                  <a:pt x="1729813" y="1749609"/>
                  <a:pt x="1737051" y="1807447"/>
                  <a:pt x="1740670" y="1861670"/>
                </a:cubicBezTo>
                <a:cubicBezTo>
                  <a:pt x="1747908" y="1926738"/>
                  <a:pt x="1755146" y="1991806"/>
                  <a:pt x="1762383" y="2056874"/>
                </a:cubicBezTo>
                <a:cubicBezTo>
                  <a:pt x="1769621" y="2121942"/>
                  <a:pt x="1776858" y="2183395"/>
                  <a:pt x="1784096" y="2248463"/>
                </a:cubicBezTo>
                <a:cubicBezTo>
                  <a:pt x="1791334" y="2306302"/>
                  <a:pt x="1798571" y="2364140"/>
                  <a:pt x="1802190" y="2418363"/>
                </a:cubicBezTo>
                <a:cubicBezTo>
                  <a:pt x="1813047" y="2490661"/>
                  <a:pt x="1820285" y="2562959"/>
                  <a:pt x="1827523" y="2631642"/>
                </a:cubicBezTo>
                <a:cubicBezTo>
                  <a:pt x="1834760" y="2700325"/>
                  <a:pt x="1841998" y="2769008"/>
                  <a:pt x="1849236" y="2834076"/>
                </a:cubicBezTo>
                <a:cubicBezTo>
                  <a:pt x="1856473" y="2906373"/>
                  <a:pt x="1863711" y="2978672"/>
                  <a:pt x="1870948" y="3050969"/>
                </a:cubicBezTo>
                <a:cubicBezTo>
                  <a:pt x="1881805" y="3126882"/>
                  <a:pt x="1889043" y="3206410"/>
                  <a:pt x="1896281" y="3282323"/>
                </a:cubicBezTo>
                <a:cubicBezTo>
                  <a:pt x="1903518" y="3351005"/>
                  <a:pt x="1910756" y="3423304"/>
                  <a:pt x="1921613" y="3495601"/>
                </a:cubicBezTo>
                <a:cubicBezTo>
                  <a:pt x="1925231" y="3538980"/>
                  <a:pt x="1932469" y="3585974"/>
                  <a:pt x="1936088" y="3632967"/>
                </a:cubicBezTo>
                <a:cubicBezTo>
                  <a:pt x="1936088" y="3640197"/>
                  <a:pt x="1936088" y="3647427"/>
                  <a:pt x="1936088" y="3658271"/>
                </a:cubicBezTo>
                <a:cubicBezTo>
                  <a:pt x="1885424" y="3647427"/>
                  <a:pt x="1831141" y="3640197"/>
                  <a:pt x="1780477" y="3632967"/>
                </a:cubicBezTo>
                <a:cubicBezTo>
                  <a:pt x="1664674" y="3614893"/>
                  <a:pt x="1545252" y="3593203"/>
                  <a:pt x="1429448" y="3575129"/>
                </a:cubicBezTo>
                <a:cubicBezTo>
                  <a:pt x="1302788" y="3553440"/>
                  <a:pt x="1179747" y="3535365"/>
                  <a:pt x="1053087" y="3513676"/>
                </a:cubicBezTo>
                <a:cubicBezTo>
                  <a:pt x="930046" y="3495601"/>
                  <a:pt x="803386" y="3473912"/>
                  <a:pt x="680345" y="3452222"/>
                </a:cubicBezTo>
                <a:cubicBezTo>
                  <a:pt x="542828" y="3430533"/>
                  <a:pt x="401693" y="3408844"/>
                  <a:pt x="264176" y="3387155"/>
                </a:cubicBezTo>
                <a:cubicBezTo>
                  <a:pt x="256939" y="3383540"/>
                  <a:pt x="246082" y="3383540"/>
                  <a:pt x="238844" y="3383540"/>
                </a:cubicBezTo>
                <a:cubicBezTo>
                  <a:pt x="213512" y="3379924"/>
                  <a:pt x="213512" y="3379924"/>
                  <a:pt x="213512" y="3354620"/>
                </a:cubicBezTo>
                <a:cubicBezTo>
                  <a:pt x="209894" y="3285938"/>
                  <a:pt x="206275" y="3217254"/>
                  <a:pt x="199037" y="3148571"/>
                </a:cubicBezTo>
                <a:cubicBezTo>
                  <a:pt x="195418" y="3083503"/>
                  <a:pt x="191800" y="3018435"/>
                  <a:pt x="188181" y="2953368"/>
                </a:cubicBezTo>
                <a:cubicBezTo>
                  <a:pt x="184562" y="2881069"/>
                  <a:pt x="177324" y="2812387"/>
                  <a:pt x="173705" y="2740088"/>
                </a:cubicBezTo>
                <a:cubicBezTo>
                  <a:pt x="170086" y="2671406"/>
                  <a:pt x="166467" y="2599108"/>
                  <a:pt x="162848" y="2530425"/>
                </a:cubicBezTo>
                <a:cubicBezTo>
                  <a:pt x="159229" y="2465357"/>
                  <a:pt x="151992" y="2396673"/>
                  <a:pt x="148373" y="2331606"/>
                </a:cubicBezTo>
                <a:cubicBezTo>
                  <a:pt x="144754" y="2262923"/>
                  <a:pt x="141135" y="2197855"/>
                  <a:pt x="137516" y="2132787"/>
                </a:cubicBezTo>
                <a:cubicBezTo>
                  <a:pt x="130278" y="2064104"/>
                  <a:pt x="126660" y="1995421"/>
                  <a:pt x="123041" y="1926738"/>
                </a:cubicBezTo>
                <a:cubicBezTo>
                  <a:pt x="119422" y="1858055"/>
                  <a:pt x="115803" y="1785757"/>
                  <a:pt x="108566" y="1713459"/>
                </a:cubicBezTo>
                <a:cubicBezTo>
                  <a:pt x="104947" y="1648392"/>
                  <a:pt x="101328" y="1583324"/>
                  <a:pt x="97709" y="1514640"/>
                </a:cubicBezTo>
                <a:cubicBezTo>
                  <a:pt x="90472" y="1449572"/>
                  <a:pt x="86853" y="1380889"/>
                  <a:pt x="83234" y="1315821"/>
                </a:cubicBezTo>
                <a:cubicBezTo>
                  <a:pt x="79615" y="1247138"/>
                  <a:pt x="75996" y="1178455"/>
                  <a:pt x="72377" y="1113388"/>
                </a:cubicBezTo>
                <a:cubicBezTo>
                  <a:pt x="65139" y="1041089"/>
                  <a:pt x="61520" y="968791"/>
                  <a:pt x="57901" y="896494"/>
                </a:cubicBezTo>
                <a:cubicBezTo>
                  <a:pt x="54283" y="831426"/>
                  <a:pt x="47045" y="762742"/>
                  <a:pt x="43426" y="694060"/>
                </a:cubicBezTo>
                <a:cubicBezTo>
                  <a:pt x="39807" y="650681"/>
                  <a:pt x="39807" y="607302"/>
                  <a:pt x="36188" y="563924"/>
                </a:cubicBezTo>
                <a:cubicBezTo>
                  <a:pt x="32569" y="491625"/>
                  <a:pt x="25332" y="419328"/>
                  <a:pt x="21713" y="350645"/>
                </a:cubicBezTo>
                <a:cubicBezTo>
                  <a:pt x="18094" y="278347"/>
                  <a:pt x="14476" y="206049"/>
                  <a:pt x="7238" y="133751"/>
                </a:cubicBezTo>
                <a:cubicBezTo>
                  <a:pt x="7238" y="90373"/>
                  <a:pt x="3619" y="46994"/>
                  <a:pt x="0" y="0"/>
                </a:cubicBezTo>
                <a:close/>
              </a:path>
            </a:pathLst>
          </a:custGeom>
          <a:pattFill prst="pct20">
            <a:fgClr>
              <a:schemeClr val="accent1"/>
            </a:fgClr>
            <a:bgClr>
              <a:schemeClr val="bg1"/>
            </a:bgClr>
          </a:pattFill>
        </p:spPr>
        <p:txBody>
          <a:bodyPr wrap="square">
            <a:noAutofit/>
          </a:bodyPr>
          <a:lstStyle>
            <a:lvl1pPr marL="0" indent="0">
              <a:buNone/>
              <a:defRPr lang="ar-SA">
                <a:latin typeface="Expo Arabic Light" panose="00000400000000000000" pitchFamily="2" charset="-78"/>
                <a:cs typeface="Expo Arabic Light" panose="00000400000000000000" pitchFamily="2" charset="-78"/>
              </a:defRPr>
            </a:lvl1pPr>
          </a:lstStyle>
          <a:p>
            <a:pPr lvl="0"/>
            <a:r>
              <a:rPr lang="ar-SA" dirty="0"/>
              <a:t> </a:t>
            </a:r>
          </a:p>
        </p:txBody>
      </p:sp>
      <p:sp>
        <p:nvSpPr>
          <p:cNvPr id="11" name="عنصر نائب للصورة 10">
            <a:extLst>
              <a:ext uri="{FF2B5EF4-FFF2-40B4-BE49-F238E27FC236}">
                <a16:creationId xmlns:a16="http://schemas.microsoft.com/office/drawing/2014/main" id="{7D2BC30D-4602-4E4A-AB3F-F472A1FBE29C}"/>
              </a:ext>
            </a:extLst>
          </p:cNvPr>
          <p:cNvSpPr>
            <a:spLocks noGrp="1"/>
          </p:cNvSpPr>
          <p:nvPr>
            <p:ph type="pic" sz="quarter" idx="13" hasCustomPrompt="1"/>
          </p:nvPr>
        </p:nvSpPr>
        <p:spPr>
          <a:xfrm>
            <a:off x="1058516" y="709696"/>
            <a:ext cx="2506701" cy="5301136"/>
          </a:xfrm>
          <a:custGeom>
            <a:avLst/>
            <a:gdLst>
              <a:gd name="connsiteX0" fmla="*/ 0 w 2506701"/>
              <a:gd name="connsiteY0" fmla="*/ 0 h 5301136"/>
              <a:gd name="connsiteX1" fmla="*/ 202062 w 2506701"/>
              <a:gd name="connsiteY1" fmla="*/ 70675 h 5301136"/>
              <a:gd name="connsiteX2" fmla="*/ 2198236 w 2506701"/>
              <a:gd name="connsiteY2" fmla="*/ 750679 h 5301136"/>
              <a:gd name="connsiteX3" fmla="*/ 2222450 w 2506701"/>
              <a:gd name="connsiteY3" fmla="*/ 782532 h 5301136"/>
              <a:gd name="connsiteX4" fmla="*/ 2239956 w 2506701"/>
              <a:gd name="connsiteY4" fmla="*/ 1075511 h 5301136"/>
              <a:gd name="connsiteX5" fmla="*/ 2257926 w 2506701"/>
              <a:gd name="connsiteY5" fmla="*/ 1358257 h 5301136"/>
              <a:gd name="connsiteX6" fmla="*/ 2279625 w 2506701"/>
              <a:gd name="connsiteY6" fmla="*/ 1671930 h 5301136"/>
              <a:gd name="connsiteX7" fmla="*/ 2297595 w 2506701"/>
              <a:gd name="connsiteY7" fmla="*/ 1954676 h 5301136"/>
              <a:gd name="connsiteX8" fmla="*/ 2315564 w 2506701"/>
              <a:gd name="connsiteY8" fmla="*/ 2237424 h 5301136"/>
              <a:gd name="connsiteX9" fmla="*/ 2329108 w 2506701"/>
              <a:gd name="connsiteY9" fmla="*/ 2504592 h 5301136"/>
              <a:gd name="connsiteX10" fmla="*/ 2343813 w 2506701"/>
              <a:gd name="connsiteY10" fmla="*/ 2746183 h 5301136"/>
              <a:gd name="connsiteX11" fmla="*/ 2362015 w 2506701"/>
              <a:gd name="connsiteY11" fmla="*/ 3023814 h 5301136"/>
              <a:gd name="connsiteX12" fmla="*/ 2380449 w 2506701"/>
              <a:gd name="connsiteY12" fmla="*/ 3296330 h 5301136"/>
              <a:gd name="connsiteX13" fmla="*/ 2395153 w 2506701"/>
              <a:gd name="connsiteY13" fmla="*/ 3537921 h 5301136"/>
              <a:gd name="connsiteX14" fmla="*/ 2417316 w 2506701"/>
              <a:gd name="connsiteY14" fmla="*/ 3841362 h 5301136"/>
              <a:gd name="connsiteX15" fmla="*/ 2435054 w 2506701"/>
              <a:gd name="connsiteY15" fmla="*/ 4129224 h 5301136"/>
              <a:gd name="connsiteX16" fmla="*/ 2451864 w 2506701"/>
              <a:gd name="connsiteY16" fmla="*/ 4437549 h 5301136"/>
              <a:gd name="connsiteX17" fmla="*/ 2472868 w 2506701"/>
              <a:gd name="connsiteY17" fmla="*/ 4766568 h 5301136"/>
              <a:gd name="connsiteX18" fmla="*/ 2495031 w 2506701"/>
              <a:gd name="connsiteY18" fmla="*/ 5070009 h 5301136"/>
              <a:gd name="connsiteX19" fmla="*/ 2506701 w 2506701"/>
              <a:gd name="connsiteY19" fmla="*/ 5265328 h 5301136"/>
              <a:gd name="connsiteX20" fmla="*/ 2505077 w 2506701"/>
              <a:gd name="connsiteY20" fmla="*/ 5301136 h 5301136"/>
              <a:gd name="connsiteX21" fmla="*/ 2286492 w 2506701"/>
              <a:gd name="connsiteY21" fmla="*/ 5255343 h 5301136"/>
              <a:gd name="connsiteX22" fmla="*/ 1793453 w 2506701"/>
              <a:gd name="connsiteY22" fmla="*/ 5150972 h 5301136"/>
              <a:gd name="connsiteX23" fmla="*/ 1264798 w 2506701"/>
              <a:gd name="connsiteY23" fmla="*/ 5039859 h 5301136"/>
              <a:gd name="connsiteX24" fmla="*/ 741265 w 2506701"/>
              <a:gd name="connsiteY24" fmla="*/ 4928978 h 5301136"/>
              <a:gd name="connsiteX25" fmla="*/ 156509 w 2506701"/>
              <a:gd name="connsiteY25" fmla="*/ 4810197 h 5301136"/>
              <a:gd name="connsiteX26" fmla="*/ 120894 w 2506701"/>
              <a:gd name="connsiteY26" fmla="*/ 4803455 h 5301136"/>
              <a:gd name="connsiteX27" fmla="*/ 86902 w 2506701"/>
              <a:gd name="connsiteY27" fmla="*/ 4760905 h 5301136"/>
              <a:gd name="connsiteX28" fmla="*/ 79637 w 2506701"/>
              <a:gd name="connsiteY28" fmla="*/ 4468391 h 5301136"/>
              <a:gd name="connsiteX29" fmla="*/ 76800 w 2506701"/>
              <a:gd name="connsiteY29" fmla="*/ 4191457 h 5301136"/>
              <a:gd name="connsiteX30" fmla="*/ 70000 w 2506701"/>
              <a:gd name="connsiteY30" fmla="*/ 3888712 h 5301136"/>
              <a:gd name="connsiteX31" fmla="*/ 68089 w 2506701"/>
              <a:gd name="connsiteY31" fmla="*/ 3591315 h 5301136"/>
              <a:gd name="connsiteX32" fmla="*/ 60362 w 2506701"/>
              <a:gd name="connsiteY32" fmla="*/ 3309033 h 5301136"/>
              <a:gd name="connsiteX33" fmla="*/ 57755 w 2506701"/>
              <a:gd name="connsiteY33" fmla="*/ 3026982 h 5301136"/>
              <a:gd name="connsiteX34" fmla="*/ 50492 w 2506701"/>
              <a:gd name="connsiteY34" fmla="*/ 2734469 h 5301136"/>
              <a:gd name="connsiteX35" fmla="*/ 43692 w 2506701"/>
              <a:gd name="connsiteY35" fmla="*/ 2431724 h 5301136"/>
              <a:gd name="connsiteX36" fmla="*/ 41085 w 2506701"/>
              <a:gd name="connsiteY36" fmla="*/ 2149674 h 5301136"/>
              <a:gd name="connsiteX37" fmla="*/ 33358 w 2506701"/>
              <a:gd name="connsiteY37" fmla="*/ 1867392 h 5301136"/>
              <a:gd name="connsiteX38" fmla="*/ 30983 w 2506701"/>
              <a:gd name="connsiteY38" fmla="*/ 1580226 h 5301136"/>
              <a:gd name="connsiteX39" fmla="*/ 24415 w 2506701"/>
              <a:gd name="connsiteY39" fmla="*/ 1272366 h 5301136"/>
              <a:gd name="connsiteX40" fmla="*/ 16920 w 2506701"/>
              <a:gd name="connsiteY40" fmla="*/ 984968 h 5301136"/>
              <a:gd name="connsiteX41" fmla="*/ 15028 w 2506701"/>
              <a:gd name="connsiteY41" fmla="*/ 800344 h 5301136"/>
              <a:gd name="connsiteX42" fmla="*/ 8229 w 2506701"/>
              <a:gd name="connsiteY42" fmla="*/ 497600 h 5301136"/>
              <a:gd name="connsiteX43" fmla="*/ 1660 w 2506701"/>
              <a:gd name="connsiteY43" fmla="*/ 189739 h 5301136"/>
              <a:gd name="connsiteX44" fmla="*/ 0 w 2506701"/>
              <a:gd name="connsiteY44" fmla="*/ 0 h 530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06701" h="5301136">
                <a:moveTo>
                  <a:pt x="0" y="0"/>
                </a:moveTo>
                <a:cubicBezTo>
                  <a:pt x="70769" y="23713"/>
                  <a:pt x="136415" y="47194"/>
                  <a:pt x="202062" y="70675"/>
                </a:cubicBezTo>
                <a:cubicBezTo>
                  <a:pt x="864117" y="295483"/>
                  <a:pt x="1531292" y="520523"/>
                  <a:pt x="2198236" y="750679"/>
                </a:cubicBezTo>
                <a:cubicBezTo>
                  <a:pt x="2213368" y="756491"/>
                  <a:pt x="2218257" y="761838"/>
                  <a:pt x="2222450" y="782532"/>
                </a:cubicBezTo>
                <a:cubicBezTo>
                  <a:pt x="2228285" y="880192"/>
                  <a:pt x="2234121" y="977851"/>
                  <a:pt x="2239956" y="1075511"/>
                </a:cubicBezTo>
                <a:cubicBezTo>
                  <a:pt x="2245791" y="1173170"/>
                  <a:pt x="2251858" y="1265714"/>
                  <a:pt x="2257926" y="1358257"/>
                </a:cubicBezTo>
                <a:cubicBezTo>
                  <a:pt x="2263297" y="1466148"/>
                  <a:pt x="2268901" y="1568923"/>
                  <a:pt x="2279625" y="1671930"/>
                </a:cubicBezTo>
                <a:cubicBezTo>
                  <a:pt x="2285460" y="1769590"/>
                  <a:pt x="2291527" y="1862134"/>
                  <a:pt x="2297595" y="1954676"/>
                </a:cubicBezTo>
                <a:cubicBezTo>
                  <a:pt x="2303430" y="2052336"/>
                  <a:pt x="2309497" y="2144880"/>
                  <a:pt x="2315564" y="2237424"/>
                </a:cubicBezTo>
                <a:cubicBezTo>
                  <a:pt x="2321632" y="2329968"/>
                  <a:pt x="2327931" y="2417396"/>
                  <a:pt x="2329108" y="2504592"/>
                </a:cubicBezTo>
                <a:cubicBezTo>
                  <a:pt x="2335640" y="2586906"/>
                  <a:pt x="2342171" y="2669218"/>
                  <a:pt x="2343813" y="2746183"/>
                </a:cubicBezTo>
                <a:cubicBezTo>
                  <a:pt x="2349881" y="2838726"/>
                  <a:pt x="2355948" y="2931270"/>
                  <a:pt x="2362015" y="3023814"/>
                </a:cubicBezTo>
                <a:cubicBezTo>
                  <a:pt x="2368082" y="3116358"/>
                  <a:pt x="2374381" y="3203786"/>
                  <a:pt x="2380449" y="3296330"/>
                </a:cubicBezTo>
                <a:cubicBezTo>
                  <a:pt x="2386980" y="3378643"/>
                  <a:pt x="2393511" y="3460955"/>
                  <a:pt x="2395153" y="3537921"/>
                </a:cubicBezTo>
                <a:cubicBezTo>
                  <a:pt x="2405877" y="3640928"/>
                  <a:pt x="2411481" y="3743702"/>
                  <a:pt x="2417316" y="3841362"/>
                </a:cubicBezTo>
                <a:cubicBezTo>
                  <a:pt x="2423151" y="3939022"/>
                  <a:pt x="2428986" y="4036681"/>
                  <a:pt x="2435054" y="4129224"/>
                </a:cubicBezTo>
                <a:cubicBezTo>
                  <a:pt x="2440658" y="4231999"/>
                  <a:pt x="2446261" y="4334774"/>
                  <a:pt x="2451864" y="4437549"/>
                </a:cubicBezTo>
                <a:cubicBezTo>
                  <a:pt x="2462357" y="4545671"/>
                  <a:pt x="2467496" y="4658678"/>
                  <a:pt x="2472868" y="4766568"/>
                </a:cubicBezTo>
                <a:cubicBezTo>
                  <a:pt x="2478702" y="4864227"/>
                  <a:pt x="2484306" y="4967003"/>
                  <a:pt x="2495031" y="5070009"/>
                </a:cubicBezTo>
                <a:cubicBezTo>
                  <a:pt x="2497368" y="5131628"/>
                  <a:pt x="2504595" y="5198594"/>
                  <a:pt x="2506701" y="5265328"/>
                </a:cubicBezTo>
                <a:cubicBezTo>
                  <a:pt x="2506237" y="5275559"/>
                  <a:pt x="2505773" y="5285790"/>
                  <a:pt x="2505077" y="5301136"/>
                </a:cubicBezTo>
                <a:cubicBezTo>
                  <a:pt x="2434078" y="5282539"/>
                  <a:pt x="2357724" y="5268825"/>
                  <a:pt x="2286492" y="5255343"/>
                </a:cubicBezTo>
                <a:cubicBezTo>
                  <a:pt x="2123775" y="5222336"/>
                  <a:pt x="1956170" y="5183979"/>
                  <a:pt x="1793453" y="5150972"/>
                </a:cubicBezTo>
                <a:cubicBezTo>
                  <a:pt x="1615606" y="5112152"/>
                  <a:pt x="1442646" y="5078679"/>
                  <a:pt x="1264798" y="5039859"/>
                </a:cubicBezTo>
                <a:cubicBezTo>
                  <a:pt x="1091840" y="5006386"/>
                  <a:pt x="913992" y="4967567"/>
                  <a:pt x="741265" y="4928978"/>
                </a:cubicBezTo>
                <a:cubicBezTo>
                  <a:pt x="548053" y="4889461"/>
                  <a:pt x="349721" y="4849713"/>
                  <a:pt x="156509" y="4810197"/>
                </a:cubicBezTo>
                <a:cubicBezTo>
                  <a:pt x="146500" y="4804616"/>
                  <a:pt x="131136" y="4803919"/>
                  <a:pt x="120894" y="4803455"/>
                </a:cubicBezTo>
                <a:cubicBezTo>
                  <a:pt x="85278" y="4796714"/>
                  <a:pt x="85278" y="4796714"/>
                  <a:pt x="86902" y="4760905"/>
                </a:cubicBezTo>
                <a:cubicBezTo>
                  <a:pt x="86187" y="4663479"/>
                  <a:pt x="85473" y="4566051"/>
                  <a:pt x="79637" y="4468391"/>
                </a:cubicBezTo>
                <a:cubicBezTo>
                  <a:pt x="78691" y="4376080"/>
                  <a:pt x="77746" y="4283768"/>
                  <a:pt x="76800" y="4191457"/>
                </a:cubicBezTo>
                <a:cubicBezTo>
                  <a:pt x="76318" y="4088914"/>
                  <a:pt x="70482" y="3991255"/>
                  <a:pt x="70000" y="3888712"/>
                </a:cubicBezTo>
                <a:cubicBezTo>
                  <a:pt x="69285" y="3791285"/>
                  <a:pt x="68803" y="3688743"/>
                  <a:pt x="68089" y="3591315"/>
                </a:cubicBezTo>
                <a:cubicBezTo>
                  <a:pt x="67143" y="3499004"/>
                  <a:pt x="61308" y="3401344"/>
                  <a:pt x="60362" y="3309033"/>
                </a:cubicBezTo>
                <a:cubicBezTo>
                  <a:pt x="59648" y="3211605"/>
                  <a:pt x="58701" y="3119294"/>
                  <a:pt x="57755" y="3026982"/>
                </a:cubicBezTo>
                <a:cubicBezTo>
                  <a:pt x="51920" y="2929323"/>
                  <a:pt x="51206" y="2831896"/>
                  <a:pt x="50492" y="2734469"/>
                </a:cubicBezTo>
                <a:cubicBezTo>
                  <a:pt x="49778" y="2637042"/>
                  <a:pt x="49295" y="2534499"/>
                  <a:pt x="43692" y="2431724"/>
                </a:cubicBezTo>
                <a:cubicBezTo>
                  <a:pt x="42746" y="2339413"/>
                  <a:pt x="41799" y="2247101"/>
                  <a:pt x="41085" y="2149674"/>
                </a:cubicBezTo>
                <a:cubicBezTo>
                  <a:pt x="35019" y="2057130"/>
                  <a:pt x="34305" y="1959702"/>
                  <a:pt x="33358" y="1867392"/>
                </a:cubicBezTo>
                <a:cubicBezTo>
                  <a:pt x="32644" y="1769964"/>
                  <a:pt x="31930" y="1672536"/>
                  <a:pt x="30983" y="1580226"/>
                </a:cubicBezTo>
                <a:cubicBezTo>
                  <a:pt x="25380" y="1477450"/>
                  <a:pt x="24898" y="1374908"/>
                  <a:pt x="24415" y="1272366"/>
                </a:cubicBezTo>
                <a:cubicBezTo>
                  <a:pt x="23470" y="1180054"/>
                  <a:pt x="17635" y="1082394"/>
                  <a:pt x="16920" y="984968"/>
                </a:cubicBezTo>
                <a:cubicBezTo>
                  <a:pt x="14582" y="923349"/>
                  <a:pt x="17366" y="861962"/>
                  <a:pt x="15028" y="800344"/>
                </a:cubicBezTo>
                <a:cubicBezTo>
                  <a:pt x="14545" y="697801"/>
                  <a:pt x="8943" y="595026"/>
                  <a:pt x="8229" y="497600"/>
                </a:cubicBezTo>
                <a:cubicBezTo>
                  <a:pt x="7746" y="395056"/>
                  <a:pt x="7264" y="292514"/>
                  <a:pt x="1660" y="189739"/>
                </a:cubicBezTo>
                <a:cubicBezTo>
                  <a:pt x="4444" y="128353"/>
                  <a:pt x="2106" y="66734"/>
                  <a:pt x="0" y="0"/>
                </a:cubicBezTo>
                <a:close/>
              </a:path>
            </a:pathLst>
          </a:custGeom>
          <a:pattFill prst="pct20">
            <a:fgClr>
              <a:schemeClr val="accent1"/>
            </a:fgClr>
            <a:bgClr>
              <a:schemeClr val="bg1"/>
            </a:bgClr>
          </a:pattFill>
        </p:spPr>
        <p:txBody>
          <a:bodyPr wrap="square">
            <a:noAutofit/>
          </a:bodyPr>
          <a:lstStyle>
            <a:lvl1pPr marL="0" indent="0">
              <a:buNone/>
              <a:defRPr lang="ar-SA">
                <a:latin typeface="Expo Arabic Light" panose="00000400000000000000" pitchFamily="2" charset="-78"/>
                <a:cs typeface="Expo Arabic Light" panose="00000400000000000000" pitchFamily="2" charset="-78"/>
              </a:defRPr>
            </a:lvl1pPr>
          </a:lstStyle>
          <a:p>
            <a:pPr lvl="0"/>
            <a:r>
              <a:rPr lang="ar-SA" dirty="0"/>
              <a:t>  </a:t>
            </a:r>
          </a:p>
        </p:txBody>
      </p:sp>
    </p:spTree>
    <p:extLst>
      <p:ext uri="{BB962C8B-B14F-4D97-AF65-F5344CB8AC3E}">
        <p14:creationId xmlns:p14="http://schemas.microsoft.com/office/powerpoint/2010/main" val="268393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A8217B6-E038-4F4F-ADDF-CA84345F1528}"/>
              </a:ext>
            </a:extLst>
          </p:cNvPr>
          <p:cNvSpPr>
            <a:spLocks noGrp="1"/>
          </p:cNvSpPr>
          <p:nvPr>
            <p:ph type="pic" sz="quarter" idx="10" hasCustomPrompt="1"/>
          </p:nvPr>
        </p:nvSpPr>
        <p:spPr>
          <a:xfrm>
            <a:off x="2858669" y="1624013"/>
            <a:ext cx="3134340" cy="3695700"/>
          </a:xfrm>
          <a:custGeom>
            <a:avLst/>
            <a:gdLst>
              <a:gd name="connsiteX0" fmla="*/ 1567219 w 3134340"/>
              <a:gd name="connsiteY0" fmla="*/ 0 h 3695700"/>
              <a:gd name="connsiteX1" fmla="*/ 1567219 w 3134340"/>
              <a:gd name="connsiteY1" fmla="*/ 3178 h 3695700"/>
              <a:gd name="connsiteX2" fmla="*/ 2410917 w 3134340"/>
              <a:gd name="connsiteY2" fmla="*/ 3178 h 3695700"/>
              <a:gd name="connsiteX3" fmla="*/ 2620256 w 3134340"/>
              <a:gd name="connsiteY3" fmla="*/ 9533 h 3695700"/>
              <a:gd name="connsiteX4" fmla="*/ 2848625 w 3134340"/>
              <a:gd name="connsiteY4" fmla="*/ 54021 h 3695700"/>
              <a:gd name="connsiteX5" fmla="*/ 3099197 w 3134340"/>
              <a:gd name="connsiteY5" fmla="*/ 365439 h 3695700"/>
              <a:gd name="connsiteX6" fmla="*/ 3121399 w 3134340"/>
              <a:gd name="connsiteY6" fmla="*/ 530681 h 3695700"/>
              <a:gd name="connsiteX7" fmla="*/ 3127743 w 3134340"/>
              <a:gd name="connsiteY7" fmla="*/ 711812 h 3695700"/>
              <a:gd name="connsiteX8" fmla="*/ 3130915 w 3134340"/>
              <a:gd name="connsiteY8" fmla="*/ 1306047 h 3695700"/>
              <a:gd name="connsiteX9" fmla="*/ 3130915 w 3134340"/>
              <a:gd name="connsiteY9" fmla="*/ 2904445 h 3695700"/>
              <a:gd name="connsiteX10" fmla="*/ 3124571 w 3134340"/>
              <a:gd name="connsiteY10" fmla="*/ 3145953 h 3695700"/>
              <a:gd name="connsiteX11" fmla="*/ 3089681 w 3134340"/>
              <a:gd name="connsiteY11" fmla="*/ 3365216 h 3695700"/>
              <a:gd name="connsiteX12" fmla="*/ 3032589 w 3134340"/>
              <a:gd name="connsiteY12" fmla="*/ 3485970 h 3695700"/>
              <a:gd name="connsiteX13" fmla="*/ 2743956 w 3134340"/>
              <a:gd name="connsiteY13" fmla="*/ 3673456 h 3695700"/>
              <a:gd name="connsiteX14" fmla="*/ 2534617 w 3134340"/>
              <a:gd name="connsiteY14" fmla="*/ 3692522 h 3695700"/>
              <a:gd name="connsiteX15" fmla="*/ 641055 w 3134340"/>
              <a:gd name="connsiteY15" fmla="*/ 3695700 h 3695700"/>
              <a:gd name="connsiteX16" fmla="*/ 463434 w 3134340"/>
              <a:gd name="connsiteY16" fmla="*/ 3686167 h 3695700"/>
              <a:gd name="connsiteX17" fmla="*/ 276298 w 3134340"/>
              <a:gd name="connsiteY17" fmla="*/ 3641679 h 3695700"/>
              <a:gd name="connsiteX18" fmla="*/ 35242 w 3134340"/>
              <a:gd name="connsiteY18" fmla="*/ 3362038 h 3695700"/>
              <a:gd name="connsiteX19" fmla="*/ 9867 w 3134340"/>
              <a:gd name="connsiteY19" fmla="*/ 3190441 h 3695700"/>
              <a:gd name="connsiteX20" fmla="*/ 352 w 3134340"/>
              <a:gd name="connsiteY20" fmla="*/ 2780514 h 3695700"/>
              <a:gd name="connsiteX21" fmla="*/ 352 w 3134340"/>
              <a:gd name="connsiteY21" fmla="*/ 746767 h 3695700"/>
              <a:gd name="connsiteX22" fmla="*/ 6696 w 3134340"/>
              <a:gd name="connsiteY22" fmla="*/ 530681 h 3695700"/>
              <a:gd name="connsiteX23" fmla="*/ 47929 w 3134340"/>
              <a:gd name="connsiteY23" fmla="*/ 305062 h 3695700"/>
              <a:gd name="connsiteX24" fmla="*/ 358765 w 3134340"/>
              <a:gd name="connsiteY24" fmla="*/ 28600 h 3695700"/>
              <a:gd name="connsiteX25" fmla="*/ 533214 w 3134340"/>
              <a:gd name="connsiteY25" fmla="*/ 9533 h 3695700"/>
              <a:gd name="connsiteX26" fmla="*/ 1567219 w 3134340"/>
              <a:gd name="connsiteY26"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4340" h="3695700">
                <a:moveTo>
                  <a:pt x="1567219" y="0"/>
                </a:moveTo>
                <a:lnTo>
                  <a:pt x="1567219" y="3178"/>
                </a:lnTo>
                <a:cubicBezTo>
                  <a:pt x="1849509" y="3178"/>
                  <a:pt x="2131799" y="3178"/>
                  <a:pt x="2410917" y="3178"/>
                </a:cubicBezTo>
                <a:cubicBezTo>
                  <a:pt x="2480697" y="3178"/>
                  <a:pt x="2550476" y="3178"/>
                  <a:pt x="2620256" y="9533"/>
                </a:cubicBezTo>
                <a:cubicBezTo>
                  <a:pt x="2699550" y="12711"/>
                  <a:pt x="2775674" y="22244"/>
                  <a:pt x="2848625" y="54021"/>
                </a:cubicBezTo>
                <a:cubicBezTo>
                  <a:pt x="2981840" y="117576"/>
                  <a:pt x="3064307" y="222441"/>
                  <a:pt x="3099197" y="365439"/>
                </a:cubicBezTo>
                <a:cubicBezTo>
                  <a:pt x="3111884" y="419461"/>
                  <a:pt x="3115056" y="476660"/>
                  <a:pt x="3121399" y="530681"/>
                </a:cubicBezTo>
                <a:cubicBezTo>
                  <a:pt x="3124571" y="591058"/>
                  <a:pt x="3124571" y="651435"/>
                  <a:pt x="3127743" y="711812"/>
                </a:cubicBezTo>
                <a:cubicBezTo>
                  <a:pt x="3140430" y="912009"/>
                  <a:pt x="3130915" y="1109028"/>
                  <a:pt x="3130915" y="1306047"/>
                </a:cubicBezTo>
                <a:cubicBezTo>
                  <a:pt x="3134087" y="1839906"/>
                  <a:pt x="3134087" y="2370587"/>
                  <a:pt x="3130915" y="2904445"/>
                </a:cubicBezTo>
                <a:cubicBezTo>
                  <a:pt x="3130915" y="2983889"/>
                  <a:pt x="3127743" y="3066510"/>
                  <a:pt x="3124571" y="3145953"/>
                </a:cubicBezTo>
                <a:cubicBezTo>
                  <a:pt x="3118228" y="3219041"/>
                  <a:pt x="3111884" y="3295306"/>
                  <a:pt x="3089681" y="3365216"/>
                </a:cubicBezTo>
                <a:cubicBezTo>
                  <a:pt x="3076994" y="3406527"/>
                  <a:pt x="3057963" y="3447837"/>
                  <a:pt x="3032589" y="3485970"/>
                </a:cubicBezTo>
                <a:cubicBezTo>
                  <a:pt x="2962810" y="3590835"/>
                  <a:pt x="2867656" y="3651212"/>
                  <a:pt x="2743956" y="3673456"/>
                </a:cubicBezTo>
                <a:cubicBezTo>
                  <a:pt x="2674176" y="3689345"/>
                  <a:pt x="2604397" y="3692522"/>
                  <a:pt x="2534617" y="3692522"/>
                </a:cubicBezTo>
                <a:cubicBezTo>
                  <a:pt x="1903430" y="3692522"/>
                  <a:pt x="1272242" y="3695700"/>
                  <a:pt x="641055" y="3695700"/>
                </a:cubicBezTo>
                <a:cubicBezTo>
                  <a:pt x="580791" y="3695700"/>
                  <a:pt x="520527" y="3692522"/>
                  <a:pt x="463434" y="3686167"/>
                </a:cubicBezTo>
                <a:cubicBezTo>
                  <a:pt x="396827" y="3679811"/>
                  <a:pt x="333391" y="3670278"/>
                  <a:pt x="276298" y="3641679"/>
                </a:cubicBezTo>
                <a:cubicBezTo>
                  <a:pt x="155770" y="3584480"/>
                  <a:pt x="76475" y="3489148"/>
                  <a:pt x="35242" y="3362038"/>
                </a:cubicBezTo>
                <a:cubicBezTo>
                  <a:pt x="19383" y="3304839"/>
                  <a:pt x="13039" y="3247640"/>
                  <a:pt x="9867" y="3190441"/>
                </a:cubicBezTo>
                <a:cubicBezTo>
                  <a:pt x="-2820" y="3053799"/>
                  <a:pt x="352" y="2917156"/>
                  <a:pt x="352" y="2780514"/>
                </a:cubicBezTo>
                <a:cubicBezTo>
                  <a:pt x="352" y="2103657"/>
                  <a:pt x="352" y="1423623"/>
                  <a:pt x="352" y="746767"/>
                </a:cubicBezTo>
                <a:cubicBezTo>
                  <a:pt x="352" y="673679"/>
                  <a:pt x="3524" y="600591"/>
                  <a:pt x="6696" y="530681"/>
                </a:cubicBezTo>
                <a:cubicBezTo>
                  <a:pt x="13039" y="454416"/>
                  <a:pt x="19383" y="374972"/>
                  <a:pt x="47929" y="305062"/>
                </a:cubicBezTo>
                <a:cubicBezTo>
                  <a:pt x="105021" y="158887"/>
                  <a:pt x="206519" y="66733"/>
                  <a:pt x="358765" y="28600"/>
                </a:cubicBezTo>
                <a:cubicBezTo>
                  <a:pt x="415857" y="15889"/>
                  <a:pt x="472950" y="9533"/>
                  <a:pt x="533214" y="9533"/>
                </a:cubicBezTo>
                <a:cubicBezTo>
                  <a:pt x="875768" y="6356"/>
                  <a:pt x="1221494" y="3178"/>
                  <a:pt x="1567219" y="0"/>
                </a:cubicBez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104149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762C1F-2C65-496E-ABD0-C2EF8A8DB2BC}"/>
              </a:ext>
            </a:extLst>
          </p:cNvPr>
          <p:cNvSpPr>
            <a:spLocks noGrp="1"/>
          </p:cNvSpPr>
          <p:nvPr>
            <p:ph type="pic" sz="quarter" idx="10" hasCustomPrompt="1"/>
          </p:nvPr>
        </p:nvSpPr>
        <p:spPr>
          <a:xfrm>
            <a:off x="0" y="-1"/>
            <a:ext cx="12193588" cy="6858001"/>
          </a:xfrm>
          <a:custGeom>
            <a:avLst/>
            <a:gdLst>
              <a:gd name="connsiteX0" fmla="*/ 0 w 12193588"/>
              <a:gd name="connsiteY0" fmla="*/ 0 h 7104389"/>
              <a:gd name="connsiteX1" fmla="*/ 12193588 w 12193588"/>
              <a:gd name="connsiteY1" fmla="*/ 0 h 7104389"/>
              <a:gd name="connsiteX2" fmla="*/ 12193588 w 12193588"/>
              <a:gd name="connsiteY2" fmla="*/ 7104389 h 7104389"/>
              <a:gd name="connsiteX3" fmla="*/ 0 w 12193588"/>
              <a:gd name="connsiteY3" fmla="*/ 7104389 h 7104389"/>
            </a:gdLst>
            <a:ahLst/>
            <a:cxnLst>
              <a:cxn ang="0">
                <a:pos x="connsiteX0" y="connsiteY0"/>
              </a:cxn>
              <a:cxn ang="0">
                <a:pos x="connsiteX1" y="connsiteY1"/>
              </a:cxn>
              <a:cxn ang="0">
                <a:pos x="connsiteX2" y="connsiteY2"/>
              </a:cxn>
              <a:cxn ang="0">
                <a:pos x="connsiteX3" y="connsiteY3"/>
              </a:cxn>
            </a:cxnLst>
            <a:rect l="l" t="t" r="r" b="b"/>
            <a:pathLst>
              <a:path w="12193588" h="7104389">
                <a:moveTo>
                  <a:pt x="0" y="0"/>
                </a:moveTo>
                <a:lnTo>
                  <a:pt x="12193588" y="0"/>
                </a:lnTo>
                <a:lnTo>
                  <a:pt x="12193588" y="7104389"/>
                </a:lnTo>
                <a:lnTo>
                  <a:pt x="0" y="7104389"/>
                </a:lnTo>
                <a:close/>
              </a:path>
            </a:pathLst>
          </a:custGeom>
          <a:pattFill prst="pct20">
            <a:fgClr>
              <a:schemeClr val="accent1"/>
            </a:fgClr>
            <a:bgClr>
              <a:schemeClr val="bg1"/>
            </a:bgClr>
          </a:pattFill>
        </p:spPr>
        <p:txBody>
          <a:bodyPr wrap="square">
            <a:noAutofit/>
          </a:bodyPr>
          <a:lstStyle>
            <a:lvl1pPr marL="0" indent="0">
              <a:buNone/>
              <a:defRPr>
                <a:latin typeface="Expo Arabic Light" panose="00000400000000000000" pitchFamily="2" charset="-78"/>
                <a:cs typeface="Expo Arabic Light" panose="00000400000000000000" pitchFamily="2" charset="-78"/>
              </a:defRPr>
            </a:lvl1pPr>
          </a:lstStyle>
          <a:p>
            <a:r>
              <a:rPr lang="ar-SA" dirty="0"/>
              <a:t>  </a:t>
            </a:r>
            <a:endParaRPr lang="en-ID" dirty="0"/>
          </a:p>
        </p:txBody>
      </p:sp>
    </p:spTree>
    <p:extLst>
      <p:ext uri="{BB962C8B-B14F-4D97-AF65-F5344CB8AC3E}">
        <p14:creationId xmlns:p14="http://schemas.microsoft.com/office/powerpoint/2010/main" val="241757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931810-AFA7-4848-A890-D311ACAE69AE}"/>
              </a:ext>
            </a:extLst>
          </p:cNvPr>
          <p:cNvSpPr>
            <a:spLocks noGrp="1"/>
          </p:cNvSpPr>
          <p:nvPr>
            <p:ph type="pic" sz="quarter" idx="10" hasCustomPrompt="1"/>
          </p:nvPr>
        </p:nvSpPr>
        <p:spPr>
          <a:xfrm>
            <a:off x="2417422" y="2729090"/>
            <a:ext cx="9776166" cy="4128910"/>
          </a:xfrm>
          <a:custGeom>
            <a:avLst/>
            <a:gdLst>
              <a:gd name="connsiteX0" fmla="*/ 0 w 9776166"/>
              <a:gd name="connsiteY0" fmla="*/ 0 h 4128910"/>
              <a:gd name="connsiteX1" fmla="*/ 9776166 w 9776166"/>
              <a:gd name="connsiteY1" fmla="*/ 0 h 4128910"/>
              <a:gd name="connsiteX2" fmla="*/ 9776166 w 9776166"/>
              <a:gd name="connsiteY2" fmla="*/ 4128910 h 4128910"/>
              <a:gd name="connsiteX3" fmla="*/ 0 w 9776166"/>
              <a:gd name="connsiteY3" fmla="*/ 4128910 h 4128910"/>
            </a:gdLst>
            <a:ahLst/>
            <a:cxnLst>
              <a:cxn ang="0">
                <a:pos x="connsiteX0" y="connsiteY0"/>
              </a:cxn>
              <a:cxn ang="0">
                <a:pos x="connsiteX1" y="connsiteY1"/>
              </a:cxn>
              <a:cxn ang="0">
                <a:pos x="connsiteX2" y="connsiteY2"/>
              </a:cxn>
              <a:cxn ang="0">
                <a:pos x="connsiteX3" y="connsiteY3"/>
              </a:cxn>
            </a:cxnLst>
            <a:rect l="l" t="t" r="r" b="b"/>
            <a:pathLst>
              <a:path w="9776166" h="4128910">
                <a:moveTo>
                  <a:pt x="0" y="0"/>
                </a:moveTo>
                <a:lnTo>
                  <a:pt x="9776166" y="0"/>
                </a:lnTo>
                <a:lnTo>
                  <a:pt x="9776166" y="4128910"/>
                </a:lnTo>
                <a:lnTo>
                  <a:pt x="0" y="4128910"/>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314013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19D155-4759-4A52-85D7-D72D5431DC62}"/>
              </a:ext>
            </a:extLst>
          </p:cNvPr>
          <p:cNvSpPr>
            <a:spLocks noGrp="1"/>
          </p:cNvSpPr>
          <p:nvPr>
            <p:ph type="pic" sz="quarter" idx="10" hasCustomPrompt="1"/>
          </p:nvPr>
        </p:nvSpPr>
        <p:spPr>
          <a:xfrm>
            <a:off x="0" y="2037384"/>
            <a:ext cx="8128000" cy="4820616"/>
          </a:xfrm>
          <a:custGeom>
            <a:avLst/>
            <a:gdLst>
              <a:gd name="connsiteX0" fmla="*/ 0 w 8128000"/>
              <a:gd name="connsiteY0" fmla="*/ 0 h 4820616"/>
              <a:gd name="connsiteX1" fmla="*/ 8128000 w 8128000"/>
              <a:gd name="connsiteY1" fmla="*/ 0 h 4820616"/>
              <a:gd name="connsiteX2" fmla="*/ 8128000 w 8128000"/>
              <a:gd name="connsiteY2" fmla="*/ 4820616 h 4820616"/>
              <a:gd name="connsiteX3" fmla="*/ 0 w 8128000"/>
              <a:gd name="connsiteY3" fmla="*/ 4820616 h 4820616"/>
            </a:gdLst>
            <a:ahLst/>
            <a:cxnLst>
              <a:cxn ang="0">
                <a:pos x="connsiteX0" y="connsiteY0"/>
              </a:cxn>
              <a:cxn ang="0">
                <a:pos x="connsiteX1" y="connsiteY1"/>
              </a:cxn>
              <a:cxn ang="0">
                <a:pos x="connsiteX2" y="connsiteY2"/>
              </a:cxn>
              <a:cxn ang="0">
                <a:pos x="connsiteX3" y="connsiteY3"/>
              </a:cxn>
            </a:cxnLst>
            <a:rect l="l" t="t" r="r" b="b"/>
            <a:pathLst>
              <a:path w="8128000" h="4820616">
                <a:moveTo>
                  <a:pt x="0" y="0"/>
                </a:moveTo>
                <a:lnTo>
                  <a:pt x="8128000" y="0"/>
                </a:lnTo>
                <a:lnTo>
                  <a:pt x="8128000" y="4820616"/>
                </a:lnTo>
                <a:lnTo>
                  <a:pt x="0" y="4820616"/>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129136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AC1CCAD-0309-4160-B0D3-6044B4FA790E}"/>
              </a:ext>
            </a:extLst>
          </p:cNvPr>
          <p:cNvSpPr>
            <a:spLocks noGrp="1"/>
          </p:cNvSpPr>
          <p:nvPr>
            <p:ph type="pic" sz="quarter" idx="10" hasCustomPrompt="1"/>
          </p:nvPr>
        </p:nvSpPr>
        <p:spPr>
          <a:xfrm>
            <a:off x="1" y="1812004"/>
            <a:ext cx="12193587" cy="5045996"/>
          </a:xfrm>
          <a:custGeom>
            <a:avLst/>
            <a:gdLst>
              <a:gd name="connsiteX0" fmla="*/ 2417009 w 12193587"/>
              <a:gd name="connsiteY0" fmla="*/ 0 h 5045996"/>
              <a:gd name="connsiteX1" fmla="*/ 2420627 w 12193587"/>
              <a:gd name="connsiteY1" fmla="*/ 0 h 5045996"/>
              <a:gd name="connsiteX2" fmla="*/ 2420627 w 12193587"/>
              <a:gd name="connsiteY2" fmla="*/ 28947 h 5045996"/>
              <a:gd name="connsiteX3" fmla="*/ 2420627 w 12193587"/>
              <a:gd name="connsiteY3" fmla="*/ 224333 h 5045996"/>
              <a:gd name="connsiteX4" fmla="*/ 2438719 w 12193587"/>
              <a:gd name="connsiteY4" fmla="*/ 224333 h 5045996"/>
              <a:gd name="connsiteX5" fmla="*/ 2438719 w 12193587"/>
              <a:gd name="connsiteY5" fmla="*/ 0 h 5045996"/>
              <a:gd name="connsiteX6" fmla="*/ 2445955 w 12193587"/>
              <a:gd name="connsiteY6" fmla="*/ 0 h 5045996"/>
              <a:gd name="connsiteX7" fmla="*/ 2449573 w 12193587"/>
              <a:gd name="connsiteY7" fmla="*/ 28947 h 5045996"/>
              <a:gd name="connsiteX8" fmla="*/ 2449573 w 12193587"/>
              <a:gd name="connsiteY8" fmla="*/ 224333 h 5045996"/>
              <a:gd name="connsiteX9" fmla="*/ 2467665 w 12193587"/>
              <a:gd name="connsiteY9" fmla="*/ 224333 h 5045996"/>
              <a:gd name="connsiteX10" fmla="*/ 2467665 w 12193587"/>
              <a:gd name="connsiteY10" fmla="*/ 0 h 5045996"/>
              <a:gd name="connsiteX11" fmla="*/ 2474901 w 12193587"/>
              <a:gd name="connsiteY11" fmla="*/ 0 h 5045996"/>
              <a:gd name="connsiteX12" fmla="*/ 2474901 w 12193587"/>
              <a:gd name="connsiteY12" fmla="*/ 28947 h 5045996"/>
              <a:gd name="connsiteX13" fmla="*/ 2474901 w 12193587"/>
              <a:gd name="connsiteY13" fmla="*/ 224333 h 5045996"/>
              <a:gd name="connsiteX14" fmla="*/ 2492993 w 12193587"/>
              <a:gd name="connsiteY14" fmla="*/ 224333 h 5045996"/>
              <a:gd name="connsiteX15" fmla="*/ 2492993 w 12193587"/>
              <a:gd name="connsiteY15" fmla="*/ 0 h 5045996"/>
              <a:gd name="connsiteX16" fmla="*/ 2503847 w 12193587"/>
              <a:gd name="connsiteY16" fmla="*/ 0 h 5045996"/>
              <a:gd name="connsiteX17" fmla="*/ 2503847 w 12193587"/>
              <a:gd name="connsiteY17" fmla="*/ 28947 h 5045996"/>
              <a:gd name="connsiteX18" fmla="*/ 2503847 w 12193587"/>
              <a:gd name="connsiteY18" fmla="*/ 224333 h 5045996"/>
              <a:gd name="connsiteX19" fmla="*/ 2521939 w 12193587"/>
              <a:gd name="connsiteY19" fmla="*/ 224333 h 5045996"/>
              <a:gd name="connsiteX20" fmla="*/ 2521939 w 12193587"/>
              <a:gd name="connsiteY20" fmla="*/ 0 h 5045996"/>
              <a:gd name="connsiteX21" fmla="*/ 2529175 w 12193587"/>
              <a:gd name="connsiteY21" fmla="*/ 0 h 5045996"/>
              <a:gd name="connsiteX22" fmla="*/ 2529175 w 12193587"/>
              <a:gd name="connsiteY22" fmla="*/ 28947 h 5045996"/>
              <a:gd name="connsiteX23" fmla="*/ 2529175 w 12193587"/>
              <a:gd name="connsiteY23" fmla="*/ 224333 h 5045996"/>
              <a:gd name="connsiteX24" fmla="*/ 2550885 w 12193587"/>
              <a:gd name="connsiteY24" fmla="*/ 224333 h 5045996"/>
              <a:gd name="connsiteX25" fmla="*/ 2550885 w 12193587"/>
              <a:gd name="connsiteY25" fmla="*/ 195387 h 5045996"/>
              <a:gd name="connsiteX26" fmla="*/ 2568977 w 12193587"/>
              <a:gd name="connsiteY26" fmla="*/ 195387 h 5045996"/>
              <a:gd name="connsiteX27" fmla="*/ 2568977 w 12193587"/>
              <a:gd name="connsiteY27" fmla="*/ 307553 h 5045996"/>
              <a:gd name="connsiteX28" fmla="*/ 2568977 w 12193587"/>
              <a:gd name="connsiteY28" fmla="*/ 636816 h 5045996"/>
              <a:gd name="connsiteX29" fmla="*/ 2840347 w 12193587"/>
              <a:gd name="connsiteY29" fmla="*/ 636816 h 5045996"/>
              <a:gd name="connsiteX30" fmla="*/ 2840347 w 12193587"/>
              <a:gd name="connsiteY30" fmla="*/ 644053 h 5045996"/>
              <a:gd name="connsiteX31" fmla="*/ 2840347 w 12193587"/>
              <a:gd name="connsiteY31" fmla="*/ 683854 h 5045996"/>
              <a:gd name="connsiteX32" fmla="*/ 2840347 w 12193587"/>
              <a:gd name="connsiteY32" fmla="*/ 701945 h 5045996"/>
              <a:gd name="connsiteX33" fmla="*/ 2840347 w 12193587"/>
              <a:gd name="connsiteY33" fmla="*/ 730892 h 5045996"/>
              <a:gd name="connsiteX34" fmla="*/ 3042970 w 12193587"/>
              <a:gd name="connsiteY34" fmla="*/ 730892 h 5045996"/>
              <a:gd name="connsiteX35" fmla="*/ 3042970 w 12193587"/>
              <a:gd name="connsiteY35" fmla="*/ 733075 h 5045996"/>
              <a:gd name="connsiteX36" fmla="*/ 3042971 w 12193587"/>
              <a:gd name="connsiteY36" fmla="*/ 733075 h 5045996"/>
              <a:gd name="connsiteX37" fmla="*/ 3042971 w 12193587"/>
              <a:gd name="connsiteY37" fmla="*/ 720038 h 5045996"/>
              <a:gd name="connsiteX38" fmla="*/ 3115337 w 12193587"/>
              <a:gd name="connsiteY38" fmla="*/ 720038 h 5045996"/>
              <a:gd name="connsiteX39" fmla="*/ 3115337 w 12193587"/>
              <a:gd name="connsiteY39" fmla="*/ 730893 h 5045996"/>
              <a:gd name="connsiteX40" fmla="*/ 3115337 w 12193587"/>
              <a:gd name="connsiteY40" fmla="*/ 741748 h 5045996"/>
              <a:gd name="connsiteX41" fmla="*/ 3115337 w 12193587"/>
              <a:gd name="connsiteY41" fmla="*/ 785167 h 5045996"/>
              <a:gd name="connsiteX42" fmla="*/ 3115337 w 12193587"/>
              <a:gd name="connsiteY42" fmla="*/ 796022 h 5045996"/>
              <a:gd name="connsiteX43" fmla="*/ 3115337 w 12193587"/>
              <a:gd name="connsiteY43" fmla="*/ 843059 h 5045996"/>
              <a:gd name="connsiteX44" fmla="*/ 3115337 w 12193587"/>
              <a:gd name="connsiteY44" fmla="*/ 973317 h 5045996"/>
              <a:gd name="connsiteX45" fmla="*/ 3151519 w 12193587"/>
              <a:gd name="connsiteY45" fmla="*/ 973317 h 5045996"/>
              <a:gd name="connsiteX46" fmla="*/ 3321579 w 12193587"/>
              <a:gd name="connsiteY46" fmla="*/ 984172 h 5045996"/>
              <a:gd name="connsiteX47" fmla="*/ 3473546 w 12193587"/>
              <a:gd name="connsiteY47" fmla="*/ 998645 h 5045996"/>
              <a:gd name="connsiteX48" fmla="*/ 3473546 w 12193587"/>
              <a:gd name="connsiteY48" fmla="*/ 1132521 h 5045996"/>
              <a:gd name="connsiteX49" fmla="*/ 3480782 w 12193587"/>
              <a:gd name="connsiteY49" fmla="*/ 1132521 h 5045996"/>
              <a:gd name="connsiteX50" fmla="*/ 3480782 w 12193587"/>
              <a:gd name="connsiteY50" fmla="*/ 1139758 h 5045996"/>
              <a:gd name="connsiteX51" fmla="*/ 3473546 w 12193587"/>
              <a:gd name="connsiteY51" fmla="*/ 1143376 h 5045996"/>
              <a:gd name="connsiteX52" fmla="*/ 3473546 w 12193587"/>
              <a:gd name="connsiteY52" fmla="*/ 1233833 h 5045996"/>
              <a:gd name="connsiteX53" fmla="*/ 3480782 w 12193587"/>
              <a:gd name="connsiteY53" fmla="*/ 1233833 h 5045996"/>
              <a:gd name="connsiteX54" fmla="*/ 3473546 w 12193587"/>
              <a:gd name="connsiteY54" fmla="*/ 1244688 h 5045996"/>
              <a:gd name="connsiteX55" fmla="*/ 3473546 w 12193587"/>
              <a:gd name="connsiteY55" fmla="*/ 1327908 h 5045996"/>
              <a:gd name="connsiteX56" fmla="*/ 3480782 w 12193587"/>
              <a:gd name="connsiteY56" fmla="*/ 1327908 h 5045996"/>
              <a:gd name="connsiteX57" fmla="*/ 3480782 w 12193587"/>
              <a:gd name="connsiteY57" fmla="*/ 1335145 h 5045996"/>
              <a:gd name="connsiteX58" fmla="*/ 3473546 w 12193587"/>
              <a:gd name="connsiteY58" fmla="*/ 1338763 h 5045996"/>
              <a:gd name="connsiteX59" fmla="*/ 3473546 w 12193587"/>
              <a:gd name="connsiteY59" fmla="*/ 1512440 h 5045996"/>
              <a:gd name="connsiteX60" fmla="*/ 3527820 w 12193587"/>
              <a:gd name="connsiteY60" fmla="*/ 1512440 h 5045996"/>
              <a:gd name="connsiteX61" fmla="*/ 3527820 w 12193587"/>
              <a:gd name="connsiteY61" fmla="*/ 1280870 h 5045996"/>
              <a:gd name="connsiteX62" fmla="*/ 3672551 w 12193587"/>
              <a:gd name="connsiteY62" fmla="*/ 1280870 h 5045996"/>
              <a:gd name="connsiteX63" fmla="*/ 3672551 w 12193587"/>
              <a:gd name="connsiteY63" fmla="*/ 1382182 h 5045996"/>
              <a:gd name="connsiteX64" fmla="*/ 3813664 w 12193587"/>
              <a:gd name="connsiteY64" fmla="*/ 1382182 h 5045996"/>
              <a:gd name="connsiteX65" fmla="*/ 3813664 w 12193587"/>
              <a:gd name="connsiteY65" fmla="*/ 1512440 h 5045996"/>
              <a:gd name="connsiteX66" fmla="*/ 3954777 w 12193587"/>
              <a:gd name="connsiteY66" fmla="*/ 1512440 h 5045996"/>
              <a:gd name="connsiteX67" fmla="*/ 3954777 w 12193587"/>
              <a:gd name="connsiteY67" fmla="*/ 2011762 h 5045996"/>
              <a:gd name="connsiteX68" fmla="*/ 3962013 w 12193587"/>
              <a:gd name="connsiteY68" fmla="*/ 2011762 h 5045996"/>
              <a:gd name="connsiteX69" fmla="*/ 3962013 w 12193587"/>
              <a:gd name="connsiteY69" fmla="*/ 2008144 h 5045996"/>
              <a:gd name="connsiteX70" fmla="*/ 4027142 w 12193587"/>
              <a:gd name="connsiteY70" fmla="*/ 2000907 h 5045996"/>
              <a:gd name="connsiteX71" fmla="*/ 4027142 w 12193587"/>
              <a:gd name="connsiteY71" fmla="*/ 1953870 h 5045996"/>
              <a:gd name="connsiteX72" fmla="*/ 4085034 w 12193587"/>
              <a:gd name="connsiteY72" fmla="*/ 1946633 h 5045996"/>
              <a:gd name="connsiteX73" fmla="*/ 4085034 w 12193587"/>
              <a:gd name="connsiteY73" fmla="*/ 1906832 h 5045996"/>
              <a:gd name="connsiteX74" fmla="*/ 4142927 w 12193587"/>
              <a:gd name="connsiteY74" fmla="*/ 1895977 h 5045996"/>
              <a:gd name="connsiteX75" fmla="*/ 4142927 w 12193587"/>
              <a:gd name="connsiteY75" fmla="*/ 1852558 h 5045996"/>
              <a:gd name="connsiteX76" fmla="*/ 4197201 w 12193587"/>
              <a:gd name="connsiteY76" fmla="*/ 1841703 h 5045996"/>
              <a:gd name="connsiteX77" fmla="*/ 4197201 w 12193587"/>
              <a:gd name="connsiteY77" fmla="*/ 1798284 h 5045996"/>
              <a:gd name="connsiteX78" fmla="*/ 4265947 w 12193587"/>
              <a:gd name="connsiteY78" fmla="*/ 1787429 h 5045996"/>
              <a:gd name="connsiteX79" fmla="*/ 4378114 w 12193587"/>
              <a:gd name="connsiteY79" fmla="*/ 1787429 h 5045996"/>
              <a:gd name="connsiteX80" fmla="*/ 4472189 w 12193587"/>
              <a:gd name="connsiteY80" fmla="*/ 1798284 h 5045996"/>
              <a:gd name="connsiteX81" fmla="*/ 4479426 w 12193587"/>
              <a:gd name="connsiteY81" fmla="*/ 1816375 h 5045996"/>
              <a:gd name="connsiteX82" fmla="*/ 4483044 w 12193587"/>
              <a:gd name="connsiteY82" fmla="*/ 1845321 h 5045996"/>
              <a:gd name="connsiteX83" fmla="*/ 4519227 w 12193587"/>
              <a:gd name="connsiteY83" fmla="*/ 1852558 h 5045996"/>
              <a:gd name="connsiteX84" fmla="*/ 4537319 w 12193587"/>
              <a:gd name="connsiteY84" fmla="*/ 1877886 h 5045996"/>
              <a:gd name="connsiteX85" fmla="*/ 4537319 w 12193587"/>
              <a:gd name="connsiteY85" fmla="*/ 1899595 h 5045996"/>
              <a:gd name="connsiteX86" fmla="*/ 4573501 w 12193587"/>
              <a:gd name="connsiteY86" fmla="*/ 1906832 h 5045996"/>
              <a:gd name="connsiteX87" fmla="*/ 4584356 w 12193587"/>
              <a:gd name="connsiteY87" fmla="*/ 1928542 h 5045996"/>
              <a:gd name="connsiteX88" fmla="*/ 4584356 w 12193587"/>
              <a:gd name="connsiteY88" fmla="*/ 1953870 h 5045996"/>
              <a:gd name="connsiteX89" fmla="*/ 4624157 w 12193587"/>
              <a:gd name="connsiteY89" fmla="*/ 1957488 h 5045996"/>
              <a:gd name="connsiteX90" fmla="*/ 4638630 w 12193587"/>
              <a:gd name="connsiteY90" fmla="*/ 1990052 h 5045996"/>
              <a:gd name="connsiteX91" fmla="*/ 4638630 w 12193587"/>
              <a:gd name="connsiteY91" fmla="*/ 2008144 h 5045996"/>
              <a:gd name="connsiteX92" fmla="*/ 4685667 w 12193587"/>
              <a:gd name="connsiteY92" fmla="*/ 2011762 h 5045996"/>
              <a:gd name="connsiteX93" fmla="*/ 4689286 w 12193587"/>
              <a:gd name="connsiteY93" fmla="*/ 2018998 h 5045996"/>
              <a:gd name="connsiteX94" fmla="*/ 4732705 w 12193587"/>
              <a:gd name="connsiteY94" fmla="*/ 2011762 h 5045996"/>
              <a:gd name="connsiteX95" fmla="*/ 4866582 w 12193587"/>
              <a:gd name="connsiteY95" fmla="*/ 2029853 h 5045996"/>
              <a:gd name="connsiteX96" fmla="*/ 4866582 w 12193587"/>
              <a:gd name="connsiteY96" fmla="*/ 2167348 h 5045996"/>
              <a:gd name="connsiteX97" fmla="*/ 4870201 w 12193587"/>
              <a:gd name="connsiteY97" fmla="*/ 2825874 h 5045996"/>
              <a:gd name="connsiteX98" fmla="*/ 5047495 w 12193587"/>
              <a:gd name="connsiteY98" fmla="*/ 2825874 h 5045996"/>
              <a:gd name="connsiteX99" fmla="*/ 5047495 w 12193587"/>
              <a:gd name="connsiteY99" fmla="*/ 2152875 h 5045996"/>
              <a:gd name="connsiteX100" fmla="*/ 5047495 w 12193587"/>
              <a:gd name="connsiteY100" fmla="*/ 2008144 h 5045996"/>
              <a:gd name="connsiteX101" fmla="*/ 5177753 w 12193587"/>
              <a:gd name="connsiteY101" fmla="*/ 1990052 h 5045996"/>
              <a:gd name="connsiteX102" fmla="*/ 5224791 w 12193587"/>
              <a:gd name="connsiteY102" fmla="*/ 1993671 h 5045996"/>
              <a:gd name="connsiteX103" fmla="*/ 5232027 w 12193587"/>
              <a:gd name="connsiteY103" fmla="*/ 1990052 h 5045996"/>
              <a:gd name="connsiteX104" fmla="*/ 5282683 w 12193587"/>
              <a:gd name="connsiteY104" fmla="*/ 1982816 h 5045996"/>
              <a:gd name="connsiteX105" fmla="*/ 5282683 w 12193587"/>
              <a:gd name="connsiteY105" fmla="*/ 1964724 h 5045996"/>
              <a:gd name="connsiteX106" fmla="*/ 5282683 w 12193587"/>
              <a:gd name="connsiteY106" fmla="*/ 1935778 h 5045996"/>
              <a:gd name="connsiteX107" fmla="*/ 5336958 w 12193587"/>
              <a:gd name="connsiteY107" fmla="*/ 1928542 h 5045996"/>
              <a:gd name="connsiteX108" fmla="*/ 5336958 w 12193587"/>
              <a:gd name="connsiteY108" fmla="*/ 1910450 h 5045996"/>
              <a:gd name="connsiteX109" fmla="*/ 5347812 w 12193587"/>
              <a:gd name="connsiteY109" fmla="*/ 1881504 h 5045996"/>
              <a:gd name="connsiteX110" fmla="*/ 5383994 w 12193587"/>
              <a:gd name="connsiteY110" fmla="*/ 1877886 h 5045996"/>
              <a:gd name="connsiteX111" fmla="*/ 5387613 w 12193587"/>
              <a:gd name="connsiteY111" fmla="*/ 1852558 h 5045996"/>
              <a:gd name="connsiteX112" fmla="*/ 5394851 w 12193587"/>
              <a:gd name="connsiteY112" fmla="*/ 1830848 h 5045996"/>
              <a:gd name="connsiteX113" fmla="*/ 5441887 w 12193587"/>
              <a:gd name="connsiteY113" fmla="*/ 1823612 h 5045996"/>
              <a:gd name="connsiteX114" fmla="*/ 5441887 w 12193587"/>
              <a:gd name="connsiteY114" fmla="*/ 1794665 h 5045996"/>
              <a:gd name="connsiteX115" fmla="*/ 5449123 w 12193587"/>
              <a:gd name="connsiteY115" fmla="*/ 1776574 h 5045996"/>
              <a:gd name="connsiteX116" fmla="*/ 5535962 w 12193587"/>
              <a:gd name="connsiteY116" fmla="*/ 1765719 h 5045996"/>
              <a:gd name="connsiteX117" fmla="*/ 5651747 w 12193587"/>
              <a:gd name="connsiteY117" fmla="*/ 1765719 h 5045996"/>
              <a:gd name="connsiteX118" fmla="*/ 5731349 w 12193587"/>
              <a:gd name="connsiteY118" fmla="*/ 1776574 h 5045996"/>
              <a:gd name="connsiteX119" fmla="*/ 5724112 w 12193587"/>
              <a:gd name="connsiteY119" fmla="*/ 1823612 h 5045996"/>
              <a:gd name="connsiteX120" fmla="*/ 5782005 w 12193587"/>
              <a:gd name="connsiteY120" fmla="*/ 1830848 h 5045996"/>
              <a:gd name="connsiteX121" fmla="*/ 5782005 w 12193587"/>
              <a:gd name="connsiteY121" fmla="*/ 1877886 h 5045996"/>
              <a:gd name="connsiteX122" fmla="*/ 5839897 w 12193587"/>
              <a:gd name="connsiteY122" fmla="*/ 1881504 h 5045996"/>
              <a:gd name="connsiteX123" fmla="*/ 5839897 w 12193587"/>
              <a:gd name="connsiteY123" fmla="*/ 1928542 h 5045996"/>
              <a:gd name="connsiteX124" fmla="*/ 5901408 w 12193587"/>
              <a:gd name="connsiteY124" fmla="*/ 1935778 h 5045996"/>
              <a:gd name="connsiteX125" fmla="*/ 5901408 w 12193587"/>
              <a:gd name="connsiteY125" fmla="*/ 1982816 h 5045996"/>
              <a:gd name="connsiteX126" fmla="*/ 5970155 w 12193587"/>
              <a:gd name="connsiteY126" fmla="*/ 1990052 h 5045996"/>
              <a:gd name="connsiteX127" fmla="*/ 5962918 w 12193587"/>
              <a:gd name="connsiteY127" fmla="*/ 2000907 h 5045996"/>
              <a:gd name="connsiteX128" fmla="*/ 6006338 w 12193587"/>
              <a:gd name="connsiteY128" fmla="*/ 1993671 h 5045996"/>
              <a:gd name="connsiteX129" fmla="*/ 6089558 w 12193587"/>
              <a:gd name="connsiteY129" fmla="*/ 2008144 h 5045996"/>
              <a:gd name="connsiteX130" fmla="*/ 6089558 w 12193587"/>
              <a:gd name="connsiteY130" fmla="*/ 2011761 h 5045996"/>
              <a:gd name="connsiteX131" fmla="*/ 6118504 w 12193587"/>
              <a:gd name="connsiteY131" fmla="*/ 2018997 h 5045996"/>
              <a:gd name="connsiteX132" fmla="*/ 6111268 w 12193587"/>
              <a:gd name="connsiteY132" fmla="*/ 2160110 h 5045996"/>
              <a:gd name="connsiteX133" fmla="*/ 6100413 w 12193587"/>
              <a:gd name="connsiteY133" fmla="*/ 3321577 h 5045996"/>
              <a:gd name="connsiteX134" fmla="*/ 6104031 w 12193587"/>
              <a:gd name="connsiteY134" fmla="*/ 3317959 h 5045996"/>
              <a:gd name="connsiteX135" fmla="*/ 6104031 w 12193587"/>
              <a:gd name="connsiteY135" fmla="*/ 3289012 h 5045996"/>
              <a:gd name="connsiteX136" fmla="*/ 6118504 w 12193587"/>
              <a:gd name="connsiteY136" fmla="*/ 3068298 h 5045996"/>
              <a:gd name="connsiteX137" fmla="*/ 6118504 w 12193587"/>
              <a:gd name="connsiteY137" fmla="*/ 3057443 h 5045996"/>
              <a:gd name="connsiteX138" fmla="*/ 6129359 w 12193587"/>
              <a:gd name="connsiteY138" fmla="*/ 3057443 h 5045996"/>
              <a:gd name="connsiteX139" fmla="*/ 6129359 w 12193587"/>
              <a:gd name="connsiteY139" fmla="*/ 3068298 h 5045996"/>
              <a:gd name="connsiteX140" fmla="*/ 6136596 w 12193587"/>
              <a:gd name="connsiteY140" fmla="*/ 3097244 h 5045996"/>
              <a:gd name="connsiteX141" fmla="*/ 6169160 w 12193587"/>
              <a:gd name="connsiteY141" fmla="*/ 3097244 h 5045996"/>
              <a:gd name="connsiteX142" fmla="*/ 6169160 w 12193587"/>
              <a:gd name="connsiteY142" fmla="*/ 3093626 h 5045996"/>
              <a:gd name="connsiteX143" fmla="*/ 6187252 w 12193587"/>
              <a:gd name="connsiteY143" fmla="*/ 3068298 h 5045996"/>
              <a:gd name="connsiteX144" fmla="*/ 6187252 w 12193587"/>
              <a:gd name="connsiteY144" fmla="*/ 2963368 h 5045996"/>
              <a:gd name="connsiteX145" fmla="*/ 6187252 w 12193587"/>
              <a:gd name="connsiteY145" fmla="*/ 2927185 h 5045996"/>
              <a:gd name="connsiteX146" fmla="*/ 6198107 w 12193587"/>
              <a:gd name="connsiteY146" fmla="*/ 2919948 h 5045996"/>
              <a:gd name="connsiteX147" fmla="*/ 6198107 w 12193587"/>
              <a:gd name="connsiteY147" fmla="*/ 2742653 h 5045996"/>
              <a:gd name="connsiteX148" fmla="*/ 6205343 w 12193587"/>
              <a:gd name="connsiteY148" fmla="*/ 2742653 h 5045996"/>
              <a:gd name="connsiteX149" fmla="*/ 6212580 w 12193587"/>
              <a:gd name="connsiteY149" fmla="*/ 2742653 h 5045996"/>
              <a:gd name="connsiteX150" fmla="*/ 6241526 w 12193587"/>
              <a:gd name="connsiteY150" fmla="*/ 2626868 h 5045996"/>
              <a:gd name="connsiteX151" fmla="*/ 6234289 w 12193587"/>
              <a:gd name="connsiteY151" fmla="*/ 2626868 h 5045996"/>
              <a:gd name="connsiteX152" fmla="*/ 6234289 w 12193587"/>
              <a:gd name="connsiteY152" fmla="*/ 2597922 h 5045996"/>
              <a:gd name="connsiteX153" fmla="*/ 6245144 w 12193587"/>
              <a:gd name="connsiteY153" fmla="*/ 2597922 h 5045996"/>
              <a:gd name="connsiteX154" fmla="*/ 6259617 w 12193587"/>
              <a:gd name="connsiteY154" fmla="*/ 2597922 h 5045996"/>
              <a:gd name="connsiteX155" fmla="*/ 6259617 w 12193587"/>
              <a:gd name="connsiteY155" fmla="*/ 2608776 h 5045996"/>
              <a:gd name="connsiteX156" fmla="*/ 6270472 w 12193587"/>
              <a:gd name="connsiteY156" fmla="*/ 2608776 h 5045996"/>
              <a:gd name="connsiteX157" fmla="*/ 6270472 w 12193587"/>
              <a:gd name="connsiteY157" fmla="*/ 2644959 h 5045996"/>
              <a:gd name="connsiteX158" fmla="*/ 6281327 w 12193587"/>
              <a:gd name="connsiteY158" fmla="*/ 2728180 h 5045996"/>
              <a:gd name="connsiteX159" fmla="*/ 6310273 w 12193587"/>
              <a:gd name="connsiteY159" fmla="*/ 2424244 h 5045996"/>
              <a:gd name="connsiteX160" fmla="*/ 6306655 w 12193587"/>
              <a:gd name="connsiteY160" fmla="*/ 2424244 h 5045996"/>
              <a:gd name="connsiteX161" fmla="*/ 6306655 w 12193587"/>
              <a:gd name="connsiteY161" fmla="*/ 2420626 h 5045996"/>
              <a:gd name="connsiteX162" fmla="*/ 6306655 w 12193587"/>
              <a:gd name="connsiteY162" fmla="*/ 2395298 h 5045996"/>
              <a:gd name="connsiteX163" fmla="*/ 6324746 w 12193587"/>
              <a:gd name="connsiteY163" fmla="*/ 2395298 h 5045996"/>
              <a:gd name="connsiteX164" fmla="*/ 6335601 w 12193587"/>
              <a:gd name="connsiteY164" fmla="*/ 2170965 h 5045996"/>
              <a:gd name="connsiteX165" fmla="*/ 6324746 w 12193587"/>
              <a:gd name="connsiteY165" fmla="*/ 2170965 h 5045996"/>
              <a:gd name="connsiteX166" fmla="*/ 6324746 w 12193587"/>
              <a:gd name="connsiteY166" fmla="*/ 2105836 h 5045996"/>
              <a:gd name="connsiteX167" fmla="*/ 6324746 w 12193587"/>
              <a:gd name="connsiteY167" fmla="*/ 2011761 h 5045996"/>
              <a:gd name="connsiteX168" fmla="*/ 6375402 w 12193587"/>
              <a:gd name="connsiteY168" fmla="*/ 2011761 h 5045996"/>
              <a:gd name="connsiteX169" fmla="*/ 6375402 w 12193587"/>
              <a:gd name="connsiteY169" fmla="*/ 2105836 h 5045996"/>
              <a:gd name="connsiteX170" fmla="*/ 6375402 w 12193587"/>
              <a:gd name="connsiteY170" fmla="*/ 2170965 h 5045996"/>
              <a:gd name="connsiteX171" fmla="*/ 6364547 w 12193587"/>
              <a:gd name="connsiteY171" fmla="*/ 2170965 h 5045996"/>
              <a:gd name="connsiteX172" fmla="*/ 6382639 w 12193587"/>
              <a:gd name="connsiteY172" fmla="*/ 2395298 h 5045996"/>
              <a:gd name="connsiteX173" fmla="*/ 6393494 w 12193587"/>
              <a:gd name="connsiteY173" fmla="*/ 2395298 h 5045996"/>
              <a:gd name="connsiteX174" fmla="*/ 6400730 w 12193587"/>
              <a:gd name="connsiteY174" fmla="*/ 2402535 h 5045996"/>
              <a:gd name="connsiteX175" fmla="*/ 6400730 w 12193587"/>
              <a:gd name="connsiteY175" fmla="*/ 2424244 h 5045996"/>
              <a:gd name="connsiteX176" fmla="*/ 6382639 w 12193587"/>
              <a:gd name="connsiteY176" fmla="*/ 2431481 h 5045996"/>
              <a:gd name="connsiteX177" fmla="*/ 6411585 w 12193587"/>
              <a:gd name="connsiteY177" fmla="*/ 2728180 h 5045996"/>
              <a:gd name="connsiteX178" fmla="*/ 6433295 w 12193587"/>
              <a:gd name="connsiteY178" fmla="*/ 2626868 h 5045996"/>
              <a:gd name="connsiteX179" fmla="*/ 6429676 w 12193587"/>
              <a:gd name="connsiteY179" fmla="*/ 2626868 h 5045996"/>
              <a:gd name="connsiteX180" fmla="*/ 6429676 w 12193587"/>
              <a:gd name="connsiteY180" fmla="*/ 2597922 h 5045996"/>
              <a:gd name="connsiteX181" fmla="*/ 6440531 w 12193587"/>
              <a:gd name="connsiteY181" fmla="*/ 2597922 h 5045996"/>
              <a:gd name="connsiteX182" fmla="*/ 6458622 w 12193587"/>
              <a:gd name="connsiteY182" fmla="*/ 2597922 h 5045996"/>
              <a:gd name="connsiteX183" fmla="*/ 6458622 w 12193587"/>
              <a:gd name="connsiteY183" fmla="*/ 2619631 h 5045996"/>
              <a:gd name="connsiteX184" fmla="*/ 6465859 w 12193587"/>
              <a:gd name="connsiteY184" fmla="*/ 2619631 h 5045996"/>
              <a:gd name="connsiteX185" fmla="*/ 6465859 w 12193587"/>
              <a:gd name="connsiteY185" fmla="*/ 2644959 h 5045996"/>
              <a:gd name="connsiteX186" fmla="*/ 6458622 w 12193587"/>
              <a:gd name="connsiteY186" fmla="*/ 2644959 h 5045996"/>
              <a:gd name="connsiteX187" fmla="*/ 6480332 w 12193587"/>
              <a:gd name="connsiteY187" fmla="*/ 2742653 h 5045996"/>
              <a:gd name="connsiteX188" fmla="*/ 6487569 w 12193587"/>
              <a:gd name="connsiteY188" fmla="*/ 2742653 h 5045996"/>
              <a:gd name="connsiteX189" fmla="*/ 6487569 w 12193587"/>
              <a:gd name="connsiteY189" fmla="*/ 2757126 h 5045996"/>
              <a:gd name="connsiteX190" fmla="*/ 6494805 w 12193587"/>
              <a:gd name="connsiteY190" fmla="*/ 2757126 h 5045996"/>
              <a:gd name="connsiteX191" fmla="*/ 6494805 w 12193587"/>
              <a:gd name="connsiteY191" fmla="*/ 2760744 h 5045996"/>
              <a:gd name="connsiteX192" fmla="*/ 6494805 w 12193587"/>
              <a:gd name="connsiteY192" fmla="*/ 2919948 h 5045996"/>
              <a:gd name="connsiteX193" fmla="*/ 6498424 w 12193587"/>
              <a:gd name="connsiteY193" fmla="*/ 2927185 h 5045996"/>
              <a:gd name="connsiteX194" fmla="*/ 6498424 w 12193587"/>
              <a:gd name="connsiteY194" fmla="*/ 2934421 h 5045996"/>
              <a:gd name="connsiteX195" fmla="*/ 6505660 w 12193587"/>
              <a:gd name="connsiteY195" fmla="*/ 2934421 h 5045996"/>
              <a:gd name="connsiteX196" fmla="*/ 6505660 w 12193587"/>
              <a:gd name="connsiteY196" fmla="*/ 3068298 h 5045996"/>
              <a:gd name="connsiteX197" fmla="*/ 6516515 w 12193587"/>
              <a:gd name="connsiteY197" fmla="*/ 3097244 h 5045996"/>
              <a:gd name="connsiteX198" fmla="*/ 6552698 w 12193587"/>
              <a:gd name="connsiteY198" fmla="*/ 3097244 h 5045996"/>
              <a:gd name="connsiteX199" fmla="*/ 6552698 w 12193587"/>
              <a:gd name="connsiteY199" fmla="*/ 3075534 h 5045996"/>
              <a:gd name="connsiteX200" fmla="*/ 6570789 w 12193587"/>
              <a:gd name="connsiteY200" fmla="*/ 3075534 h 5045996"/>
              <a:gd name="connsiteX201" fmla="*/ 6570789 w 12193587"/>
              <a:gd name="connsiteY201" fmla="*/ 2985077 h 5045996"/>
              <a:gd name="connsiteX202" fmla="*/ 6588880 w 12193587"/>
              <a:gd name="connsiteY202" fmla="*/ 2985077 h 5045996"/>
              <a:gd name="connsiteX203" fmla="*/ 6610590 w 12193587"/>
              <a:gd name="connsiteY203" fmla="*/ 2655814 h 5045996"/>
              <a:gd name="connsiteX204" fmla="*/ 6599735 w 12193587"/>
              <a:gd name="connsiteY204" fmla="*/ 2655814 h 5045996"/>
              <a:gd name="connsiteX205" fmla="*/ 6599735 w 12193587"/>
              <a:gd name="connsiteY205" fmla="*/ 2565357 h 5045996"/>
              <a:gd name="connsiteX206" fmla="*/ 6639536 w 12193587"/>
              <a:gd name="connsiteY206" fmla="*/ 2565357 h 5045996"/>
              <a:gd name="connsiteX207" fmla="*/ 6639536 w 12193587"/>
              <a:gd name="connsiteY207" fmla="*/ 2655814 h 5045996"/>
              <a:gd name="connsiteX208" fmla="*/ 6621445 w 12193587"/>
              <a:gd name="connsiteY208" fmla="*/ 2655814 h 5045996"/>
              <a:gd name="connsiteX209" fmla="*/ 6657628 w 12193587"/>
              <a:gd name="connsiteY209" fmla="*/ 2985077 h 5045996"/>
              <a:gd name="connsiteX210" fmla="*/ 6668483 w 12193587"/>
              <a:gd name="connsiteY210" fmla="*/ 2985077 h 5045996"/>
              <a:gd name="connsiteX211" fmla="*/ 6668483 w 12193587"/>
              <a:gd name="connsiteY211" fmla="*/ 2992314 h 5045996"/>
              <a:gd name="connsiteX212" fmla="*/ 6668483 w 12193587"/>
              <a:gd name="connsiteY212" fmla="*/ 3075534 h 5045996"/>
              <a:gd name="connsiteX213" fmla="*/ 6686574 w 12193587"/>
              <a:gd name="connsiteY213" fmla="*/ 3075534 h 5045996"/>
              <a:gd name="connsiteX214" fmla="*/ 6686574 w 12193587"/>
              <a:gd name="connsiteY214" fmla="*/ 3097244 h 5045996"/>
              <a:gd name="connsiteX215" fmla="*/ 6711902 w 12193587"/>
              <a:gd name="connsiteY215" fmla="*/ 3097244 h 5045996"/>
              <a:gd name="connsiteX216" fmla="*/ 6711902 w 12193587"/>
              <a:gd name="connsiteY216" fmla="*/ 3093626 h 5045996"/>
              <a:gd name="connsiteX217" fmla="*/ 6729993 w 12193587"/>
              <a:gd name="connsiteY217" fmla="*/ 3068298 h 5045996"/>
              <a:gd name="connsiteX218" fmla="*/ 6729993 w 12193587"/>
              <a:gd name="connsiteY218" fmla="*/ 2952513 h 5045996"/>
              <a:gd name="connsiteX219" fmla="*/ 6729993 w 12193587"/>
              <a:gd name="connsiteY219" fmla="*/ 2945276 h 5045996"/>
              <a:gd name="connsiteX220" fmla="*/ 6740848 w 12193587"/>
              <a:gd name="connsiteY220" fmla="*/ 2901857 h 5045996"/>
              <a:gd name="connsiteX221" fmla="*/ 6740848 w 12193587"/>
              <a:gd name="connsiteY221" fmla="*/ 2786072 h 5045996"/>
              <a:gd name="connsiteX222" fmla="*/ 6744466 w 12193587"/>
              <a:gd name="connsiteY222" fmla="*/ 2775217 h 5045996"/>
              <a:gd name="connsiteX223" fmla="*/ 6777031 w 12193587"/>
              <a:gd name="connsiteY223" fmla="*/ 2644959 h 5045996"/>
              <a:gd name="connsiteX224" fmla="*/ 6769794 w 12193587"/>
              <a:gd name="connsiteY224" fmla="*/ 2644959 h 5045996"/>
              <a:gd name="connsiteX225" fmla="*/ 6769794 w 12193587"/>
              <a:gd name="connsiteY225" fmla="*/ 2608776 h 5045996"/>
              <a:gd name="connsiteX226" fmla="*/ 6769794 w 12193587"/>
              <a:gd name="connsiteY226" fmla="*/ 2597922 h 5045996"/>
              <a:gd name="connsiteX227" fmla="*/ 6780649 w 12193587"/>
              <a:gd name="connsiteY227" fmla="*/ 2597922 h 5045996"/>
              <a:gd name="connsiteX228" fmla="*/ 6798741 w 12193587"/>
              <a:gd name="connsiteY228" fmla="*/ 2597922 h 5045996"/>
              <a:gd name="connsiteX229" fmla="*/ 6798741 w 12193587"/>
              <a:gd name="connsiteY229" fmla="*/ 2626868 h 5045996"/>
              <a:gd name="connsiteX230" fmla="*/ 6791504 w 12193587"/>
              <a:gd name="connsiteY230" fmla="*/ 2626868 h 5045996"/>
              <a:gd name="connsiteX231" fmla="*/ 6791504 w 12193587"/>
              <a:gd name="connsiteY231" fmla="*/ 2637723 h 5045996"/>
              <a:gd name="connsiteX232" fmla="*/ 6816832 w 12193587"/>
              <a:gd name="connsiteY232" fmla="*/ 2742653 h 5045996"/>
              <a:gd name="connsiteX233" fmla="*/ 6845778 w 12193587"/>
              <a:gd name="connsiteY233" fmla="*/ 2438717 h 5045996"/>
              <a:gd name="connsiteX234" fmla="*/ 6834923 w 12193587"/>
              <a:gd name="connsiteY234" fmla="*/ 2438717 h 5045996"/>
              <a:gd name="connsiteX235" fmla="*/ 6834923 w 12193587"/>
              <a:gd name="connsiteY235" fmla="*/ 2431481 h 5045996"/>
              <a:gd name="connsiteX236" fmla="*/ 6834923 w 12193587"/>
              <a:gd name="connsiteY236" fmla="*/ 2413389 h 5045996"/>
              <a:gd name="connsiteX237" fmla="*/ 6834923 w 12193587"/>
              <a:gd name="connsiteY237" fmla="*/ 2406153 h 5045996"/>
              <a:gd name="connsiteX238" fmla="*/ 6845778 w 12193587"/>
              <a:gd name="connsiteY238" fmla="*/ 2406153 h 5045996"/>
              <a:gd name="connsiteX239" fmla="*/ 6863870 w 12193587"/>
              <a:gd name="connsiteY239" fmla="*/ 2178202 h 5045996"/>
              <a:gd name="connsiteX240" fmla="*/ 6863870 w 12193587"/>
              <a:gd name="connsiteY240" fmla="*/ 2170965 h 5045996"/>
              <a:gd name="connsiteX241" fmla="*/ 6853015 w 12193587"/>
              <a:gd name="connsiteY241" fmla="*/ 2170965 h 5045996"/>
              <a:gd name="connsiteX242" fmla="*/ 6853015 w 12193587"/>
              <a:gd name="connsiteY242" fmla="*/ 2120309 h 5045996"/>
              <a:gd name="connsiteX243" fmla="*/ 6853015 w 12193587"/>
              <a:gd name="connsiteY243" fmla="*/ 2022616 h 5045996"/>
              <a:gd name="connsiteX244" fmla="*/ 6900052 w 12193587"/>
              <a:gd name="connsiteY244" fmla="*/ 2022616 h 5045996"/>
              <a:gd name="connsiteX245" fmla="*/ 6900052 w 12193587"/>
              <a:gd name="connsiteY245" fmla="*/ 2120309 h 5045996"/>
              <a:gd name="connsiteX246" fmla="*/ 6900052 w 12193587"/>
              <a:gd name="connsiteY246" fmla="*/ 2170965 h 5045996"/>
              <a:gd name="connsiteX247" fmla="*/ 6892816 w 12193587"/>
              <a:gd name="connsiteY247" fmla="*/ 2170965 h 5045996"/>
              <a:gd name="connsiteX248" fmla="*/ 6910907 w 12193587"/>
              <a:gd name="connsiteY248" fmla="*/ 2406153 h 5045996"/>
              <a:gd name="connsiteX249" fmla="*/ 6921762 w 12193587"/>
              <a:gd name="connsiteY249" fmla="*/ 2406153 h 5045996"/>
              <a:gd name="connsiteX250" fmla="*/ 6921762 w 12193587"/>
              <a:gd name="connsiteY250" fmla="*/ 2431481 h 5045996"/>
              <a:gd name="connsiteX251" fmla="*/ 6921762 w 12193587"/>
              <a:gd name="connsiteY251" fmla="*/ 2438717 h 5045996"/>
              <a:gd name="connsiteX252" fmla="*/ 6910907 w 12193587"/>
              <a:gd name="connsiteY252" fmla="*/ 2438717 h 5045996"/>
              <a:gd name="connsiteX253" fmla="*/ 6939853 w 12193587"/>
              <a:gd name="connsiteY253" fmla="*/ 2742653 h 5045996"/>
              <a:gd name="connsiteX254" fmla="*/ 6965181 w 12193587"/>
              <a:gd name="connsiteY254" fmla="*/ 2644959 h 5045996"/>
              <a:gd name="connsiteX255" fmla="*/ 6965181 w 12193587"/>
              <a:gd name="connsiteY255" fmla="*/ 2608776 h 5045996"/>
              <a:gd name="connsiteX256" fmla="*/ 6965181 w 12193587"/>
              <a:gd name="connsiteY256" fmla="*/ 2597922 h 5045996"/>
              <a:gd name="connsiteX257" fmla="*/ 6979654 w 12193587"/>
              <a:gd name="connsiteY257" fmla="*/ 2597922 h 5045996"/>
              <a:gd name="connsiteX258" fmla="*/ 6994127 w 12193587"/>
              <a:gd name="connsiteY258" fmla="*/ 2597922 h 5045996"/>
              <a:gd name="connsiteX259" fmla="*/ 6994127 w 12193587"/>
              <a:gd name="connsiteY259" fmla="*/ 2626868 h 5045996"/>
              <a:gd name="connsiteX260" fmla="*/ 6986891 w 12193587"/>
              <a:gd name="connsiteY260" fmla="*/ 2626868 h 5045996"/>
              <a:gd name="connsiteX261" fmla="*/ 7023074 w 12193587"/>
              <a:gd name="connsiteY261" fmla="*/ 2775217 h 5045996"/>
              <a:gd name="connsiteX262" fmla="*/ 7023074 w 12193587"/>
              <a:gd name="connsiteY262" fmla="*/ 2901857 h 5045996"/>
              <a:gd name="connsiteX263" fmla="*/ 7041165 w 12193587"/>
              <a:gd name="connsiteY263" fmla="*/ 2945276 h 5045996"/>
              <a:gd name="connsiteX264" fmla="*/ 7041165 w 12193587"/>
              <a:gd name="connsiteY264" fmla="*/ 3068298 h 5045996"/>
              <a:gd name="connsiteX265" fmla="*/ 7052020 w 12193587"/>
              <a:gd name="connsiteY265" fmla="*/ 3093626 h 5045996"/>
              <a:gd name="connsiteX266" fmla="*/ 7052020 w 12193587"/>
              <a:gd name="connsiteY266" fmla="*/ 3097244 h 5045996"/>
              <a:gd name="connsiteX267" fmla="*/ 7109912 w 12193587"/>
              <a:gd name="connsiteY267" fmla="*/ 3097244 h 5045996"/>
              <a:gd name="connsiteX268" fmla="*/ 7109912 w 12193587"/>
              <a:gd name="connsiteY268" fmla="*/ 3068298 h 5045996"/>
              <a:gd name="connsiteX269" fmla="*/ 7109912 w 12193587"/>
              <a:gd name="connsiteY269" fmla="*/ 3057443 h 5045996"/>
              <a:gd name="connsiteX270" fmla="*/ 7117149 w 12193587"/>
              <a:gd name="connsiteY270" fmla="*/ 3057443 h 5045996"/>
              <a:gd name="connsiteX271" fmla="*/ 7128004 w 12193587"/>
              <a:gd name="connsiteY271" fmla="*/ 3057443 h 5045996"/>
              <a:gd name="connsiteX272" fmla="*/ 7128004 w 12193587"/>
              <a:gd name="connsiteY272" fmla="*/ 3068298 h 5045996"/>
              <a:gd name="connsiteX273" fmla="*/ 7135240 w 12193587"/>
              <a:gd name="connsiteY273" fmla="*/ 3289012 h 5045996"/>
              <a:gd name="connsiteX274" fmla="*/ 7135240 w 12193587"/>
              <a:gd name="connsiteY274" fmla="*/ 3317959 h 5045996"/>
              <a:gd name="connsiteX275" fmla="*/ 7153332 w 12193587"/>
              <a:gd name="connsiteY275" fmla="*/ 3336050 h 5045996"/>
              <a:gd name="connsiteX276" fmla="*/ 7156950 w 12193587"/>
              <a:gd name="connsiteY276" fmla="*/ 1356853 h 5045996"/>
              <a:gd name="connsiteX277" fmla="*/ 7298063 w 12193587"/>
              <a:gd name="connsiteY277" fmla="*/ 1356853 h 5045996"/>
              <a:gd name="connsiteX278" fmla="*/ 7298063 w 12193587"/>
              <a:gd name="connsiteY278" fmla="*/ 1280869 h 5045996"/>
              <a:gd name="connsiteX279" fmla="*/ 7837186 w 12193587"/>
              <a:gd name="connsiteY279" fmla="*/ 1280869 h 5045996"/>
              <a:gd name="connsiteX280" fmla="*/ 7880605 w 12193587"/>
              <a:gd name="connsiteY280" fmla="*/ 1356853 h 5045996"/>
              <a:gd name="connsiteX281" fmla="*/ 7949353 w 12193587"/>
              <a:gd name="connsiteY281" fmla="*/ 1356853 h 5045996"/>
              <a:gd name="connsiteX282" fmla="*/ 8021718 w 12193587"/>
              <a:gd name="connsiteY282" fmla="*/ 1497965 h 5045996"/>
              <a:gd name="connsiteX283" fmla="*/ 8014482 w 12193587"/>
              <a:gd name="connsiteY283" fmla="*/ 3299867 h 5045996"/>
              <a:gd name="connsiteX284" fmla="*/ 8025336 w 12193587"/>
              <a:gd name="connsiteY284" fmla="*/ 3299867 h 5045996"/>
              <a:gd name="connsiteX285" fmla="*/ 8039810 w 12193587"/>
              <a:gd name="connsiteY285" fmla="*/ 3292631 h 5045996"/>
              <a:gd name="connsiteX286" fmla="*/ 8061519 w 12193587"/>
              <a:gd name="connsiteY286" fmla="*/ 3292631 h 5045996"/>
              <a:gd name="connsiteX287" fmla="*/ 8061519 w 12193587"/>
              <a:gd name="connsiteY287" fmla="*/ 3245593 h 5045996"/>
              <a:gd name="connsiteX288" fmla="*/ 8068756 w 12193587"/>
              <a:gd name="connsiteY288" fmla="*/ 3245593 h 5045996"/>
              <a:gd name="connsiteX289" fmla="*/ 8072374 w 12193587"/>
              <a:gd name="connsiteY289" fmla="*/ 3245593 h 5045996"/>
              <a:gd name="connsiteX290" fmla="*/ 8079611 w 12193587"/>
              <a:gd name="connsiteY290" fmla="*/ 3292631 h 5045996"/>
              <a:gd name="connsiteX291" fmla="*/ 8115793 w 12193587"/>
              <a:gd name="connsiteY291" fmla="*/ 3292631 h 5045996"/>
              <a:gd name="connsiteX292" fmla="*/ 8115793 w 12193587"/>
              <a:gd name="connsiteY292" fmla="*/ 3263685 h 5045996"/>
              <a:gd name="connsiteX293" fmla="*/ 8126648 w 12193587"/>
              <a:gd name="connsiteY293" fmla="*/ 3256448 h 5045996"/>
              <a:gd name="connsiteX294" fmla="*/ 8144740 w 12193587"/>
              <a:gd name="connsiteY294" fmla="*/ 3256448 h 5045996"/>
              <a:gd name="connsiteX295" fmla="*/ 8144740 w 12193587"/>
              <a:gd name="connsiteY295" fmla="*/ 3216647 h 5045996"/>
              <a:gd name="connsiteX296" fmla="*/ 8155594 w 12193587"/>
              <a:gd name="connsiteY296" fmla="*/ 3216647 h 5045996"/>
              <a:gd name="connsiteX297" fmla="*/ 8155594 w 12193587"/>
              <a:gd name="connsiteY297" fmla="*/ 3256448 h 5045996"/>
              <a:gd name="connsiteX298" fmla="*/ 8199014 w 12193587"/>
              <a:gd name="connsiteY298" fmla="*/ 3256448 h 5045996"/>
              <a:gd name="connsiteX299" fmla="*/ 8184541 w 12193587"/>
              <a:gd name="connsiteY299" fmla="*/ 2963368 h 5045996"/>
              <a:gd name="connsiteX300" fmla="*/ 8220723 w 12193587"/>
              <a:gd name="connsiteY300" fmla="*/ 2963368 h 5045996"/>
              <a:gd name="connsiteX301" fmla="*/ 8285852 w 12193587"/>
              <a:gd name="connsiteY301" fmla="*/ 2963368 h 5045996"/>
              <a:gd name="connsiteX302" fmla="*/ 8293089 w 12193587"/>
              <a:gd name="connsiteY302" fmla="*/ 2952513 h 5045996"/>
              <a:gd name="connsiteX303" fmla="*/ 8314799 w 12193587"/>
              <a:gd name="connsiteY303" fmla="*/ 2952513 h 5045996"/>
              <a:gd name="connsiteX304" fmla="*/ 8322035 w 12193587"/>
              <a:gd name="connsiteY304" fmla="*/ 2945276 h 5045996"/>
              <a:gd name="connsiteX305" fmla="*/ 8322035 w 12193587"/>
              <a:gd name="connsiteY305" fmla="*/ 2934421 h 5045996"/>
              <a:gd name="connsiteX306" fmla="*/ 8350981 w 12193587"/>
              <a:gd name="connsiteY306" fmla="*/ 2927185 h 5045996"/>
              <a:gd name="connsiteX307" fmla="*/ 8369073 w 12193587"/>
              <a:gd name="connsiteY307" fmla="*/ 2927185 h 5045996"/>
              <a:gd name="connsiteX308" fmla="*/ 8387164 w 12193587"/>
              <a:gd name="connsiteY308" fmla="*/ 2887384 h 5045996"/>
              <a:gd name="connsiteX309" fmla="*/ 8419729 w 12193587"/>
              <a:gd name="connsiteY309" fmla="*/ 2843964 h 5045996"/>
              <a:gd name="connsiteX310" fmla="*/ 8463148 w 12193587"/>
              <a:gd name="connsiteY310" fmla="*/ 2815018 h 5045996"/>
              <a:gd name="connsiteX311" fmla="*/ 8502949 w 12193587"/>
              <a:gd name="connsiteY311" fmla="*/ 2789690 h 5045996"/>
              <a:gd name="connsiteX312" fmla="*/ 8549987 w 12193587"/>
              <a:gd name="connsiteY312" fmla="*/ 2778835 h 5045996"/>
              <a:gd name="connsiteX313" fmla="*/ 8549987 w 12193587"/>
              <a:gd name="connsiteY313" fmla="*/ 2713706 h 5045996"/>
              <a:gd name="connsiteX314" fmla="*/ 8542750 w 12193587"/>
              <a:gd name="connsiteY314" fmla="*/ 2713706 h 5045996"/>
              <a:gd name="connsiteX315" fmla="*/ 8542750 w 12193587"/>
              <a:gd name="connsiteY315" fmla="*/ 2710088 h 5045996"/>
              <a:gd name="connsiteX316" fmla="*/ 8542750 w 12193587"/>
              <a:gd name="connsiteY316" fmla="*/ 2702852 h 5045996"/>
              <a:gd name="connsiteX317" fmla="*/ 8549987 w 12193587"/>
              <a:gd name="connsiteY317" fmla="*/ 2702852 h 5045996"/>
              <a:gd name="connsiteX318" fmla="*/ 8557223 w 12193587"/>
              <a:gd name="connsiteY318" fmla="*/ 2691997 h 5045996"/>
              <a:gd name="connsiteX319" fmla="*/ 8560841 w 12193587"/>
              <a:gd name="connsiteY319" fmla="*/ 2684760 h 5045996"/>
              <a:gd name="connsiteX320" fmla="*/ 8568078 w 12193587"/>
              <a:gd name="connsiteY320" fmla="*/ 2677524 h 5045996"/>
              <a:gd name="connsiteX321" fmla="*/ 8578933 w 12193587"/>
              <a:gd name="connsiteY321" fmla="*/ 2673905 h 5045996"/>
              <a:gd name="connsiteX322" fmla="*/ 8586169 w 12193587"/>
              <a:gd name="connsiteY322" fmla="*/ 2673905 h 5045996"/>
              <a:gd name="connsiteX323" fmla="*/ 8586169 w 12193587"/>
              <a:gd name="connsiteY323" fmla="*/ 2637723 h 5045996"/>
              <a:gd name="connsiteX324" fmla="*/ 8597024 w 12193587"/>
              <a:gd name="connsiteY324" fmla="*/ 2637723 h 5045996"/>
              <a:gd name="connsiteX325" fmla="*/ 8604261 w 12193587"/>
              <a:gd name="connsiteY325" fmla="*/ 2637723 h 5045996"/>
              <a:gd name="connsiteX326" fmla="*/ 8604261 w 12193587"/>
              <a:gd name="connsiteY326" fmla="*/ 2673905 h 5045996"/>
              <a:gd name="connsiteX327" fmla="*/ 8615115 w 12193587"/>
              <a:gd name="connsiteY327" fmla="*/ 2673905 h 5045996"/>
              <a:gd name="connsiteX328" fmla="*/ 8618734 w 12193587"/>
              <a:gd name="connsiteY328" fmla="*/ 2677524 h 5045996"/>
              <a:gd name="connsiteX329" fmla="*/ 8633207 w 12193587"/>
              <a:gd name="connsiteY329" fmla="*/ 2684760 h 5045996"/>
              <a:gd name="connsiteX330" fmla="*/ 8636825 w 12193587"/>
              <a:gd name="connsiteY330" fmla="*/ 2691997 h 5045996"/>
              <a:gd name="connsiteX331" fmla="*/ 8644061 w 12193587"/>
              <a:gd name="connsiteY331" fmla="*/ 2702852 h 5045996"/>
              <a:gd name="connsiteX332" fmla="*/ 8651298 w 12193587"/>
              <a:gd name="connsiteY332" fmla="*/ 2702852 h 5045996"/>
              <a:gd name="connsiteX333" fmla="*/ 8651298 w 12193587"/>
              <a:gd name="connsiteY333" fmla="*/ 2710088 h 5045996"/>
              <a:gd name="connsiteX334" fmla="*/ 8651298 w 12193587"/>
              <a:gd name="connsiteY334" fmla="*/ 2713706 h 5045996"/>
              <a:gd name="connsiteX335" fmla="*/ 8644061 w 12193587"/>
              <a:gd name="connsiteY335" fmla="*/ 2713706 h 5045996"/>
              <a:gd name="connsiteX336" fmla="*/ 8644061 w 12193587"/>
              <a:gd name="connsiteY336" fmla="*/ 2778835 h 5045996"/>
              <a:gd name="connsiteX337" fmla="*/ 8691099 w 12193587"/>
              <a:gd name="connsiteY337" fmla="*/ 2789690 h 5045996"/>
              <a:gd name="connsiteX338" fmla="*/ 8738137 w 12193587"/>
              <a:gd name="connsiteY338" fmla="*/ 2815018 h 5045996"/>
              <a:gd name="connsiteX339" fmla="*/ 8774319 w 12193587"/>
              <a:gd name="connsiteY339" fmla="*/ 2843964 h 5045996"/>
              <a:gd name="connsiteX340" fmla="*/ 8803266 w 12193587"/>
              <a:gd name="connsiteY340" fmla="*/ 2887384 h 5045996"/>
              <a:gd name="connsiteX341" fmla="*/ 8824975 w 12193587"/>
              <a:gd name="connsiteY341" fmla="*/ 2927185 h 5045996"/>
              <a:gd name="connsiteX342" fmla="*/ 8839449 w 12193587"/>
              <a:gd name="connsiteY342" fmla="*/ 2927185 h 5045996"/>
              <a:gd name="connsiteX343" fmla="*/ 8868395 w 12193587"/>
              <a:gd name="connsiteY343" fmla="*/ 2934421 h 5045996"/>
              <a:gd name="connsiteX344" fmla="*/ 8868395 w 12193587"/>
              <a:gd name="connsiteY344" fmla="*/ 2945276 h 5045996"/>
              <a:gd name="connsiteX345" fmla="*/ 8879249 w 12193587"/>
              <a:gd name="connsiteY345" fmla="*/ 2952513 h 5045996"/>
              <a:gd name="connsiteX346" fmla="*/ 8886486 w 12193587"/>
              <a:gd name="connsiteY346" fmla="*/ 2952513 h 5045996"/>
              <a:gd name="connsiteX347" fmla="*/ 8900959 w 12193587"/>
              <a:gd name="connsiteY347" fmla="*/ 2963368 h 5045996"/>
              <a:gd name="connsiteX348" fmla="*/ 8962470 w 12193587"/>
              <a:gd name="connsiteY348" fmla="*/ 2963368 h 5045996"/>
              <a:gd name="connsiteX349" fmla="*/ 9002271 w 12193587"/>
              <a:gd name="connsiteY349" fmla="*/ 2963368 h 5045996"/>
              <a:gd name="connsiteX350" fmla="*/ 8995035 w 12193587"/>
              <a:gd name="connsiteY350" fmla="*/ 3252830 h 5045996"/>
              <a:gd name="connsiteX351" fmla="*/ 9042072 w 12193587"/>
              <a:gd name="connsiteY351" fmla="*/ 3252830 h 5045996"/>
              <a:gd name="connsiteX352" fmla="*/ 9042072 w 12193587"/>
              <a:gd name="connsiteY352" fmla="*/ 3216647 h 5045996"/>
              <a:gd name="connsiteX353" fmla="*/ 9049309 w 12193587"/>
              <a:gd name="connsiteY353" fmla="*/ 3216647 h 5045996"/>
              <a:gd name="connsiteX354" fmla="*/ 9056545 w 12193587"/>
              <a:gd name="connsiteY354" fmla="*/ 3216647 h 5045996"/>
              <a:gd name="connsiteX355" fmla="*/ 9056545 w 12193587"/>
              <a:gd name="connsiteY355" fmla="*/ 3252830 h 5045996"/>
              <a:gd name="connsiteX356" fmla="*/ 9071018 w 12193587"/>
              <a:gd name="connsiteY356" fmla="*/ 3252830 h 5045996"/>
              <a:gd name="connsiteX357" fmla="*/ 9085491 w 12193587"/>
              <a:gd name="connsiteY357" fmla="*/ 3256448 h 5045996"/>
              <a:gd name="connsiteX358" fmla="*/ 9085491 w 12193587"/>
              <a:gd name="connsiteY358" fmla="*/ 3289012 h 5045996"/>
              <a:gd name="connsiteX359" fmla="*/ 9114437 w 12193587"/>
              <a:gd name="connsiteY359" fmla="*/ 3289012 h 5045996"/>
              <a:gd name="connsiteX360" fmla="*/ 9114437 w 12193587"/>
              <a:gd name="connsiteY360" fmla="*/ 3245593 h 5045996"/>
              <a:gd name="connsiteX361" fmla="*/ 9125293 w 12193587"/>
              <a:gd name="connsiteY361" fmla="*/ 3245593 h 5045996"/>
              <a:gd name="connsiteX362" fmla="*/ 9125293 w 12193587"/>
              <a:gd name="connsiteY362" fmla="*/ 3289012 h 5045996"/>
              <a:gd name="connsiteX363" fmla="*/ 9132529 w 12193587"/>
              <a:gd name="connsiteY363" fmla="*/ 3289012 h 5045996"/>
              <a:gd name="connsiteX364" fmla="*/ 9132529 w 12193587"/>
              <a:gd name="connsiteY364" fmla="*/ 3289013 h 5045996"/>
              <a:gd name="connsiteX365" fmla="*/ 9143381 w 12193587"/>
              <a:gd name="connsiteY365" fmla="*/ 3289013 h 5045996"/>
              <a:gd name="connsiteX366" fmla="*/ 9154236 w 12193587"/>
              <a:gd name="connsiteY366" fmla="*/ 3292631 h 5045996"/>
              <a:gd name="connsiteX367" fmla="*/ 9154236 w 12193587"/>
              <a:gd name="connsiteY367" fmla="*/ 3299868 h 5045996"/>
              <a:gd name="connsiteX368" fmla="*/ 9172327 w 12193587"/>
              <a:gd name="connsiteY368" fmla="*/ 3299868 h 5045996"/>
              <a:gd name="connsiteX369" fmla="*/ 9172327 w 12193587"/>
              <a:gd name="connsiteY369" fmla="*/ 1497967 h 5045996"/>
              <a:gd name="connsiteX370" fmla="*/ 9230219 w 12193587"/>
              <a:gd name="connsiteY370" fmla="*/ 1356854 h 5045996"/>
              <a:gd name="connsiteX371" fmla="*/ 9313440 w 12193587"/>
              <a:gd name="connsiteY371" fmla="*/ 1356854 h 5045996"/>
              <a:gd name="connsiteX372" fmla="*/ 9349623 w 12193587"/>
              <a:gd name="connsiteY372" fmla="*/ 1280870 h 5045996"/>
              <a:gd name="connsiteX373" fmla="*/ 9885127 w 12193587"/>
              <a:gd name="connsiteY373" fmla="*/ 1280870 h 5045996"/>
              <a:gd name="connsiteX374" fmla="*/ 9885127 w 12193587"/>
              <a:gd name="connsiteY374" fmla="*/ 1356854 h 5045996"/>
              <a:gd name="connsiteX375" fmla="*/ 10029858 w 12193587"/>
              <a:gd name="connsiteY375" fmla="*/ 1356854 h 5045996"/>
              <a:gd name="connsiteX376" fmla="*/ 10037095 w 12193587"/>
              <a:gd name="connsiteY376" fmla="*/ 3386706 h 5045996"/>
              <a:gd name="connsiteX377" fmla="*/ 10087751 w 12193587"/>
              <a:gd name="connsiteY377" fmla="*/ 3386706 h 5045996"/>
              <a:gd name="connsiteX378" fmla="*/ 10094987 w 12193587"/>
              <a:gd name="connsiteY378" fmla="*/ 1364090 h 5045996"/>
              <a:gd name="connsiteX379" fmla="*/ 10084132 w 12193587"/>
              <a:gd name="connsiteY379" fmla="*/ 1349617 h 5045996"/>
              <a:gd name="connsiteX380" fmla="*/ 10084132 w 12193587"/>
              <a:gd name="connsiteY380" fmla="*/ 1327908 h 5045996"/>
              <a:gd name="connsiteX381" fmla="*/ 10094987 w 12193587"/>
              <a:gd name="connsiteY381" fmla="*/ 1320671 h 5045996"/>
              <a:gd name="connsiteX382" fmla="*/ 10094987 w 12193587"/>
              <a:gd name="connsiteY382" fmla="*/ 1273634 h 5045996"/>
              <a:gd name="connsiteX383" fmla="*/ 10084132 w 12193587"/>
              <a:gd name="connsiteY383" fmla="*/ 1262779 h 5045996"/>
              <a:gd name="connsiteX384" fmla="*/ 10084132 w 12193587"/>
              <a:gd name="connsiteY384" fmla="*/ 1255542 h 5045996"/>
              <a:gd name="connsiteX385" fmla="*/ 10094987 w 12193587"/>
              <a:gd name="connsiteY385" fmla="*/ 1251924 h 5045996"/>
              <a:gd name="connsiteX386" fmla="*/ 10094987 w 12193587"/>
              <a:gd name="connsiteY386" fmla="*/ 1179558 h 5045996"/>
              <a:gd name="connsiteX387" fmla="*/ 10084132 w 12193587"/>
              <a:gd name="connsiteY387" fmla="*/ 1168704 h 5045996"/>
              <a:gd name="connsiteX388" fmla="*/ 10084132 w 12193587"/>
              <a:gd name="connsiteY388" fmla="*/ 1114429 h 5045996"/>
              <a:gd name="connsiteX389" fmla="*/ 10094987 w 12193587"/>
              <a:gd name="connsiteY389" fmla="*/ 1103575 h 5045996"/>
              <a:gd name="connsiteX390" fmla="*/ 10131170 w 12193587"/>
              <a:gd name="connsiteY390" fmla="*/ 1103575 h 5045996"/>
              <a:gd name="connsiteX391" fmla="*/ 10170971 w 12193587"/>
              <a:gd name="connsiteY391" fmla="*/ 1092720 h 5045996"/>
              <a:gd name="connsiteX392" fmla="*/ 10228863 w 12193587"/>
              <a:gd name="connsiteY392" fmla="*/ 1085483 h 5045996"/>
              <a:gd name="connsiteX393" fmla="*/ 10228863 w 12193587"/>
              <a:gd name="connsiteY393" fmla="*/ 991408 h 5045996"/>
              <a:gd name="connsiteX394" fmla="*/ 10087751 w 12193587"/>
              <a:gd name="connsiteY394" fmla="*/ 966080 h 5045996"/>
              <a:gd name="connsiteX395" fmla="*/ 10084132 w 12193587"/>
              <a:gd name="connsiteY395" fmla="*/ 966080 h 5045996"/>
              <a:gd name="connsiteX396" fmla="*/ 10073278 w 12193587"/>
              <a:gd name="connsiteY396" fmla="*/ 962462 h 5045996"/>
              <a:gd name="connsiteX397" fmla="*/ 10066041 w 12193587"/>
              <a:gd name="connsiteY397" fmla="*/ 962462 h 5045996"/>
              <a:gd name="connsiteX398" fmla="*/ 10055186 w 12193587"/>
              <a:gd name="connsiteY398" fmla="*/ 962462 h 5045996"/>
              <a:gd name="connsiteX399" fmla="*/ 10040713 w 12193587"/>
              <a:gd name="connsiteY399" fmla="*/ 955225 h 5045996"/>
              <a:gd name="connsiteX400" fmla="*/ 10037095 w 12193587"/>
              <a:gd name="connsiteY400" fmla="*/ 955225 h 5045996"/>
              <a:gd name="connsiteX401" fmla="*/ 10026240 w 12193587"/>
              <a:gd name="connsiteY401" fmla="*/ 955225 h 5045996"/>
              <a:gd name="connsiteX402" fmla="*/ 10011767 w 12193587"/>
              <a:gd name="connsiteY402" fmla="*/ 951607 h 5045996"/>
              <a:gd name="connsiteX403" fmla="*/ 10000912 w 12193587"/>
              <a:gd name="connsiteY403" fmla="*/ 951607 h 5045996"/>
              <a:gd name="connsiteX404" fmla="*/ 9990057 w 12193587"/>
              <a:gd name="connsiteY404" fmla="*/ 944370 h 5045996"/>
              <a:gd name="connsiteX405" fmla="*/ 9982821 w 12193587"/>
              <a:gd name="connsiteY405" fmla="*/ 944370 h 5045996"/>
              <a:gd name="connsiteX406" fmla="*/ 9971966 w 12193587"/>
              <a:gd name="connsiteY406" fmla="*/ 937134 h 5045996"/>
              <a:gd name="connsiteX407" fmla="*/ 9964729 w 12193587"/>
              <a:gd name="connsiteY407" fmla="*/ 933516 h 5045996"/>
              <a:gd name="connsiteX408" fmla="*/ 9961111 w 12193587"/>
              <a:gd name="connsiteY408" fmla="*/ 933516 h 5045996"/>
              <a:gd name="connsiteX409" fmla="*/ 9953875 w 12193587"/>
              <a:gd name="connsiteY409" fmla="*/ 933516 h 5045996"/>
              <a:gd name="connsiteX410" fmla="*/ 9946638 w 12193587"/>
              <a:gd name="connsiteY410" fmla="*/ 926279 h 5045996"/>
              <a:gd name="connsiteX411" fmla="*/ 9946638 w 12193587"/>
              <a:gd name="connsiteY411" fmla="*/ 919043 h 5045996"/>
              <a:gd name="connsiteX412" fmla="*/ 9943020 w 12193587"/>
              <a:gd name="connsiteY412" fmla="*/ 919043 h 5045996"/>
              <a:gd name="connsiteX413" fmla="*/ 9943020 w 12193587"/>
              <a:gd name="connsiteY413" fmla="*/ 915424 h 5045996"/>
              <a:gd name="connsiteX414" fmla="*/ 9935783 w 12193587"/>
              <a:gd name="connsiteY414" fmla="*/ 915424 h 5045996"/>
              <a:gd name="connsiteX415" fmla="*/ 9935783 w 12193587"/>
              <a:gd name="connsiteY415" fmla="*/ 908188 h 5045996"/>
              <a:gd name="connsiteX416" fmla="*/ 9935783 w 12193587"/>
              <a:gd name="connsiteY416" fmla="*/ 904569 h 5045996"/>
              <a:gd name="connsiteX417" fmla="*/ 9935783 w 12193587"/>
              <a:gd name="connsiteY417" fmla="*/ 897333 h 5045996"/>
              <a:gd name="connsiteX418" fmla="*/ 9935783 w 12193587"/>
              <a:gd name="connsiteY418" fmla="*/ 890096 h 5045996"/>
              <a:gd name="connsiteX419" fmla="*/ 9943020 w 12193587"/>
              <a:gd name="connsiteY419" fmla="*/ 886478 h 5045996"/>
              <a:gd name="connsiteX420" fmla="*/ 9946638 w 12193587"/>
              <a:gd name="connsiteY420" fmla="*/ 879242 h 5045996"/>
              <a:gd name="connsiteX421" fmla="*/ 9953875 w 12193587"/>
              <a:gd name="connsiteY421" fmla="*/ 872005 h 5045996"/>
              <a:gd name="connsiteX422" fmla="*/ 9961111 w 12193587"/>
              <a:gd name="connsiteY422" fmla="*/ 872005 h 5045996"/>
              <a:gd name="connsiteX423" fmla="*/ 9964729 w 12193587"/>
              <a:gd name="connsiteY423" fmla="*/ 868387 h 5045996"/>
              <a:gd name="connsiteX424" fmla="*/ 9979202 w 12193587"/>
              <a:gd name="connsiteY424" fmla="*/ 861150 h 5045996"/>
              <a:gd name="connsiteX425" fmla="*/ 9982821 w 12193587"/>
              <a:gd name="connsiteY425" fmla="*/ 861150 h 5045996"/>
              <a:gd name="connsiteX426" fmla="*/ 10008149 w 12193587"/>
              <a:gd name="connsiteY426" fmla="*/ 853914 h 5045996"/>
              <a:gd name="connsiteX427" fmla="*/ 10029858 w 12193587"/>
              <a:gd name="connsiteY427" fmla="*/ 850295 h 5045996"/>
              <a:gd name="connsiteX428" fmla="*/ 10047950 w 12193587"/>
              <a:gd name="connsiteY428" fmla="*/ 843059 h 5045996"/>
              <a:gd name="connsiteX429" fmla="*/ 10066041 w 12193587"/>
              <a:gd name="connsiteY429" fmla="*/ 843059 h 5045996"/>
              <a:gd name="connsiteX430" fmla="*/ 10076896 w 12193587"/>
              <a:gd name="connsiteY430" fmla="*/ 839440 h 5045996"/>
              <a:gd name="connsiteX431" fmla="*/ 10084132 w 12193587"/>
              <a:gd name="connsiteY431" fmla="*/ 839440 h 5045996"/>
              <a:gd name="connsiteX432" fmla="*/ 10102224 w 12193587"/>
              <a:gd name="connsiteY432" fmla="*/ 839440 h 5045996"/>
              <a:gd name="connsiteX433" fmla="*/ 10120315 w 12193587"/>
              <a:gd name="connsiteY433" fmla="*/ 832204 h 5045996"/>
              <a:gd name="connsiteX434" fmla="*/ 10131170 w 12193587"/>
              <a:gd name="connsiteY434" fmla="*/ 832204 h 5045996"/>
              <a:gd name="connsiteX435" fmla="*/ 10160116 w 12193587"/>
              <a:gd name="connsiteY435" fmla="*/ 824967 h 5045996"/>
              <a:gd name="connsiteX436" fmla="*/ 10181826 w 12193587"/>
              <a:gd name="connsiteY436" fmla="*/ 824967 h 5045996"/>
              <a:gd name="connsiteX437" fmla="*/ 10196299 w 12193587"/>
              <a:gd name="connsiteY437" fmla="*/ 821349 h 5045996"/>
              <a:gd name="connsiteX438" fmla="*/ 10199917 w 12193587"/>
              <a:gd name="connsiteY438" fmla="*/ 821349 h 5045996"/>
              <a:gd name="connsiteX439" fmla="*/ 10225245 w 12193587"/>
              <a:gd name="connsiteY439" fmla="*/ 821349 h 5045996"/>
              <a:gd name="connsiteX440" fmla="*/ 10243337 w 12193587"/>
              <a:gd name="connsiteY440" fmla="*/ 821349 h 5045996"/>
              <a:gd name="connsiteX441" fmla="*/ 10246955 w 12193587"/>
              <a:gd name="connsiteY441" fmla="*/ 821349 h 5045996"/>
              <a:gd name="connsiteX442" fmla="*/ 10272283 w 12193587"/>
              <a:gd name="connsiteY442" fmla="*/ 814113 h 5045996"/>
              <a:gd name="connsiteX443" fmla="*/ 10293992 w 12193587"/>
              <a:gd name="connsiteY443" fmla="*/ 814113 h 5045996"/>
              <a:gd name="connsiteX444" fmla="*/ 10301229 w 12193587"/>
              <a:gd name="connsiteY444" fmla="*/ 814113 h 5045996"/>
              <a:gd name="connsiteX445" fmla="*/ 10322939 w 12193587"/>
              <a:gd name="connsiteY445" fmla="*/ 814113 h 5045996"/>
              <a:gd name="connsiteX446" fmla="*/ 10348267 w 12193587"/>
              <a:gd name="connsiteY446" fmla="*/ 814113 h 5045996"/>
              <a:gd name="connsiteX447" fmla="*/ 10351885 w 12193587"/>
              <a:gd name="connsiteY447" fmla="*/ 814113 h 5045996"/>
              <a:gd name="connsiteX448" fmla="*/ 10377213 w 12193587"/>
              <a:gd name="connsiteY448" fmla="*/ 806876 h 5045996"/>
              <a:gd name="connsiteX449" fmla="*/ 10377213 w 12193587"/>
              <a:gd name="connsiteY449" fmla="*/ 709183 h 5045996"/>
              <a:gd name="connsiteX450" fmla="*/ 10377213 w 12193587"/>
              <a:gd name="connsiteY450" fmla="*/ 582543 h 5045996"/>
              <a:gd name="connsiteX451" fmla="*/ 10377213 w 12193587"/>
              <a:gd name="connsiteY451" fmla="*/ 358210 h 5045996"/>
              <a:gd name="connsiteX452" fmla="*/ 10388068 w 12193587"/>
              <a:gd name="connsiteY452" fmla="*/ 358210 h 5045996"/>
              <a:gd name="connsiteX453" fmla="*/ 10388068 w 12193587"/>
              <a:gd name="connsiteY453" fmla="*/ 365446 h 5045996"/>
              <a:gd name="connsiteX454" fmla="*/ 10388068 w 12193587"/>
              <a:gd name="connsiteY454" fmla="*/ 709183 h 5045996"/>
              <a:gd name="connsiteX455" fmla="*/ 10395304 w 12193587"/>
              <a:gd name="connsiteY455" fmla="*/ 712801 h 5045996"/>
              <a:gd name="connsiteX456" fmla="*/ 10395304 w 12193587"/>
              <a:gd name="connsiteY456" fmla="*/ 730892 h 5045996"/>
              <a:gd name="connsiteX457" fmla="*/ 10406159 w 12193587"/>
              <a:gd name="connsiteY457" fmla="*/ 730892 h 5045996"/>
              <a:gd name="connsiteX458" fmla="*/ 10406159 w 12193587"/>
              <a:gd name="connsiteY458" fmla="*/ 636817 h 5045996"/>
              <a:gd name="connsiteX459" fmla="*/ 10413395 w 12193587"/>
              <a:gd name="connsiteY459" fmla="*/ 636817 h 5045996"/>
              <a:gd name="connsiteX460" fmla="*/ 10413395 w 12193587"/>
              <a:gd name="connsiteY460" fmla="*/ 730892 h 5045996"/>
              <a:gd name="connsiteX461" fmla="*/ 10583455 w 12193587"/>
              <a:gd name="connsiteY461" fmla="*/ 730892 h 5045996"/>
              <a:gd name="connsiteX462" fmla="*/ 10583455 w 12193587"/>
              <a:gd name="connsiteY462" fmla="*/ 709183 h 5045996"/>
              <a:gd name="connsiteX463" fmla="*/ 10587073 w 12193587"/>
              <a:gd name="connsiteY463" fmla="*/ 709183 h 5045996"/>
              <a:gd name="connsiteX464" fmla="*/ 10587073 w 12193587"/>
              <a:gd name="connsiteY464" fmla="*/ 578925 h 5045996"/>
              <a:gd name="connsiteX465" fmla="*/ 10601546 w 12193587"/>
              <a:gd name="connsiteY465" fmla="*/ 578925 h 5045996"/>
              <a:gd name="connsiteX466" fmla="*/ 10601546 w 12193587"/>
              <a:gd name="connsiteY466" fmla="*/ 582543 h 5045996"/>
              <a:gd name="connsiteX467" fmla="*/ 10601546 w 12193587"/>
              <a:gd name="connsiteY467" fmla="*/ 709183 h 5045996"/>
              <a:gd name="connsiteX468" fmla="*/ 10601546 w 12193587"/>
              <a:gd name="connsiteY468" fmla="*/ 712801 h 5045996"/>
              <a:gd name="connsiteX469" fmla="*/ 10601546 w 12193587"/>
              <a:gd name="connsiteY469" fmla="*/ 730892 h 5045996"/>
              <a:gd name="connsiteX470" fmla="*/ 10605164 w 12193587"/>
              <a:gd name="connsiteY470" fmla="*/ 730892 h 5045996"/>
              <a:gd name="connsiteX471" fmla="*/ 10605164 w 12193587"/>
              <a:gd name="connsiteY471" fmla="*/ 636817 h 5045996"/>
              <a:gd name="connsiteX472" fmla="*/ 10619637 w 12193587"/>
              <a:gd name="connsiteY472" fmla="*/ 636817 h 5045996"/>
              <a:gd name="connsiteX473" fmla="*/ 10619637 w 12193587"/>
              <a:gd name="connsiteY473" fmla="*/ 730892 h 5045996"/>
              <a:gd name="connsiteX474" fmla="*/ 10800551 w 12193587"/>
              <a:gd name="connsiteY474" fmla="*/ 720037 h 5045996"/>
              <a:gd name="connsiteX475" fmla="*/ 10800551 w 12193587"/>
              <a:gd name="connsiteY475" fmla="*/ 709183 h 5045996"/>
              <a:gd name="connsiteX476" fmla="*/ 10807787 w 12193587"/>
              <a:gd name="connsiteY476" fmla="*/ 709183 h 5045996"/>
              <a:gd name="connsiteX477" fmla="*/ 10807787 w 12193587"/>
              <a:gd name="connsiteY477" fmla="*/ 578925 h 5045996"/>
              <a:gd name="connsiteX478" fmla="*/ 10811406 w 12193587"/>
              <a:gd name="connsiteY478" fmla="*/ 578925 h 5045996"/>
              <a:gd name="connsiteX479" fmla="*/ 10818642 w 12193587"/>
              <a:gd name="connsiteY479" fmla="*/ 578925 h 5045996"/>
              <a:gd name="connsiteX480" fmla="*/ 10818642 w 12193587"/>
              <a:gd name="connsiteY480" fmla="*/ 636817 h 5045996"/>
              <a:gd name="connsiteX481" fmla="*/ 10829497 w 12193587"/>
              <a:gd name="connsiteY481" fmla="*/ 636817 h 5045996"/>
              <a:gd name="connsiteX482" fmla="*/ 10829497 w 12193587"/>
              <a:gd name="connsiteY482" fmla="*/ 720037 h 5045996"/>
              <a:gd name="connsiteX483" fmla="*/ 11010411 w 12193587"/>
              <a:gd name="connsiteY483" fmla="*/ 720037 h 5045996"/>
              <a:gd name="connsiteX484" fmla="*/ 11010411 w 12193587"/>
              <a:gd name="connsiteY484" fmla="*/ 709183 h 5045996"/>
              <a:gd name="connsiteX485" fmla="*/ 11017647 w 12193587"/>
              <a:gd name="connsiteY485" fmla="*/ 709183 h 5045996"/>
              <a:gd name="connsiteX486" fmla="*/ 11017647 w 12193587"/>
              <a:gd name="connsiteY486" fmla="*/ 578925 h 5045996"/>
              <a:gd name="connsiteX487" fmla="*/ 11024884 w 12193587"/>
              <a:gd name="connsiteY487" fmla="*/ 578925 h 5045996"/>
              <a:gd name="connsiteX488" fmla="*/ 11024884 w 12193587"/>
              <a:gd name="connsiteY488" fmla="*/ 625962 h 5045996"/>
              <a:gd name="connsiteX489" fmla="*/ 11028502 w 12193587"/>
              <a:gd name="connsiteY489" fmla="*/ 625962 h 5045996"/>
              <a:gd name="connsiteX490" fmla="*/ 11028502 w 12193587"/>
              <a:gd name="connsiteY490" fmla="*/ 636817 h 5045996"/>
              <a:gd name="connsiteX491" fmla="*/ 11028502 w 12193587"/>
              <a:gd name="connsiteY491" fmla="*/ 720037 h 5045996"/>
              <a:gd name="connsiteX492" fmla="*/ 11227507 w 12193587"/>
              <a:gd name="connsiteY492" fmla="*/ 720037 h 5045996"/>
              <a:gd name="connsiteX493" fmla="*/ 11227507 w 12193587"/>
              <a:gd name="connsiteY493" fmla="*/ 709183 h 5045996"/>
              <a:gd name="connsiteX494" fmla="*/ 11227507 w 12193587"/>
              <a:gd name="connsiteY494" fmla="*/ 701946 h 5045996"/>
              <a:gd name="connsiteX495" fmla="*/ 11227507 w 12193587"/>
              <a:gd name="connsiteY495" fmla="*/ 625962 h 5045996"/>
              <a:gd name="connsiteX496" fmla="*/ 11227507 w 12193587"/>
              <a:gd name="connsiteY496" fmla="*/ 578925 h 5045996"/>
              <a:gd name="connsiteX497" fmla="*/ 11241981 w 12193587"/>
              <a:gd name="connsiteY497" fmla="*/ 578925 h 5045996"/>
              <a:gd name="connsiteX498" fmla="*/ 11241981 w 12193587"/>
              <a:gd name="connsiteY498" fmla="*/ 701946 h 5045996"/>
              <a:gd name="connsiteX499" fmla="*/ 11241981 w 12193587"/>
              <a:gd name="connsiteY499" fmla="*/ 951607 h 5045996"/>
              <a:gd name="connsiteX500" fmla="*/ 11241981 w 12193587"/>
              <a:gd name="connsiteY500" fmla="*/ 955225 h 5045996"/>
              <a:gd name="connsiteX501" fmla="*/ 11241981 w 12193587"/>
              <a:gd name="connsiteY501" fmla="*/ 991408 h 5045996"/>
              <a:gd name="connsiteX502" fmla="*/ 11241981 w 12193587"/>
              <a:gd name="connsiteY502" fmla="*/ 998645 h 5045996"/>
              <a:gd name="connsiteX503" fmla="*/ 11241981 w 12193587"/>
              <a:gd name="connsiteY503" fmla="*/ 1038446 h 5045996"/>
              <a:gd name="connsiteX504" fmla="*/ 11252835 w 12193587"/>
              <a:gd name="connsiteY504" fmla="*/ 1038446 h 5045996"/>
              <a:gd name="connsiteX505" fmla="*/ 11252835 w 12193587"/>
              <a:gd name="connsiteY505" fmla="*/ 1056537 h 5045996"/>
              <a:gd name="connsiteX506" fmla="*/ 11241981 w 12193587"/>
              <a:gd name="connsiteY506" fmla="*/ 1074628 h 5045996"/>
              <a:gd name="connsiteX507" fmla="*/ 11241981 w 12193587"/>
              <a:gd name="connsiteY507" fmla="*/ 1096338 h 5045996"/>
              <a:gd name="connsiteX508" fmla="*/ 11216653 w 12193587"/>
              <a:gd name="connsiteY508" fmla="*/ 1096338 h 5045996"/>
              <a:gd name="connsiteX509" fmla="*/ 11118959 w 12193587"/>
              <a:gd name="connsiteY509" fmla="*/ 1096338 h 5045996"/>
              <a:gd name="connsiteX510" fmla="*/ 11118959 w 12193587"/>
              <a:gd name="connsiteY510" fmla="*/ 1552241 h 5045996"/>
              <a:gd name="connsiteX511" fmla="*/ 11118959 w 12193587"/>
              <a:gd name="connsiteY511" fmla="*/ 2344643 h 5045996"/>
              <a:gd name="connsiteX512" fmla="*/ 11158760 w 12193587"/>
              <a:gd name="connsiteY512" fmla="*/ 2344643 h 5045996"/>
              <a:gd name="connsiteX513" fmla="*/ 11158760 w 12193587"/>
              <a:gd name="connsiteY513" fmla="*/ 2283132 h 5045996"/>
              <a:gd name="connsiteX514" fmla="*/ 11227507 w 12193587"/>
              <a:gd name="connsiteY514" fmla="*/ 2283132 h 5045996"/>
              <a:gd name="connsiteX515" fmla="*/ 11227507 w 12193587"/>
              <a:gd name="connsiteY515" fmla="*/ 1881504 h 5045996"/>
              <a:gd name="connsiteX516" fmla="*/ 11339674 w 12193587"/>
              <a:gd name="connsiteY516" fmla="*/ 1881504 h 5045996"/>
              <a:gd name="connsiteX517" fmla="*/ 11339674 w 12193587"/>
              <a:gd name="connsiteY517" fmla="*/ 1805520 h 5045996"/>
              <a:gd name="connsiteX518" fmla="*/ 11545916 w 12193587"/>
              <a:gd name="connsiteY518" fmla="*/ 1805520 h 5045996"/>
              <a:gd name="connsiteX519" fmla="*/ 11545916 w 12193587"/>
              <a:gd name="connsiteY519" fmla="*/ 1881504 h 5045996"/>
              <a:gd name="connsiteX520" fmla="*/ 11639991 w 12193587"/>
              <a:gd name="connsiteY520" fmla="*/ 1881504 h 5045996"/>
              <a:gd name="connsiteX521" fmla="*/ 11639991 w 12193587"/>
              <a:gd name="connsiteY521" fmla="*/ 3079153 h 5045996"/>
              <a:gd name="connsiteX522" fmla="*/ 11687029 w 12193587"/>
              <a:gd name="connsiteY522" fmla="*/ 3079153 h 5045996"/>
              <a:gd name="connsiteX523" fmla="*/ 11687029 w 12193587"/>
              <a:gd name="connsiteY523" fmla="*/ 3014024 h 5045996"/>
              <a:gd name="connsiteX524" fmla="*/ 11668937 w 12193587"/>
              <a:gd name="connsiteY524" fmla="*/ 3014024 h 5045996"/>
              <a:gd name="connsiteX525" fmla="*/ 11668937 w 12193587"/>
              <a:gd name="connsiteY525" fmla="*/ 3003169 h 5045996"/>
              <a:gd name="connsiteX526" fmla="*/ 12081421 w 12193587"/>
              <a:gd name="connsiteY526" fmla="*/ 3003169 h 5045996"/>
              <a:gd name="connsiteX527" fmla="*/ 12081421 w 12193587"/>
              <a:gd name="connsiteY527" fmla="*/ 2974223 h 5045996"/>
              <a:gd name="connsiteX528" fmla="*/ 12092275 w 12193587"/>
              <a:gd name="connsiteY528" fmla="*/ 2938040 h 5045996"/>
              <a:gd name="connsiteX529" fmla="*/ 12110367 w 12193587"/>
              <a:gd name="connsiteY529" fmla="*/ 2901857 h 5045996"/>
              <a:gd name="connsiteX530" fmla="*/ 12128458 w 12193587"/>
              <a:gd name="connsiteY530" fmla="*/ 2869293 h 5045996"/>
              <a:gd name="connsiteX531" fmla="*/ 12150168 w 12193587"/>
              <a:gd name="connsiteY531" fmla="*/ 2840347 h 5045996"/>
              <a:gd name="connsiteX532" fmla="*/ 12179114 w 12193587"/>
              <a:gd name="connsiteY532" fmla="*/ 2815019 h 5045996"/>
              <a:gd name="connsiteX533" fmla="*/ 12193587 w 12193587"/>
              <a:gd name="connsiteY533" fmla="*/ 2804164 h 5045996"/>
              <a:gd name="connsiteX534" fmla="*/ 12193587 w 12193587"/>
              <a:gd name="connsiteY534" fmla="*/ 3688684 h 5045996"/>
              <a:gd name="connsiteX535" fmla="*/ 12193587 w 12193587"/>
              <a:gd name="connsiteY535" fmla="*/ 4142926 h 5045996"/>
              <a:gd name="connsiteX536" fmla="*/ 12193587 w 12193587"/>
              <a:gd name="connsiteY536" fmla="*/ 5045996 h 5045996"/>
              <a:gd name="connsiteX537" fmla="*/ 11701462 w 12193587"/>
              <a:gd name="connsiteY537" fmla="*/ 5045996 h 5045996"/>
              <a:gd name="connsiteX538" fmla="*/ 11701462 w 12193587"/>
              <a:gd name="connsiteY538" fmla="*/ 5045994 h 5045996"/>
              <a:gd name="connsiteX539" fmla="*/ 9132526 w 12193587"/>
              <a:gd name="connsiteY539" fmla="*/ 5045994 h 5045996"/>
              <a:gd name="connsiteX540" fmla="*/ 6104025 w 12193587"/>
              <a:gd name="connsiteY540" fmla="*/ 5045994 h 5045996"/>
              <a:gd name="connsiteX541" fmla="*/ 3086558 w 12193587"/>
              <a:gd name="connsiteY541" fmla="*/ 5045994 h 5045996"/>
              <a:gd name="connsiteX542" fmla="*/ 3086558 w 12193587"/>
              <a:gd name="connsiteY542" fmla="*/ 5045996 h 5045996"/>
              <a:gd name="connsiteX543" fmla="*/ 2454365 w 12193587"/>
              <a:gd name="connsiteY543" fmla="*/ 5045996 h 5045996"/>
              <a:gd name="connsiteX544" fmla="*/ 2454365 w 12193587"/>
              <a:gd name="connsiteY544" fmla="*/ 5045994 h 5045996"/>
              <a:gd name="connsiteX545" fmla="*/ 0 w 12193587"/>
              <a:gd name="connsiteY545" fmla="*/ 5045994 h 5045996"/>
              <a:gd name="connsiteX546" fmla="*/ 0 w 12193587"/>
              <a:gd name="connsiteY546" fmla="*/ 3621547 h 5045996"/>
              <a:gd name="connsiteX547" fmla="*/ 0 w 12193587"/>
              <a:gd name="connsiteY547" fmla="*/ 2901857 h 5045996"/>
              <a:gd name="connsiteX548" fmla="*/ 54274 w 12193587"/>
              <a:gd name="connsiteY548" fmla="*/ 2891002 h 5045996"/>
              <a:gd name="connsiteX549" fmla="*/ 336500 w 12193587"/>
              <a:gd name="connsiteY549" fmla="*/ 2862056 h 5045996"/>
              <a:gd name="connsiteX550" fmla="*/ 383537 w 12193587"/>
              <a:gd name="connsiteY550" fmla="*/ 2862056 h 5045996"/>
              <a:gd name="connsiteX551" fmla="*/ 640435 w 12193587"/>
              <a:gd name="connsiteY551" fmla="*/ 2872911 h 5045996"/>
              <a:gd name="connsiteX552" fmla="*/ 687472 w 12193587"/>
              <a:gd name="connsiteY552" fmla="*/ 2880148 h 5045996"/>
              <a:gd name="connsiteX553" fmla="*/ 741746 w 12193587"/>
              <a:gd name="connsiteY553" fmla="*/ 2887384 h 5045996"/>
              <a:gd name="connsiteX554" fmla="*/ 763456 w 12193587"/>
              <a:gd name="connsiteY554" fmla="*/ 2851201 h 5045996"/>
              <a:gd name="connsiteX555" fmla="*/ 788784 w 12193587"/>
              <a:gd name="connsiteY555" fmla="*/ 2833110 h 5045996"/>
              <a:gd name="connsiteX556" fmla="*/ 882859 w 12193587"/>
              <a:gd name="connsiteY556" fmla="*/ 2880148 h 5045996"/>
              <a:gd name="connsiteX557" fmla="*/ 882859 w 12193587"/>
              <a:gd name="connsiteY557" fmla="*/ 2898239 h 5045996"/>
              <a:gd name="connsiteX558" fmla="*/ 890096 w 12193587"/>
              <a:gd name="connsiteY558" fmla="*/ 2880148 h 5045996"/>
              <a:gd name="connsiteX559" fmla="*/ 984171 w 12193587"/>
              <a:gd name="connsiteY559" fmla="*/ 2833110 h 5045996"/>
              <a:gd name="connsiteX560" fmla="*/ 998644 w 12193587"/>
              <a:gd name="connsiteY560" fmla="*/ 2851201 h 5045996"/>
              <a:gd name="connsiteX561" fmla="*/ 1023972 w 12193587"/>
              <a:gd name="connsiteY561" fmla="*/ 2887384 h 5045996"/>
              <a:gd name="connsiteX562" fmla="*/ 1031209 w 12193587"/>
              <a:gd name="connsiteY562" fmla="*/ 2887384 h 5045996"/>
              <a:gd name="connsiteX563" fmla="*/ 1089101 w 12193587"/>
              <a:gd name="connsiteY563" fmla="*/ 2880148 h 5045996"/>
              <a:gd name="connsiteX564" fmla="*/ 1128902 w 12193587"/>
              <a:gd name="connsiteY564" fmla="*/ 2872911 h 5045996"/>
              <a:gd name="connsiteX565" fmla="*/ 1222977 w 12193587"/>
              <a:gd name="connsiteY565" fmla="*/ 2869293 h 5045996"/>
              <a:gd name="connsiteX566" fmla="*/ 1222977 w 12193587"/>
              <a:gd name="connsiteY566" fmla="*/ 1237450 h 5045996"/>
              <a:gd name="connsiteX567" fmla="*/ 1324289 w 12193587"/>
              <a:gd name="connsiteY567" fmla="*/ 1237450 h 5045996"/>
              <a:gd name="connsiteX568" fmla="*/ 1324289 w 12193587"/>
              <a:gd name="connsiteY568" fmla="*/ 926278 h 5045996"/>
              <a:gd name="connsiteX569" fmla="*/ 1447311 w 12193587"/>
              <a:gd name="connsiteY569" fmla="*/ 926278 h 5045996"/>
              <a:gd name="connsiteX570" fmla="*/ 1447311 w 12193587"/>
              <a:gd name="connsiteY570" fmla="*/ 1237450 h 5045996"/>
              <a:gd name="connsiteX571" fmla="*/ 1711445 w 12193587"/>
              <a:gd name="connsiteY571" fmla="*/ 1237450 h 5045996"/>
              <a:gd name="connsiteX572" fmla="*/ 1711445 w 12193587"/>
              <a:gd name="connsiteY572" fmla="*/ 926278 h 5045996"/>
              <a:gd name="connsiteX573" fmla="*/ 1776574 w 12193587"/>
              <a:gd name="connsiteY573" fmla="*/ 926278 h 5045996"/>
              <a:gd name="connsiteX574" fmla="*/ 1776574 w 12193587"/>
              <a:gd name="connsiteY574" fmla="*/ 1237450 h 5045996"/>
              <a:gd name="connsiteX575" fmla="*/ 1935778 w 12193587"/>
              <a:gd name="connsiteY575" fmla="*/ 1237450 h 5045996"/>
              <a:gd name="connsiteX576" fmla="*/ 1935778 w 12193587"/>
              <a:gd name="connsiteY576" fmla="*/ 1769337 h 5045996"/>
              <a:gd name="connsiteX577" fmla="*/ 2218003 w 12193587"/>
              <a:gd name="connsiteY577" fmla="*/ 1769337 h 5045996"/>
              <a:gd name="connsiteX578" fmla="*/ 2218003 w 12193587"/>
              <a:gd name="connsiteY578" fmla="*/ 991407 h 5045996"/>
              <a:gd name="connsiteX579" fmla="*/ 2304842 w 12193587"/>
              <a:gd name="connsiteY579" fmla="*/ 991407 h 5045996"/>
              <a:gd name="connsiteX580" fmla="*/ 2304842 w 12193587"/>
              <a:gd name="connsiteY580" fmla="*/ 966080 h 5045996"/>
              <a:gd name="connsiteX581" fmla="*/ 2312079 w 12193587"/>
              <a:gd name="connsiteY581" fmla="*/ 966080 h 5045996"/>
              <a:gd name="connsiteX582" fmla="*/ 2312079 w 12193587"/>
              <a:gd name="connsiteY582" fmla="*/ 853913 h 5045996"/>
              <a:gd name="connsiteX583" fmla="*/ 2312079 w 12193587"/>
              <a:gd name="connsiteY583" fmla="*/ 806875 h 5045996"/>
              <a:gd name="connsiteX584" fmla="*/ 2312079 w 12193587"/>
              <a:gd name="connsiteY584" fmla="*/ 803257 h 5045996"/>
              <a:gd name="connsiteX585" fmla="*/ 2312079 w 12193587"/>
              <a:gd name="connsiteY585" fmla="*/ 756220 h 5045996"/>
              <a:gd name="connsiteX586" fmla="*/ 2312079 w 12193587"/>
              <a:gd name="connsiteY586" fmla="*/ 741746 h 5045996"/>
              <a:gd name="connsiteX587" fmla="*/ 2312079 w 12193587"/>
              <a:gd name="connsiteY587" fmla="*/ 730892 h 5045996"/>
              <a:gd name="connsiteX588" fmla="*/ 2380826 w 12193587"/>
              <a:gd name="connsiteY588" fmla="*/ 730892 h 5045996"/>
              <a:gd name="connsiteX589" fmla="*/ 2380826 w 12193587"/>
              <a:gd name="connsiteY589" fmla="*/ 680236 h 5045996"/>
              <a:gd name="connsiteX590" fmla="*/ 2380826 w 12193587"/>
              <a:gd name="connsiteY590" fmla="*/ 662144 h 5045996"/>
              <a:gd name="connsiteX591" fmla="*/ 2380826 w 12193587"/>
              <a:gd name="connsiteY591" fmla="*/ 618725 h 5045996"/>
              <a:gd name="connsiteX592" fmla="*/ 2380826 w 12193587"/>
              <a:gd name="connsiteY592" fmla="*/ 607870 h 5045996"/>
              <a:gd name="connsiteX593" fmla="*/ 2380826 w 12193587"/>
              <a:gd name="connsiteY593" fmla="*/ 195387 h 5045996"/>
              <a:gd name="connsiteX594" fmla="*/ 2391681 w 12193587"/>
              <a:gd name="connsiteY594" fmla="*/ 195387 h 5045996"/>
              <a:gd name="connsiteX595" fmla="*/ 2402536 w 12193587"/>
              <a:gd name="connsiteY595" fmla="*/ 224333 h 5045996"/>
              <a:gd name="connsiteX596" fmla="*/ 2417009 w 12193587"/>
              <a:gd name="connsiteY596" fmla="*/ 224333 h 504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12193587" h="5045996">
                <a:moveTo>
                  <a:pt x="2417009" y="0"/>
                </a:moveTo>
                <a:lnTo>
                  <a:pt x="2420627" y="0"/>
                </a:lnTo>
                <a:lnTo>
                  <a:pt x="2420627" y="28947"/>
                </a:lnTo>
                <a:lnTo>
                  <a:pt x="2420627" y="224333"/>
                </a:lnTo>
                <a:lnTo>
                  <a:pt x="2438719" y="224333"/>
                </a:lnTo>
                <a:lnTo>
                  <a:pt x="2438719" y="0"/>
                </a:lnTo>
                <a:lnTo>
                  <a:pt x="2445955" y="0"/>
                </a:lnTo>
                <a:lnTo>
                  <a:pt x="2449573" y="28947"/>
                </a:lnTo>
                <a:lnTo>
                  <a:pt x="2449573" y="224333"/>
                </a:lnTo>
                <a:lnTo>
                  <a:pt x="2467665" y="224333"/>
                </a:lnTo>
                <a:lnTo>
                  <a:pt x="2467665" y="0"/>
                </a:lnTo>
                <a:lnTo>
                  <a:pt x="2474901" y="0"/>
                </a:lnTo>
                <a:lnTo>
                  <a:pt x="2474901" y="28947"/>
                </a:lnTo>
                <a:lnTo>
                  <a:pt x="2474901" y="224333"/>
                </a:lnTo>
                <a:lnTo>
                  <a:pt x="2492993" y="224333"/>
                </a:lnTo>
                <a:lnTo>
                  <a:pt x="2492993" y="0"/>
                </a:lnTo>
                <a:lnTo>
                  <a:pt x="2503847" y="0"/>
                </a:lnTo>
                <a:lnTo>
                  <a:pt x="2503847" y="28947"/>
                </a:lnTo>
                <a:lnTo>
                  <a:pt x="2503847" y="224333"/>
                </a:lnTo>
                <a:lnTo>
                  <a:pt x="2521939" y="224333"/>
                </a:lnTo>
                <a:lnTo>
                  <a:pt x="2521939" y="0"/>
                </a:lnTo>
                <a:lnTo>
                  <a:pt x="2529175" y="0"/>
                </a:lnTo>
                <a:lnTo>
                  <a:pt x="2529175" y="28947"/>
                </a:lnTo>
                <a:lnTo>
                  <a:pt x="2529175" y="224333"/>
                </a:lnTo>
                <a:lnTo>
                  <a:pt x="2550885" y="224333"/>
                </a:lnTo>
                <a:lnTo>
                  <a:pt x="2550885" y="195387"/>
                </a:lnTo>
                <a:lnTo>
                  <a:pt x="2568977" y="195387"/>
                </a:lnTo>
                <a:lnTo>
                  <a:pt x="2568977" y="307553"/>
                </a:lnTo>
                <a:lnTo>
                  <a:pt x="2568977" y="636816"/>
                </a:lnTo>
                <a:lnTo>
                  <a:pt x="2840347" y="636816"/>
                </a:lnTo>
                <a:lnTo>
                  <a:pt x="2840347" y="644053"/>
                </a:lnTo>
                <a:lnTo>
                  <a:pt x="2840347" y="683854"/>
                </a:lnTo>
                <a:lnTo>
                  <a:pt x="2840347" y="701945"/>
                </a:lnTo>
                <a:lnTo>
                  <a:pt x="2840347" y="730892"/>
                </a:lnTo>
                <a:lnTo>
                  <a:pt x="3042970" y="730892"/>
                </a:lnTo>
                <a:lnTo>
                  <a:pt x="3042970" y="733075"/>
                </a:lnTo>
                <a:lnTo>
                  <a:pt x="3042971" y="733075"/>
                </a:lnTo>
                <a:lnTo>
                  <a:pt x="3042971" y="720038"/>
                </a:lnTo>
                <a:lnTo>
                  <a:pt x="3115337" y="720038"/>
                </a:lnTo>
                <a:lnTo>
                  <a:pt x="3115337" y="730893"/>
                </a:lnTo>
                <a:lnTo>
                  <a:pt x="3115337" y="741748"/>
                </a:lnTo>
                <a:lnTo>
                  <a:pt x="3115337" y="785167"/>
                </a:lnTo>
                <a:lnTo>
                  <a:pt x="3115337" y="796022"/>
                </a:lnTo>
                <a:lnTo>
                  <a:pt x="3115337" y="843059"/>
                </a:lnTo>
                <a:lnTo>
                  <a:pt x="3115337" y="973317"/>
                </a:lnTo>
                <a:lnTo>
                  <a:pt x="3151519" y="973317"/>
                </a:lnTo>
                <a:lnTo>
                  <a:pt x="3321579" y="984172"/>
                </a:lnTo>
                <a:lnTo>
                  <a:pt x="3473546" y="998645"/>
                </a:lnTo>
                <a:lnTo>
                  <a:pt x="3473546" y="1132521"/>
                </a:lnTo>
                <a:lnTo>
                  <a:pt x="3480782" y="1132521"/>
                </a:lnTo>
                <a:lnTo>
                  <a:pt x="3480782" y="1139758"/>
                </a:lnTo>
                <a:lnTo>
                  <a:pt x="3473546" y="1143376"/>
                </a:lnTo>
                <a:lnTo>
                  <a:pt x="3473546" y="1233833"/>
                </a:lnTo>
                <a:lnTo>
                  <a:pt x="3480782" y="1233833"/>
                </a:lnTo>
                <a:lnTo>
                  <a:pt x="3473546" y="1244688"/>
                </a:lnTo>
                <a:lnTo>
                  <a:pt x="3473546" y="1327908"/>
                </a:lnTo>
                <a:lnTo>
                  <a:pt x="3480782" y="1327908"/>
                </a:lnTo>
                <a:lnTo>
                  <a:pt x="3480782" y="1335145"/>
                </a:lnTo>
                <a:lnTo>
                  <a:pt x="3473546" y="1338763"/>
                </a:lnTo>
                <a:lnTo>
                  <a:pt x="3473546" y="1512440"/>
                </a:lnTo>
                <a:lnTo>
                  <a:pt x="3527820" y="1512440"/>
                </a:lnTo>
                <a:lnTo>
                  <a:pt x="3527820" y="1280870"/>
                </a:lnTo>
                <a:lnTo>
                  <a:pt x="3672551" y="1280870"/>
                </a:lnTo>
                <a:lnTo>
                  <a:pt x="3672551" y="1382182"/>
                </a:lnTo>
                <a:lnTo>
                  <a:pt x="3813664" y="1382182"/>
                </a:lnTo>
                <a:lnTo>
                  <a:pt x="3813664" y="1512440"/>
                </a:lnTo>
                <a:lnTo>
                  <a:pt x="3954777" y="1512440"/>
                </a:lnTo>
                <a:lnTo>
                  <a:pt x="3954777" y="2011762"/>
                </a:lnTo>
                <a:lnTo>
                  <a:pt x="3962013" y="2011762"/>
                </a:lnTo>
                <a:lnTo>
                  <a:pt x="3962013" y="2008144"/>
                </a:lnTo>
                <a:lnTo>
                  <a:pt x="4027142" y="2000907"/>
                </a:lnTo>
                <a:lnTo>
                  <a:pt x="4027142" y="1953870"/>
                </a:lnTo>
                <a:lnTo>
                  <a:pt x="4085034" y="1946633"/>
                </a:lnTo>
                <a:lnTo>
                  <a:pt x="4085034" y="1906832"/>
                </a:lnTo>
                <a:lnTo>
                  <a:pt x="4142927" y="1895977"/>
                </a:lnTo>
                <a:lnTo>
                  <a:pt x="4142927" y="1852558"/>
                </a:lnTo>
                <a:lnTo>
                  <a:pt x="4197201" y="1841703"/>
                </a:lnTo>
                <a:lnTo>
                  <a:pt x="4197201" y="1798284"/>
                </a:lnTo>
                <a:lnTo>
                  <a:pt x="4265947" y="1787429"/>
                </a:lnTo>
                <a:lnTo>
                  <a:pt x="4378114" y="1787429"/>
                </a:lnTo>
                <a:lnTo>
                  <a:pt x="4472189" y="1798284"/>
                </a:lnTo>
                <a:lnTo>
                  <a:pt x="4479426" y="1816375"/>
                </a:lnTo>
                <a:lnTo>
                  <a:pt x="4483044" y="1845321"/>
                </a:lnTo>
                <a:lnTo>
                  <a:pt x="4519227" y="1852558"/>
                </a:lnTo>
                <a:lnTo>
                  <a:pt x="4537319" y="1877886"/>
                </a:lnTo>
                <a:lnTo>
                  <a:pt x="4537319" y="1899595"/>
                </a:lnTo>
                <a:lnTo>
                  <a:pt x="4573501" y="1906832"/>
                </a:lnTo>
                <a:lnTo>
                  <a:pt x="4584356" y="1928542"/>
                </a:lnTo>
                <a:lnTo>
                  <a:pt x="4584356" y="1953870"/>
                </a:lnTo>
                <a:lnTo>
                  <a:pt x="4624157" y="1957488"/>
                </a:lnTo>
                <a:lnTo>
                  <a:pt x="4638630" y="1990052"/>
                </a:lnTo>
                <a:lnTo>
                  <a:pt x="4638630" y="2008144"/>
                </a:lnTo>
                <a:lnTo>
                  <a:pt x="4685667" y="2011762"/>
                </a:lnTo>
                <a:lnTo>
                  <a:pt x="4689286" y="2018998"/>
                </a:lnTo>
                <a:lnTo>
                  <a:pt x="4732705" y="2011762"/>
                </a:lnTo>
                <a:lnTo>
                  <a:pt x="4866582" y="2029853"/>
                </a:lnTo>
                <a:lnTo>
                  <a:pt x="4866582" y="2167348"/>
                </a:lnTo>
                <a:lnTo>
                  <a:pt x="4870201" y="2825874"/>
                </a:lnTo>
                <a:lnTo>
                  <a:pt x="5047495" y="2825874"/>
                </a:lnTo>
                <a:lnTo>
                  <a:pt x="5047495" y="2152875"/>
                </a:lnTo>
                <a:lnTo>
                  <a:pt x="5047495" y="2008144"/>
                </a:lnTo>
                <a:lnTo>
                  <a:pt x="5177753" y="1990052"/>
                </a:lnTo>
                <a:lnTo>
                  <a:pt x="5224791" y="1993671"/>
                </a:lnTo>
                <a:lnTo>
                  <a:pt x="5232027" y="1990052"/>
                </a:lnTo>
                <a:lnTo>
                  <a:pt x="5282683" y="1982816"/>
                </a:lnTo>
                <a:lnTo>
                  <a:pt x="5282683" y="1964724"/>
                </a:lnTo>
                <a:lnTo>
                  <a:pt x="5282683" y="1935778"/>
                </a:lnTo>
                <a:lnTo>
                  <a:pt x="5336958" y="1928542"/>
                </a:lnTo>
                <a:lnTo>
                  <a:pt x="5336958" y="1910450"/>
                </a:lnTo>
                <a:lnTo>
                  <a:pt x="5347812" y="1881504"/>
                </a:lnTo>
                <a:lnTo>
                  <a:pt x="5383994" y="1877886"/>
                </a:lnTo>
                <a:lnTo>
                  <a:pt x="5387613" y="1852558"/>
                </a:lnTo>
                <a:lnTo>
                  <a:pt x="5394851" y="1830848"/>
                </a:lnTo>
                <a:lnTo>
                  <a:pt x="5441887" y="1823612"/>
                </a:lnTo>
                <a:lnTo>
                  <a:pt x="5441887" y="1794665"/>
                </a:lnTo>
                <a:lnTo>
                  <a:pt x="5449123" y="1776574"/>
                </a:lnTo>
                <a:lnTo>
                  <a:pt x="5535962" y="1765719"/>
                </a:lnTo>
                <a:lnTo>
                  <a:pt x="5651747" y="1765719"/>
                </a:lnTo>
                <a:lnTo>
                  <a:pt x="5731349" y="1776574"/>
                </a:lnTo>
                <a:lnTo>
                  <a:pt x="5724112" y="1823612"/>
                </a:lnTo>
                <a:lnTo>
                  <a:pt x="5782005" y="1830848"/>
                </a:lnTo>
                <a:lnTo>
                  <a:pt x="5782005" y="1877886"/>
                </a:lnTo>
                <a:lnTo>
                  <a:pt x="5839897" y="1881504"/>
                </a:lnTo>
                <a:lnTo>
                  <a:pt x="5839897" y="1928542"/>
                </a:lnTo>
                <a:lnTo>
                  <a:pt x="5901408" y="1935778"/>
                </a:lnTo>
                <a:lnTo>
                  <a:pt x="5901408" y="1982816"/>
                </a:lnTo>
                <a:lnTo>
                  <a:pt x="5970155" y="1990052"/>
                </a:lnTo>
                <a:lnTo>
                  <a:pt x="5962918" y="2000907"/>
                </a:lnTo>
                <a:lnTo>
                  <a:pt x="6006338" y="1993671"/>
                </a:lnTo>
                <a:lnTo>
                  <a:pt x="6089558" y="2008144"/>
                </a:lnTo>
                <a:lnTo>
                  <a:pt x="6089558" y="2011761"/>
                </a:lnTo>
                <a:lnTo>
                  <a:pt x="6118504" y="2018997"/>
                </a:lnTo>
                <a:lnTo>
                  <a:pt x="6111268" y="2160110"/>
                </a:lnTo>
                <a:lnTo>
                  <a:pt x="6100413" y="3321577"/>
                </a:lnTo>
                <a:lnTo>
                  <a:pt x="6104031" y="3317959"/>
                </a:lnTo>
                <a:lnTo>
                  <a:pt x="6104031" y="3289012"/>
                </a:lnTo>
                <a:lnTo>
                  <a:pt x="6118504" y="3068298"/>
                </a:lnTo>
                <a:lnTo>
                  <a:pt x="6118504" y="3057443"/>
                </a:lnTo>
                <a:lnTo>
                  <a:pt x="6129359" y="3057443"/>
                </a:lnTo>
                <a:lnTo>
                  <a:pt x="6129359" y="3068298"/>
                </a:lnTo>
                <a:lnTo>
                  <a:pt x="6136596" y="3097244"/>
                </a:lnTo>
                <a:lnTo>
                  <a:pt x="6169160" y="3097244"/>
                </a:lnTo>
                <a:lnTo>
                  <a:pt x="6169160" y="3093626"/>
                </a:lnTo>
                <a:lnTo>
                  <a:pt x="6187252" y="3068298"/>
                </a:lnTo>
                <a:lnTo>
                  <a:pt x="6187252" y="2963368"/>
                </a:lnTo>
                <a:lnTo>
                  <a:pt x="6187252" y="2927185"/>
                </a:lnTo>
                <a:lnTo>
                  <a:pt x="6198107" y="2919948"/>
                </a:lnTo>
                <a:lnTo>
                  <a:pt x="6198107" y="2742653"/>
                </a:lnTo>
                <a:lnTo>
                  <a:pt x="6205343" y="2742653"/>
                </a:lnTo>
                <a:lnTo>
                  <a:pt x="6212580" y="2742653"/>
                </a:lnTo>
                <a:lnTo>
                  <a:pt x="6241526" y="2626868"/>
                </a:lnTo>
                <a:lnTo>
                  <a:pt x="6234289" y="2626868"/>
                </a:lnTo>
                <a:lnTo>
                  <a:pt x="6234289" y="2597922"/>
                </a:lnTo>
                <a:lnTo>
                  <a:pt x="6245144" y="2597922"/>
                </a:lnTo>
                <a:lnTo>
                  <a:pt x="6259617" y="2597922"/>
                </a:lnTo>
                <a:lnTo>
                  <a:pt x="6259617" y="2608776"/>
                </a:lnTo>
                <a:lnTo>
                  <a:pt x="6270472" y="2608776"/>
                </a:lnTo>
                <a:lnTo>
                  <a:pt x="6270472" y="2644959"/>
                </a:lnTo>
                <a:lnTo>
                  <a:pt x="6281327" y="2728180"/>
                </a:lnTo>
                <a:lnTo>
                  <a:pt x="6310273" y="2424244"/>
                </a:lnTo>
                <a:lnTo>
                  <a:pt x="6306655" y="2424244"/>
                </a:lnTo>
                <a:lnTo>
                  <a:pt x="6306655" y="2420626"/>
                </a:lnTo>
                <a:lnTo>
                  <a:pt x="6306655" y="2395298"/>
                </a:lnTo>
                <a:lnTo>
                  <a:pt x="6324746" y="2395298"/>
                </a:lnTo>
                <a:lnTo>
                  <a:pt x="6335601" y="2170965"/>
                </a:lnTo>
                <a:lnTo>
                  <a:pt x="6324746" y="2170965"/>
                </a:lnTo>
                <a:lnTo>
                  <a:pt x="6324746" y="2105836"/>
                </a:lnTo>
                <a:lnTo>
                  <a:pt x="6324746" y="2011761"/>
                </a:lnTo>
                <a:lnTo>
                  <a:pt x="6375402" y="2011761"/>
                </a:lnTo>
                <a:lnTo>
                  <a:pt x="6375402" y="2105836"/>
                </a:lnTo>
                <a:lnTo>
                  <a:pt x="6375402" y="2170965"/>
                </a:lnTo>
                <a:lnTo>
                  <a:pt x="6364547" y="2170965"/>
                </a:lnTo>
                <a:lnTo>
                  <a:pt x="6382639" y="2395298"/>
                </a:lnTo>
                <a:lnTo>
                  <a:pt x="6393494" y="2395298"/>
                </a:lnTo>
                <a:lnTo>
                  <a:pt x="6400730" y="2402535"/>
                </a:lnTo>
                <a:lnTo>
                  <a:pt x="6400730" y="2424244"/>
                </a:lnTo>
                <a:lnTo>
                  <a:pt x="6382639" y="2431481"/>
                </a:lnTo>
                <a:lnTo>
                  <a:pt x="6411585" y="2728180"/>
                </a:lnTo>
                <a:lnTo>
                  <a:pt x="6433295" y="2626868"/>
                </a:lnTo>
                <a:lnTo>
                  <a:pt x="6429676" y="2626868"/>
                </a:lnTo>
                <a:lnTo>
                  <a:pt x="6429676" y="2597922"/>
                </a:lnTo>
                <a:lnTo>
                  <a:pt x="6440531" y="2597922"/>
                </a:lnTo>
                <a:lnTo>
                  <a:pt x="6458622" y="2597922"/>
                </a:lnTo>
                <a:lnTo>
                  <a:pt x="6458622" y="2619631"/>
                </a:lnTo>
                <a:lnTo>
                  <a:pt x="6465859" y="2619631"/>
                </a:lnTo>
                <a:lnTo>
                  <a:pt x="6465859" y="2644959"/>
                </a:lnTo>
                <a:lnTo>
                  <a:pt x="6458622" y="2644959"/>
                </a:lnTo>
                <a:lnTo>
                  <a:pt x="6480332" y="2742653"/>
                </a:lnTo>
                <a:lnTo>
                  <a:pt x="6487569" y="2742653"/>
                </a:lnTo>
                <a:lnTo>
                  <a:pt x="6487569" y="2757126"/>
                </a:lnTo>
                <a:lnTo>
                  <a:pt x="6494805" y="2757126"/>
                </a:lnTo>
                <a:lnTo>
                  <a:pt x="6494805" y="2760744"/>
                </a:lnTo>
                <a:lnTo>
                  <a:pt x="6494805" y="2919948"/>
                </a:lnTo>
                <a:lnTo>
                  <a:pt x="6498424" y="2927185"/>
                </a:lnTo>
                <a:lnTo>
                  <a:pt x="6498424" y="2934421"/>
                </a:lnTo>
                <a:lnTo>
                  <a:pt x="6505660" y="2934421"/>
                </a:lnTo>
                <a:lnTo>
                  <a:pt x="6505660" y="3068298"/>
                </a:lnTo>
                <a:lnTo>
                  <a:pt x="6516515" y="3097244"/>
                </a:lnTo>
                <a:lnTo>
                  <a:pt x="6552698" y="3097244"/>
                </a:lnTo>
                <a:lnTo>
                  <a:pt x="6552698" y="3075534"/>
                </a:lnTo>
                <a:lnTo>
                  <a:pt x="6570789" y="3075534"/>
                </a:lnTo>
                <a:lnTo>
                  <a:pt x="6570789" y="2985077"/>
                </a:lnTo>
                <a:lnTo>
                  <a:pt x="6588880" y="2985077"/>
                </a:lnTo>
                <a:lnTo>
                  <a:pt x="6610590" y="2655814"/>
                </a:lnTo>
                <a:lnTo>
                  <a:pt x="6599735" y="2655814"/>
                </a:lnTo>
                <a:lnTo>
                  <a:pt x="6599735" y="2565357"/>
                </a:lnTo>
                <a:lnTo>
                  <a:pt x="6639536" y="2565357"/>
                </a:lnTo>
                <a:lnTo>
                  <a:pt x="6639536" y="2655814"/>
                </a:lnTo>
                <a:lnTo>
                  <a:pt x="6621445" y="2655814"/>
                </a:lnTo>
                <a:lnTo>
                  <a:pt x="6657628" y="2985077"/>
                </a:lnTo>
                <a:lnTo>
                  <a:pt x="6668483" y="2985077"/>
                </a:lnTo>
                <a:lnTo>
                  <a:pt x="6668483" y="2992314"/>
                </a:lnTo>
                <a:lnTo>
                  <a:pt x="6668483" y="3075534"/>
                </a:lnTo>
                <a:lnTo>
                  <a:pt x="6686574" y="3075534"/>
                </a:lnTo>
                <a:lnTo>
                  <a:pt x="6686574" y="3097244"/>
                </a:lnTo>
                <a:lnTo>
                  <a:pt x="6711902" y="3097244"/>
                </a:lnTo>
                <a:lnTo>
                  <a:pt x="6711902" y="3093626"/>
                </a:lnTo>
                <a:lnTo>
                  <a:pt x="6729993" y="3068298"/>
                </a:lnTo>
                <a:lnTo>
                  <a:pt x="6729993" y="2952513"/>
                </a:lnTo>
                <a:lnTo>
                  <a:pt x="6729993" y="2945276"/>
                </a:lnTo>
                <a:lnTo>
                  <a:pt x="6740848" y="2901857"/>
                </a:lnTo>
                <a:lnTo>
                  <a:pt x="6740848" y="2786072"/>
                </a:lnTo>
                <a:lnTo>
                  <a:pt x="6744466" y="2775217"/>
                </a:lnTo>
                <a:lnTo>
                  <a:pt x="6777031" y="2644959"/>
                </a:lnTo>
                <a:lnTo>
                  <a:pt x="6769794" y="2644959"/>
                </a:lnTo>
                <a:lnTo>
                  <a:pt x="6769794" y="2608776"/>
                </a:lnTo>
                <a:lnTo>
                  <a:pt x="6769794" y="2597922"/>
                </a:lnTo>
                <a:lnTo>
                  <a:pt x="6780649" y="2597922"/>
                </a:lnTo>
                <a:lnTo>
                  <a:pt x="6798741" y="2597922"/>
                </a:lnTo>
                <a:lnTo>
                  <a:pt x="6798741" y="2626868"/>
                </a:lnTo>
                <a:lnTo>
                  <a:pt x="6791504" y="2626868"/>
                </a:lnTo>
                <a:lnTo>
                  <a:pt x="6791504" y="2637723"/>
                </a:lnTo>
                <a:lnTo>
                  <a:pt x="6816832" y="2742653"/>
                </a:lnTo>
                <a:lnTo>
                  <a:pt x="6845778" y="2438717"/>
                </a:lnTo>
                <a:lnTo>
                  <a:pt x="6834923" y="2438717"/>
                </a:lnTo>
                <a:lnTo>
                  <a:pt x="6834923" y="2431481"/>
                </a:lnTo>
                <a:lnTo>
                  <a:pt x="6834923" y="2413389"/>
                </a:lnTo>
                <a:lnTo>
                  <a:pt x="6834923" y="2406153"/>
                </a:lnTo>
                <a:lnTo>
                  <a:pt x="6845778" y="2406153"/>
                </a:lnTo>
                <a:lnTo>
                  <a:pt x="6863870" y="2178202"/>
                </a:lnTo>
                <a:lnTo>
                  <a:pt x="6863870" y="2170965"/>
                </a:lnTo>
                <a:lnTo>
                  <a:pt x="6853015" y="2170965"/>
                </a:lnTo>
                <a:lnTo>
                  <a:pt x="6853015" y="2120309"/>
                </a:lnTo>
                <a:lnTo>
                  <a:pt x="6853015" y="2022616"/>
                </a:lnTo>
                <a:lnTo>
                  <a:pt x="6900052" y="2022616"/>
                </a:lnTo>
                <a:lnTo>
                  <a:pt x="6900052" y="2120309"/>
                </a:lnTo>
                <a:lnTo>
                  <a:pt x="6900052" y="2170965"/>
                </a:lnTo>
                <a:lnTo>
                  <a:pt x="6892816" y="2170965"/>
                </a:lnTo>
                <a:lnTo>
                  <a:pt x="6910907" y="2406153"/>
                </a:lnTo>
                <a:lnTo>
                  <a:pt x="6921762" y="2406153"/>
                </a:lnTo>
                <a:lnTo>
                  <a:pt x="6921762" y="2431481"/>
                </a:lnTo>
                <a:lnTo>
                  <a:pt x="6921762" y="2438717"/>
                </a:lnTo>
                <a:lnTo>
                  <a:pt x="6910907" y="2438717"/>
                </a:lnTo>
                <a:lnTo>
                  <a:pt x="6939853" y="2742653"/>
                </a:lnTo>
                <a:lnTo>
                  <a:pt x="6965181" y="2644959"/>
                </a:lnTo>
                <a:lnTo>
                  <a:pt x="6965181" y="2608776"/>
                </a:lnTo>
                <a:lnTo>
                  <a:pt x="6965181" y="2597922"/>
                </a:lnTo>
                <a:lnTo>
                  <a:pt x="6979654" y="2597922"/>
                </a:lnTo>
                <a:lnTo>
                  <a:pt x="6994127" y="2597922"/>
                </a:lnTo>
                <a:lnTo>
                  <a:pt x="6994127" y="2626868"/>
                </a:lnTo>
                <a:lnTo>
                  <a:pt x="6986891" y="2626868"/>
                </a:lnTo>
                <a:lnTo>
                  <a:pt x="7023074" y="2775217"/>
                </a:lnTo>
                <a:lnTo>
                  <a:pt x="7023074" y="2901857"/>
                </a:lnTo>
                <a:lnTo>
                  <a:pt x="7041165" y="2945276"/>
                </a:lnTo>
                <a:lnTo>
                  <a:pt x="7041165" y="3068298"/>
                </a:lnTo>
                <a:lnTo>
                  <a:pt x="7052020" y="3093626"/>
                </a:lnTo>
                <a:lnTo>
                  <a:pt x="7052020" y="3097244"/>
                </a:lnTo>
                <a:lnTo>
                  <a:pt x="7109912" y="3097244"/>
                </a:lnTo>
                <a:lnTo>
                  <a:pt x="7109912" y="3068298"/>
                </a:lnTo>
                <a:lnTo>
                  <a:pt x="7109912" y="3057443"/>
                </a:lnTo>
                <a:lnTo>
                  <a:pt x="7117149" y="3057443"/>
                </a:lnTo>
                <a:lnTo>
                  <a:pt x="7128004" y="3057443"/>
                </a:lnTo>
                <a:lnTo>
                  <a:pt x="7128004" y="3068298"/>
                </a:lnTo>
                <a:lnTo>
                  <a:pt x="7135240" y="3289012"/>
                </a:lnTo>
                <a:lnTo>
                  <a:pt x="7135240" y="3317959"/>
                </a:lnTo>
                <a:lnTo>
                  <a:pt x="7153332" y="3336050"/>
                </a:lnTo>
                <a:lnTo>
                  <a:pt x="7156950" y="1356853"/>
                </a:lnTo>
                <a:lnTo>
                  <a:pt x="7298063" y="1356853"/>
                </a:lnTo>
                <a:lnTo>
                  <a:pt x="7298063" y="1280869"/>
                </a:lnTo>
                <a:lnTo>
                  <a:pt x="7837186" y="1280869"/>
                </a:lnTo>
                <a:lnTo>
                  <a:pt x="7880605" y="1356853"/>
                </a:lnTo>
                <a:lnTo>
                  <a:pt x="7949353" y="1356853"/>
                </a:lnTo>
                <a:lnTo>
                  <a:pt x="8021718" y="1497965"/>
                </a:lnTo>
                <a:lnTo>
                  <a:pt x="8014482" y="3299867"/>
                </a:lnTo>
                <a:lnTo>
                  <a:pt x="8025336" y="3299867"/>
                </a:lnTo>
                <a:lnTo>
                  <a:pt x="8039810" y="3292631"/>
                </a:lnTo>
                <a:lnTo>
                  <a:pt x="8061519" y="3292631"/>
                </a:lnTo>
                <a:lnTo>
                  <a:pt x="8061519" y="3245593"/>
                </a:lnTo>
                <a:lnTo>
                  <a:pt x="8068756" y="3245593"/>
                </a:lnTo>
                <a:lnTo>
                  <a:pt x="8072374" y="3245593"/>
                </a:lnTo>
                <a:lnTo>
                  <a:pt x="8079611" y="3292631"/>
                </a:lnTo>
                <a:lnTo>
                  <a:pt x="8115793" y="3292631"/>
                </a:lnTo>
                <a:lnTo>
                  <a:pt x="8115793" y="3263685"/>
                </a:lnTo>
                <a:lnTo>
                  <a:pt x="8126648" y="3256448"/>
                </a:lnTo>
                <a:lnTo>
                  <a:pt x="8144740" y="3256448"/>
                </a:lnTo>
                <a:lnTo>
                  <a:pt x="8144740" y="3216647"/>
                </a:lnTo>
                <a:lnTo>
                  <a:pt x="8155594" y="3216647"/>
                </a:lnTo>
                <a:lnTo>
                  <a:pt x="8155594" y="3256448"/>
                </a:lnTo>
                <a:lnTo>
                  <a:pt x="8199014" y="3256448"/>
                </a:lnTo>
                <a:lnTo>
                  <a:pt x="8184541" y="2963368"/>
                </a:lnTo>
                <a:lnTo>
                  <a:pt x="8220723" y="2963368"/>
                </a:lnTo>
                <a:lnTo>
                  <a:pt x="8285852" y="2963368"/>
                </a:lnTo>
                <a:lnTo>
                  <a:pt x="8293089" y="2952513"/>
                </a:lnTo>
                <a:lnTo>
                  <a:pt x="8314799" y="2952513"/>
                </a:lnTo>
                <a:lnTo>
                  <a:pt x="8322035" y="2945276"/>
                </a:lnTo>
                <a:lnTo>
                  <a:pt x="8322035" y="2934421"/>
                </a:lnTo>
                <a:lnTo>
                  <a:pt x="8350981" y="2927185"/>
                </a:lnTo>
                <a:lnTo>
                  <a:pt x="8369073" y="2927185"/>
                </a:lnTo>
                <a:lnTo>
                  <a:pt x="8387164" y="2887384"/>
                </a:lnTo>
                <a:lnTo>
                  <a:pt x="8419729" y="2843964"/>
                </a:lnTo>
                <a:lnTo>
                  <a:pt x="8463148" y="2815018"/>
                </a:lnTo>
                <a:lnTo>
                  <a:pt x="8502949" y="2789690"/>
                </a:lnTo>
                <a:lnTo>
                  <a:pt x="8549987" y="2778835"/>
                </a:lnTo>
                <a:lnTo>
                  <a:pt x="8549987" y="2713706"/>
                </a:lnTo>
                <a:lnTo>
                  <a:pt x="8542750" y="2713706"/>
                </a:lnTo>
                <a:lnTo>
                  <a:pt x="8542750" y="2710088"/>
                </a:lnTo>
                <a:lnTo>
                  <a:pt x="8542750" y="2702852"/>
                </a:lnTo>
                <a:lnTo>
                  <a:pt x="8549987" y="2702852"/>
                </a:lnTo>
                <a:lnTo>
                  <a:pt x="8557223" y="2691997"/>
                </a:lnTo>
                <a:lnTo>
                  <a:pt x="8560841" y="2684760"/>
                </a:lnTo>
                <a:lnTo>
                  <a:pt x="8568078" y="2677524"/>
                </a:lnTo>
                <a:lnTo>
                  <a:pt x="8578933" y="2673905"/>
                </a:lnTo>
                <a:lnTo>
                  <a:pt x="8586169" y="2673905"/>
                </a:lnTo>
                <a:lnTo>
                  <a:pt x="8586169" y="2637723"/>
                </a:lnTo>
                <a:lnTo>
                  <a:pt x="8597024" y="2637723"/>
                </a:lnTo>
                <a:lnTo>
                  <a:pt x="8604261" y="2637723"/>
                </a:lnTo>
                <a:lnTo>
                  <a:pt x="8604261" y="2673905"/>
                </a:lnTo>
                <a:lnTo>
                  <a:pt x="8615115" y="2673905"/>
                </a:lnTo>
                <a:lnTo>
                  <a:pt x="8618734" y="2677524"/>
                </a:lnTo>
                <a:lnTo>
                  <a:pt x="8633207" y="2684760"/>
                </a:lnTo>
                <a:lnTo>
                  <a:pt x="8636825" y="2691997"/>
                </a:lnTo>
                <a:lnTo>
                  <a:pt x="8644061" y="2702852"/>
                </a:lnTo>
                <a:lnTo>
                  <a:pt x="8651298" y="2702852"/>
                </a:lnTo>
                <a:lnTo>
                  <a:pt x="8651298" y="2710088"/>
                </a:lnTo>
                <a:lnTo>
                  <a:pt x="8651298" y="2713706"/>
                </a:lnTo>
                <a:lnTo>
                  <a:pt x="8644061" y="2713706"/>
                </a:lnTo>
                <a:lnTo>
                  <a:pt x="8644061" y="2778835"/>
                </a:lnTo>
                <a:lnTo>
                  <a:pt x="8691099" y="2789690"/>
                </a:lnTo>
                <a:lnTo>
                  <a:pt x="8738137" y="2815018"/>
                </a:lnTo>
                <a:lnTo>
                  <a:pt x="8774319" y="2843964"/>
                </a:lnTo>
                <a:lnTo>
                  <a:pt x="8803266" y="2887384"/>
                </a:lnTo>
                <a:lnTo>
                  <a:pt x="8824975" y="2927185"/>
                </a:lnTo>
                <a:lnTo>
                  <a:pt x="8839449" y="2927185"/>
                </a:lnTo>
                <a:lnTo>
                  <a:pt x="8868395" y="2934421"/>
                </a:lnTo>
                <a:lnTo>
                  <a:pt x="8868395" y="2945276"/>
                </a:lnTo>
                <a:lnTo>
                  <a:pt x="8879249" y="2952513"/>
                </a:lnTo>
                <a:lnTo>
                  <a:pt x="8886486" y="2952513"/>
                </a:lnTo>
                <a:lnTo>
                  <a:pt x="8900959" y="2963368"/>
                </a:lnTo>
                <a:lnTo>
                  <a:pt x="8962470" y="2963368"/>
                </a:lnTo>
                <a:lnTo>
                  <a:pt x="9002271" y="2963368"/>
                </a:lnTo>
                <a:lnTo>
                  <a:pt x="8995035" y="3252830"/>
                </a:lnTo>
                <a:lnTo>
                  <a:pt x="9042072" y="3252830"/>
                </a:lnTo>
                <a:lnTo>
                  <a:pt x="9042072" y="3216647"/>
                </a:lnTo>
                <a:lnTo>
                  <a:pt x="9049309" y="3216647"/>
                </a:lnTo>
                <a:lnTo>
                  <a:pt x="9056545" y="3216647"/>
                </a:lnTo>
                <a:lnTo>
                  <a:pt x="9056545" y="3252830"/>
                </a:lnTo>
                <a:lnTo>
                  <a:pt x="9071018" y="3252830"/>
                </a:lnTo>
                <a:lnTo>
                  <a:pt x="9085491" y="3256448"/>
                </a:lnTo>
                <a:lnTo>
                  <a:pt x="9085491" y="3289012"/>
                </a:lnTo>
                <a:lnTo>
                  <a:pt x="9114437" y="3289012"/>
                </a:lnTo>
                <a:lnTo>
                  <a:pt x="9114437" y="3245593"/>
                </a:lnTo>
                <a:lnTo>
                  <a:pt x="9125293" y="3245593"/>
                </a:lnTo>
                <a:lnTo>
                  <a:pt x="9125293" y="3289012"/>
                </a:lnTo>
                <a:lnTo>
                  <a:pt x="9132529" y="3289012"/>
                </a:lnTo>
                <a:lnTo>
                  <a:pt x="9132529" y="3289013"/>
                </a:lnTo>
                <a:lnTo>
                  <a:pt x="9143381" y="3289013"/>
                </a:lnTo>
                <a:lnTo>
                  <a:pt x="9154236" y="3292631"/>
                </a:lnTo>
                <a:lnTo>
                  <a:pt x="9154236" y="3299868"/>
                </a:lnTo>
                <a:lnTo>
                  <a:pt x="9172327" y="3299868"/>
                </a:lnTo>
                <a:lnTo>
                  <a:pt x="9172327" y="1497967"/>
                </a:lnTo>
                <a:lnTo>
                  <a:pt x="9230219" y="1356854"/>
                </a:lnTo>
                <a:lnTo>
                  <a:pt x="9313440" y="1356854"/>
                </a:lnTo>
                <a:lnTo>
                  <a:pt x="9349623" y="1280870"/>
                </a:lnTo>
                <a:lnTo>
                  <a:pt x="9885127" y="1280870"/>
                </a:lnTo>
                <a:lnTo>
                  <a:pt x="9885127" y="1356854"/>
                </a:lnTo>
                <a:lnTo>
                  <a:pt x="10029858" y="1356854"/>
                </a:lnTo>
                <a:lnTo>
                  <a:pt x="10037095" y="3386706"/>
                </a:lnTo>
                <a:lnTo>
                  <a:pt x="10087751" y="3386706"/>
                </a:lnTo>
                <a:lnTo>
                  <a:pt x="10094987" y="1364090"/>
                </a:lnTo>
                <a:lnTo>
                  <a:pt x="10084132" y="1349617"/>
                </a:lnTo>
                <a:lnTo>
                  <a:pt x="10084132" y="1327908"/>
                </a:lnTo>
                <a:lnTo>
                  <a:pt x="10094987" y="1320671"/>
                </a:lnTo>
                <a:lnTo>
                  <a:pt x="10094987" y="1273634"/>
                </a:lnTo>
                <a:lnTo>
                  <a:pt x="10084132" y="1262779"/>
                </a:lnTo>
                <a:lnTo>
                  <a:pt x="10084132" y="1255542"/>
                </a:lnTo>
                <a:lnTo>
                  <a:pt x="10094987" y="1251924"/>
                </a:lnTo>
                <a:lnTo>
                  <a:pt x="10094987" y="1179558"/>
                </a:lnTo>
                <a:lnTo>
                  <a:pt x="10084132" y="1168704"/>
                </a:lnTo>
                <a:lnTo>
                  <a:pt x="10084132" y="1114429"/>
                </a:lnTo>
                <a:lnTo>
                  <a:pt x="10094987" y="1103575"/>
                </a:lnTo>
                <a:lnTo>
                  <a:pt x="10131170" y="1103575"/>
                </a:lnTo>
                <a:lnTo>
                  <a:pt x="10170971" y="1092720"/>
                </a:lnTo>
                <a:lnTo>
                  <a:pt x="10228863" y="1085483"/>
                </a:lnTo>
                <a:lnTo>
                  <a:pt x="10228863" y="991408"/>
                </a:lnTo>
                <a:lnTo>
                  <a:pt x="10087751" y="966080"/>
                </a:lnTo>
                <a:lnTo>
                  <a:pt x="10084132" y="966080"/>
                </a:lnTo>
                <a:lnTo>
                  <a:pt x="10073278" y="962462"/>
                </a:lnTo>
                <a:lnTo>
                  <a:pt x="10066041" y="962462"/>
                </a:lnTo>
                <a:lnTo>
                  <a:pt x="10055186" y="962462"/>
                </a:lnTo>
                <a:lnTo>
                  <a:pt x="10040713" y="955225"/>
                </a:lnTo>
                <a:lnTo>
                  <a:pt x="10037095" y="955225"/>
                </a:lnTo>
                <a:lnTo>
                  <a:pt x="10026240" y="955225"/>
                </a:lnTo>
                <a:lnTo>
                  <a:pt x="10011767" y="951607"/>
                </a:lnTo>
                <a:lnTo>
                  <a:pt x="10000912" y="951607"/>
                </a:lnTo>
                <a:lnTo>
                  <a:pt x="9990057" y="944370"/>
                </a:lnTo>
                <a:lnTo>
                  <a:pt x="9982821" y="944370"/>
                </a:lnTo>
                <a:lnTo>
                  <a:pt x="9971966" y="937134"/>
                </a:lnTo>
                <a:lnTo>
                  <a:pt x="9964729" y="933516"/>
                </a:lnTo>
                <a:lnTo>
                  <a:pt x="9961111" y="933516"/>
                </a:lnTo>
                <a:lnTo>
                  <a:pt x="9953875" y="933516"/>
                </a:lnTo>
                <a:lnTo>
                  <a:pt x="9946638" y="926279"/>
                </a:lnTo>
                <a:lnTo>
                  <a:pt x="9946638" y="919043"/>
                </a:lnTo>
                <a:lnTo>
                  <a:pt x="9943020" y="919043"/>
                </a:lnTo>
                <a:lnTo>
                  <a:pt x="9943020" y="915424"/>
                </a:lnTo>
                <a:lnTo>
                  <a:pt x="9935783" y="915424"/>
                </a:lnTo>
                <a:lnTo>
                  <a:pt x="9935783" y="908188"/>
                </a:lnTo>
                <a:lnTo>
                  <a:pt x="9935783" y="904569"/>
                </a:lnTo>
                <a:lnTo>
                  <a:pt x="9935783" y="897333"/>
                </a:lnTo>
                <a:lnTo>
                  <a:pt x="9935783" y="890096"/>
                </a:lnTo>
                <a:lnTo>
                  <a:pt x="9943020" y="886478"/>
                </a:lnTo>
                <a:lnTo>
                  <a:pt x="9946638" y="879242"/>
                </a:lnTo>
                <a:lnTo>
                  <a:pt x="9953875" y="872005"/>
                </a:lnTo>
                <a:lnTo>
                  <a:pt x="9961111" y="872005"/>
                </a:lnTo>
                <a:lnTo>
                  <a:pt x="9964729" y="868387"/>
                </a:lnTo>
                <a:lnTo>
                  <a:pt x="9979202" y="861150"/>
                </a:lnTo>
                <a:lnTo>
                  <a:pt x="9982821" y="861150"/>
                </a:lnTo>
                <a:lnTo>
                  <a:pt x="10008149" y="853914"/>
                </a:lnTo>
                <a:lnTo>
                  <a:pt x="10029858" y="850295"/>
                </a:lnTo>
                <a:lnTo>
                  <a:pt x="10047950" y="843059"/>
                </a:lnTo>
                <a:lnTo>
                  <a:pt x="10066041" y="843059"/>
                </a:lnTo>
                <a:lnTo>
                  <a:pt x="10076896" y="839440"/>
                </a:lnTo>
                <a:lnTo>
                  <a:pt x="10084132" y="839440"/>
                </a:lnTo>
                <a:lnTo>
                  <a:pt x="10102224" y="839440"/>
                </a:lnTo>
                <a:lnTo>
                  <a:pt x="10120315" y="832204"/>
                </a:lnTo>
                <a:lnTo>
                  <a:pt x="10131170" y="832204"/>
                </a:lnTo>
                <a:lnTo>
                  <a:pt x="10160116" y="824967"/>
                </a:lnTo>
                <a:lnTo>
                  <a:pt x="10181826" y="824967"/>
                </a:lnTo>
                <a:lnTo>
                  <a:pt x="10196299" y="821349"/>
                </a:lnTo>
                <a:lnTo>
                  <a:pt x="10199917" y="821349"/>
                </a:lnTo>
                <a:lnTo>
                  <a:pt x="10225245" y="821349"/>
                </a:lnTo>
                <a:lnTo>
                  <a:pt x="10243337" y="821349"/>
                </a:lnTo>
                <a:lnTo>
                  <a:pt x="10246955" y="821349"/>
                </a:lnTo>
                <a:lnTo>
                  <a:pt x="10272283" y="814113"/>
                </a:lnTo>
                <a:lnTo>
                  <a:pt x="10293992" y="814113"/>
                </a:lnTo>
                <a:lnTo>
                  <a:pt x="10301229" y="814113"/>
                </a:lnTo>
                <a:lnTo>
                  <a:pt x="10322939" y="814113"/>
                </a:lnTo>
                <a:lnTo>
                  <a:pt x="10348267" y="814113"/>
                </a:lnTo>
                <a:lnTo>
                  <a:pt x="10351885" y="814113"/>
                </a:lnTo>
                <a:lnTo>
                  <a:pt x="10377213" y="806876"/>
                </a:lnTo>
                <a:lnTo>
                  <a:pt x="10377213" y="709183"/>
                </a:lnTo>
                <a:lnTo>
                  <a:pt x="10377213" y="582543"/>
                </a:lnTo>
                <a:lnTo>
                  <a:pt x="10377213" y="358210"/>
                </a:lnTo>
                <a:lnTo>
                  <a:pt x="10388068" y="358210"/>
                </a:lnTo>
                <a:lnTo>
                  <a:pt x="10388068" y="365446"/>
                </a:lnTo>
                <a:lnTo>
                  <a:pt x="10388068" y="709183"/>
                </a:lnTo>
                <a:lnTo>
                  <a:pt x="10395304" y="712801"/>
                </a:lnTo>
                <a:lnTo>
                  <a:pt x="10395304" y="730892"/>
                </a:lnTo>
                <a:lnTo>
                  <a:pt x="10406159" y="730892"/>
                </a:lnTo>
                <a:lnTo>
                  <a:pt x="10406159" y="636817"/>
                </a:lnTo>
                <a:lnTo>
                  <a:pt x="10413395" y="636817"/>
                </a:lnTo>
                <a:lnTo>
                  <a:pt x="10413395" y="730892"/>
                </a:lnTo>
                <a:lnTo>
                  <a:pt x="10583455" y="730892"/>
                </a:lnTo>
                <a:lnTo>
                  <a:pt x="10583455" y="709183"/>
                </a:lnTo>
                <a:lnTo>
                  <a:pt x="10587073" y="709183"/>
                </a:lnTo>
                <a:lnTo>
                  <a:pt x="10587073" y="578925"/>
                </a:lnTo>
                <a:lnTo>
                  <a:pt x="10601546" y="578925"/>
                </a:lnTo>
                <a:lnTo>
                  <a:pt x="10601546" y="582543"/>
                </a:lnTo>
                <a:lnTo>
                  <a:pt x="10601546" y="709183"/>
                </a:lnTo>
                <a:lnTo>
                  <a:pt x="10601546" y="712801"/>
                </a:lnTo>
                <a:lnTo>
                  <a:pt x="10601546" y="730892"/>
                </a:lnTo>
                <a:lnTo>
                  <a:pt x="10605164" y="730892"/>
                </a:lnTo>
                <a:lnTo>
                  <a:pt x="10605164" y="636817"/>
                </a:lnTo>
                <a:lnTo>
                  <a:pt x="10619637" y="636817"/>
                </a:lnTo>
                <a:lnTo>
                  <a:pt x="10619637" y="730892"/>
                </a:lnTo>
                <a:lnTo>
                  <a:pt x="10800551" y="720037"/>
                </a:lnTo>
                <a:lnTo>
                  <a:pt x="10800551" y="709183"/>
                </a:lnTo>
                <a:lnTo>
                  <a:pt x="10807787" y="709183"/>
                </a:lnTo>
                <a:lnTo>
                  <a:pt x="10807787" y="578925"/>
                </a:lnTo>
                <a:lnTo>
                  <a:pt x="10811406" y="578925"/>
                </a:lnTo>
                <a:lnTo>
                  <a:pt x="10818642" y="578925"/>
                </a:lnTo>
                <a:lnTo>
                  <a:pt x="10818642" y="636817"/>
                </a:lnTo>
                <a:lnTo>
                  <a:pt x="10829497" y="636817"/>
                </a:lnTo>
                <a:lnTo>
                  <a:pt x="10829497" y="720037"/>
                </a:lnTo>
                <a:lnTo>
                  <a:pt x="11010411" y="720037"/>
                </a:lnTo>
                <a:lnTo>
                  <a:pt x="11010411" y="709183"/>
                </a:lnTo>
                <a:lnTo>
                  <a:pt x="11017647" y="709183"/>
                </a:lnTo>
                <a:lnTo>
                  <a:pt x="11017647" y="578925"/>
                </a:lnTo>
                <a:lnTo>
                  <a:pt x="11024884" y="578925"/>
                </a:lnTo>
                <a:lnTo>
                  <a:pt x="11024884" y="625962"/>
                </a:lnTo>
                <a:lnTo>
                  <a:pt x="11028502" y="625962"/>
                </a:lnTo>
                <a:lnTo>
                  <a:pt x="11028502" y="636817"/>
                </a:lnTo>
                <a:lnTo>
                  <a:pt x="11028502" y="720037"/>
                </a:lnTo>
                <a:lnTo>
                  <a:pt x="11227507" y="720037"/>
                </a:lnTo>
                <a:lnTo>
                  <a:pt x="11227507" y="709183"/>
                </a:lnTo>
                <a:lnTo>
                  <a:pt x="11227507" y="701946"/>
                </a:lnTo>
                <a:lnTo>
                  <a:pt x="11227507" y="625962"/>
                </a:lnTo>
                <a:lnTo>
                  <a:pt x="11227507" y="578925"/>
                </a:lnTo>
                <a:lnTo>
                  <a:pt x="11241981" y="578925"/>
                </a:lnTo>
                <a:lnTo>
                  <a:pt x="11241981" y="701946"/>
                </a:lnTo>
                <a:lnTo>
                  <a:pt x="11241981" y="951607"/>
                </a:lnTo>
                <a:lnTo>
                  <a:pt x="11241981" y="955225"/>
                </a:lnTo>
                <a:lnTo>
                  <a:pt x="11241981" y="991408"/>
                </a:lnTo>
                <a:lnTo>
                  <a:pt x="11241981" y="998645"/>
                </a:lnTo>
                <a:lnTo>
                  <a:pt x="11241981" y="1038446"/>
                </a:lnTo>
                <a:lnTo>
                  <a:pt x="11252835" y="1038446"/>
                </a:lnTo>
                <a:lnTo>
                  <a:pt x="11252835" y="1056537"/>
                </a:lnTo>
                <a:lnTo>
                  <a:pt x="11241981" y="1074628"/>
                </a:lnTo>
                <a:lnTo>
                  <a:pt x="11241981" y="1096338"/>
                </a:lnTo>
                <a:lnTo>
                  <a:pt x="11216653" y="1096338"/>
                </a:lnTo>
                <a:lnTo>
                  <a:pt x="11118959" y="1096338"/>
                </a:lnTo>
                <a:lnTo>
                  <a:pt x="11118959" y="1552241"/>
                </a:lnTo>
                <a:lnTo>
                  <a:pt x="11118959" y="2344643"/>
                </a:lnTo>
                <a:lnTo>
                  <a:pt x="11158760" y="2344643"/>
                </a:lnTo>
                <a:lnTo>
                  <a:pt x="11158760" y="2283132"/>
                </a:lnTo>
                <a:lnTo>
                  <a:pt x="11227507" y="2283132"/>
                </a:lnTo>
                <a:lnTo>
                  <a:pt x="11227507" y="1881504"/>
                </a:lnTo>
                <a:lnTo>
                  <a:pt x="11339674" y="1881504"/>
                </a:lnTo>
                <a:lnTo>
                  <a:pt x="11339674" y="1805520"/>
                </a:lnTo>
                <a:lnTo>
                  <a:pt x="11545916" y="1805520"/>
                </a:lnTo>
                <a:lnTo>
                  <a:pt x="11545916" y="1881504"/>
                </a:lnTo>
                <a:lnTo>
                  <a:pt x="11639991" y="1881504"/>
                </a:lnTo>
                <a:lnTo>
                  <a:pt x="11639991" y="3079153"/>
                </a:lnTo>
                <a:lnTo>
                  <a:pt x="11687029" y="3079153"/>
                </a:lnTo>
                <a:lnTo>
                  <a:pt x="11687029" y="3014024"/>
                </a:lnTo>
                <a:lnTo>
                  <a:pt x="11668937" y="3014024"/>
                </a:lnTo>
                <a:lnTo>
                  <a:pt x="11668937" y="3003169"/>
                </a:lnTo>
                <a:lnTo>
                  <a:pt x="12081421" y="3003169"/>
                </a:lnTo>
                <a:lnTo>
                  <a:pt x="12081421" y="2974223"/>
                </a:lnTo>
                <a:lnTo>
                  <a:pt x="12092275" y="2938040"/>
                </a:lnTo>
                <a:lnTo>
                  <a:pt x="12110367" y="2901857"/>
                </a:lnTo>
                <a:lnTo>
                  <a:pt x="12128458" y="2869293"/>
                </a:lnTo>
                <a:lnTo>
                  <a:pt x="12150168" y="2840347"/>
                </a:lnTo>
                <a:lnTo>
                  <a:pt x="12179114" y="2815019"/>
                </a:lnTo>
                <a:lnTo>
                  <a:pt x="12193587" y="2804164"/>
                </a:lnTo>
                <a:lnTo>
                  <a:pt x="12193587" y="3688684"/>
                </a:lnTo>
                <a:lnTo>
                  <a:pt x="12193587" y="4142926"/>
                </a:lnTo>
                <a:lnTo>
                  <a:pt x="12193587" y="5045996"/>
                </a:lnTo>
                <a:lnTo>
                  <a:pt x="11701462" y="5045996"/>
                </a:lnTo>
                <a:lnTo>
                  <a:pt x="11701462" y="5045994"/>
                </a:lnTo>
                <a:lnTo>
                  <a:pt x="9132526" y="5045994"/>
                </a:lnTo>
                <a:lnTo>
                  <a:pt x="6104025" y="5045994"/>
                </a:lnTo>
                <a:lnTo>
                  <a:pt x="3086558" y="5045994"/>
                </a:lnTo>
                <a:lnTo>
                  <a:pt x="3086558" y="5045996"/>
                </a:lnTo>
                <a:lnTo>
                  <a:pt x="2454365" y="5045996"/>
                </a:lnTo>
                <a:lnTo>
                  <a:pt x="2454365" y="5045994"/>
                </a:lnTo>
                <a:lnTo>
                  <a:pt x="0" y="5045994"/>
                </a:lnTo>
                <a:lnTo>
                  <a:pt x="0" y="3621547"/>
                </a:lnTo>
                <a:lnTo>
                  <a:pt x="0" y="2901857"/>
                </a:lnTo>
                <a:lnTo>
                  <a:pt x="54274" y="2891002"/>
                </a:lnTo>
                <a:lnTo>
                  <a:pt x="336500" y="2862056"/>
                </a:lnTo>
                <a:lnTo>
                  <a:pt x="383537" y="2862056"/>
                </a:lnTo>
                <a:lnTo>
                  <a:pt x="640435" y="2872911"/>
                </a:lnTo>
                <a:lnTo>
                  <a:pt x="687472" y="2880148"/>
                </a:lnTo>
                <a:lnTo>
                  <a:pt x="741746" y="2887384"/>
                </a:lnTo>
                <a:lnTo>
                  <a:pt x="763456" y="2851201"/>
                </a:lnTo>
                <a:lnTo>
                  <a:pt x="788784" y="2833110"/>
                </a:lnTo>
                <a:lnTo>
                  <a:pt x="882859" y="2880148"/>
                </a:lnTo>
                <a:lnTo>
                  <a:pt x="882859" y="2898239"/>
                </a:lnTo>
                <a:lnTo>
                  <a:pt x="890096" y="2880148"/>
                </a:lnTo>
                <a:lnTo>
                  <a:pt x="984171" y="2833110"/>
                </a:lnTo>
                <a:lnTo>
                  <a:pt x="998644" y="2851201"/>
                </a:lnTo>
                <a:lnTo>
                  <a:pt x="1023972" y="2887384"/>
                </a:lnTo>
                <a:lnTo>
                  <a:pt x="1031209" y="2887384"/>
                </a:lnTo>
                <a:lnTo>
                  <a:pt x="1089101" y="2880148"/>
                </a:lnTo>
                <a:lnTo>
                  <a:pt x="1128902" y="2872911"/>
                </a:lnTo>
                <a:lnTo>
                  <a:pt x="1222977" y="2869293"/>
                </a:lnTo>
                <a:lnTo>
                  <a:pt x="1222977" y="1237450"/>
                </a:lnTo>
                <a:lnTo>
                  <a:pt x="1324289" y="1237450"/>
                </a:lnTo>
                <a:lnTo>
                  <a:pt x="1324289" y="926278"/>
                </a:lnTo>
                <a:lnTo>
                  <a:pt x="1447311" y="926278"/>
                </a:lnTo>
                <a:lnTo>
                  <a:pt x="1447311" y="1237450"/>
                </a:lnTo>
                <a:lnTo>
                  <a:pt x="1711445" y="1237450"/>
                </a:lnTo>
                <a:lnTo>
                  <a:pt x="1711445" y="926278"/>
                </a:lnTo>
                <a:lnTo>
                  <a:pt x="1776574" y="926278"/>
                </a:lnTo>
                <a:lnTo>
                  <a:pt x="1776574" y="1237450"/>
                </a:lnTo>
                <a:lnTo>
                  <a:pt x="1935778" y="1237450"/>
                </a:lnTo>
                <a:lnTo>
                  <a:pt x="1935778" y="1769337"/>
                </a:lnTo>
                <a:lnTo>
                  <a:pt x="2218003" y="1769337"/>
                </a:lnTo>
                <a:lnTo>
                  <a:pt x="2218003" y="991407"/>
                </a:lnTo>
                <a:lnTo>
                  <a:pt x="2304842" y="991407"/>
                </a:lnTo>
                <a:lnTo>
                  <a:pt x="2304842" y="966080"/>
                </a:lnTo>
                <a:lnTo>
                  <a:pt x="2312079" y="966080"/>
                </a:lnTo>
                <a:lnTo>
                  <a:pt x="2312079" y="853913"/>
                </a:lnTo>
                <a:lnTo>
                  <a:pt x="2312079" y="806875"/>
                </a:lnTo>
                <a:lnTo>
                  <a:pt x="2312079" y="803257"/>
                </a:lnTo>
                <a:lnTo>
                  <a:pt x="2312079" y="756220"/>
                </a:lnTo>
                <a:lnTo>
                  <a:pt x="2312079" y="741746"/>
                </a:lnTo>
                <a:lnTo>
                  <a:pt x="2312079" y="730892"/>
                </a:lnTo>
                <a:lnTo>
                  <a:pt x="2380826" y="730892"/>
                </a:lnTo>
                <a:lnTo>
                  <a:pt x="2380826" y="680236"/>
                </a:lnTo>
                <a:lnTo>
                  <a:pt x="2380826" y="662144"/>
                </a:lnTo>
                <a:lnTo>
                  <a:pt x="2380826" y="618725"/>
                </a:lnTo>
                <a:lnTo>
                  <a:pt x="2380826" y="607870"/>
                </a:lnTo>
                <a:lnTo>
                  <a:pt x="2380826" y="195387"/>
                </a:lnTo>
                <a:lnTo>
                  <a:pt x="2391681" y="195387"/>
                </a:lnTo>
                <a:lnTo>
                  <a:pt x="2402536" y="224333"/>
                </a:lnTo>
                <a:lnTo>
                  <a:pt x="2417009" y="224333"/>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224444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5FE78D3-5D7C-44B8-B7C4-133A34204851}"/>
              </a:ext>
            </a:extLst>
          </p:cNvPr>
          <p:cNvSpPr>
            <a:spLocks noGrp="1"/>
          </p:cNvSpPr>
          <p:nvPr>
            <p:ph type="pic" sz="quarter" idx="10" hasCustomPrompt="1"/>
          </p:nvPr>
        </p:nvSpPr>
        <p:spPr>
          <a:xfrm>
            <a:off x="2417422" y="573796"/>
            <a:ext cx="9776166" cy="2855204"/>
          </a:xfrm>
          <a:custGeom>
            <a:avLst/>
            <a:gdLst>
              <a:gd name="connsiteX0" fmla="*/ 0 w 9776166"/>
              <a:gd name="connsiteY0" fmla="*/ 0 h 2855204"/>
              <a:gd name="connsiteX1" fmla="*/ 9776166 w 9776166"/>
              <a:gd name="connsiteY1" fmla="*/ 0 h 2855204"/>
              <a:gd name="connsiteX2" fmla="*/ 9776166 w 9776166"/>
              <a:gd name="connsiteY2" fmla="*/ 2855204 h 2855204"/>
              <a:gd name="connsiteX3" fmla="*/ 0 w 9776166"/>
              <a:gd name="connsiteY3" fmla="*/ 2855204 h 2855204"/>
            </a:gdLst>
            <a:ahLst/>
            <a:cxnLst>
              <a:cxn ang="0">
                <a:pos x="connsiteX0" y="connsiteY0"/>
              </a:cxn>
              <a:cxn ang="0">
                <a:pos x="connsiteX1" y="connsiteY1"/>
              </a:cxn>
              <a:cxn ang="0">
                <a:pos x="connsiteX2" y="connsiteY2"/>
              </a:cxn>
              <a:cxn ang="0">
                <a:pos x="connsiteX3" y="connsiteY3"/>
              </a:cxn>
            </a:cxnLst>
            <a:rect l="l" t="t" r="r" b="b"/>
            <a:pathLst>
              <a:path w="9776166" h="2855204">
                <a:moveTo>
                  <a:pt x="0" y="0"/>
                </a:moveTo>
                <a:lnTo>
                  <a:pt x="9776166" y="0"/>
                </a:lnTo>
                <a:lnTo>
                  <a:pt x="9776166" y="2855204"/>
                </a:lnTo>
                <a:lnTo>
                  <a:pt x="0" y="2855204"/>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51741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C1B1508-A818-4E40-9006-74858C8C6B23}"/>
              </a:ext>
            </a:extLst>
          </p:cNvPr>
          <p:cNvSpPr>
            <a:spLocks noGrp="1"/>
          </p:cNvSpPr>
          <p:nvPr>
            <p:ph type="pic" sz="quarter" idx="10" hasCustomPrompt="1"/>
          </p:nvPr>
        </p:nvSpPr>
        <p:spPr>
          <a:xfrm>
            <a:off x="0" y="573796"/>
            <a:ext cx="6096794" cy="2855204"/>
          </a:xfrm>
          <a:custGeom>
            <a:avLst/>
            <a:gdLst>
              <a:gd name="connsiteX0" fmla="*/ 0 w 6096794"/>
              <a:gd name="connsiteY0" fmla="*/ 0 h 2855204"/>
              <a:gd name="connsiteX1" fmla="*/ 6096794 w 6096794"/>
              <a:gd name="connsiteY1" fmla="*/ 0 h 2855204"/>
              <a:gd name="connsiteX2" fmla="*/ 6096794 w 6096794"/>
              <a:gd name="connsiteY2" fmla="*/ 2855204 h 2855204"/>
              <a:gd name="connsiteX3" fmla="*/ 0 w 6096794"/>
              <a:gd name="connsiteY3" fmla="*/ 2855204 h 2855204"/>
            </a:gdLst>
            <a:ahLst/>
            <a:cxnLst>
              <a:cxn ang="0">
                <a:pos x="connsiteX0" y="connsiteY0"/>
              </a:cxn>
              <a:cxn ang="0">
                <a:pos x="connsiteX1" y="connsiteY1"/>
              </a:cxn>
              <a:cxn ang="0">
                <a:pos x="connsiteX2" y="connsiteY2"/>
              </a:cxn>
              <a:cxn ang="0">
                <a:pos x="connsiteX3" y="connsiteY3"/>
              </a:cxn>
            </a:cxnLst>
            <a:rect l="l" t="t" r="r" b="b"/>
            <a:pathLst>
              <a:path w="6096794" h="2855204">
                <a:moveTo>
                  <a:pt x="0" y="0"/>
                </a:moveTo>
                <a:lnTo>
                  <a:pt x="6096794" y="0"/>
                </a:lnTo>
                <a:lnTo>
                  <a:pt x="6096794" y="2855204"/>
                </a:lnTo>
                <a:lnTo>
                  <a:pt x="0" y="2855204"/>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199780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6DEDA5-FF1B-4DD4-8431-1D80C1C7DD05}"/>
              </a:ext>
            </a:extLst>
          </p:cNvPr>
          <p:cNvSpPr>
            <a:spLocks noGrp="1"/>
          </p:cNvSpPr>
          <p:nvPr>
            <p:ph type="pic" sz="quarter" idx="10" hasCustomPrompt="1"/>
          </p:nvPr>
        </p:nvSpPr>
        <p:spPr>
          <a:xfrm>
            <a:off x="7700530" y="514760"/>
            <a:ext cx="2399724" cy="3357135"/>
          </a:xfrm>
          <a:custGeom>
            <a:avLst/>
            <a:gdLst>
              <a:gd name="connsiteX0" fmla="*/ 939178 w 2399724"/>
              <a:gd name="connsiteY0" fmla="*/ 0 h 3357135"/>
              <a:gd name="connsiteX1" fmla="*/ 947906 w 2399724"/>
              <a:gd name="connsiteY1" fmla="*/ 0 h 3357135"/>
              <a:gd name="connsiteX2" fmla="*/ 947906 w 2399724"/>
              <a:gd name="connsiteY2" fmla="*/ 5819 h 3357135"/>
              <a:gd name="connsiteX3" fmla="*/ 947906 w 2399724"/>
              <a:gd name="connsiteY3" fmla="*/ 282217 h 3357135"/>
              <a:gd name="connsiteX4" fmla="*/ 953725 w 2399724"/>
              <a:gd name="connsiteY4" fmla="*/ 285127 h 3357135"/>
              <a:gd name="connsiteX5" fmla="*/ 953725 w 2399724"/>
              <a:gd name="connsiteY5" fmla="*/ 299674 h 3357135"/>
              <a:gd name="connsiteX6" fmla="*/ 962453 w 2399724"/>
              <a:gd name="connsiteY6" fmla="*/ 299674 h 3357135"/>
              <a:gd name="connsiteX7" fmla="*/ 962453 w 2399724"/>
              <a:gd name="connsiteY7" fmla="*/ 224028 h 3357135"/>
              <a:gd name="connsiteX8" fmla="*/ 968272 w 2399724"/>
              <a:gd name="connsiteY8" fmla="*/ 224028 h 3357135"/>
              <a:gd name="connsiteX9" fmla="*/ 968272 w 2399724"/>
              <a:gd name="connsiteY9" fmla="*/ 299674 h 3357135"/>
              <a:gd name="connsiteX10" fmla="*/ 1105017 w 2399724"/>
              <a:gd name="connsiteY10" fmla="*/ 299674 h 3357135"/>
              <a:gd name="connsiteX11" fmla="*/ 1105017 w 2399724"/>
              <a:gd name="connsiteY11" fmla="*/ 282217 h 3357135"/>
              <a:gd name="connsiteX12" fmla="*/ 1107926 w 2399724"/>
              <a:gd name="connsiteY12" fmla="*/ 282217 h 3357135"/>
              <a:gd name="connsiteX13" fmla="*/ 1107926 w 2399724"/>
              <a:gd name="connsiteY13" fmla="*/ 177477 h 3357135"/>
              <a:gd name="connsiteX14" fmla="*/ 1119564 w 2399724"/>
              <a:gd name="connsiteY14" fmla="*/ 177477 h 3357135"/>
              <a:gd name="connsiteX15" fmla="*/ 1119564 w 2399724"/>
              <a:gd name="connsiteY15" fmla="*/ 180386 h 3357135"/>
              <a:gd name="connsiteX16" fmla="*/ 1119564 w 2399724"/>
              <a:gd name="connsiteY16" fmla="*/ 282217 h 3357135"/>
              <a:gd name="connsiteX17" fmla="*/ 1119564 w 2399724"/>
              <a:gd name="connsiteY17" fmla="*/ 285127 h 3357135"/>
              <a:gd name="connsiteX18" fmla="*/ 1119564 w 2399724"/>
              <a:gd name="connsiteY18" fmla="*/ 299674 h 3357135"/>
              <a:gd name="connsiteX19" fmla="*/ 1122473 w 2399724"/>
              <a:gd name="connsiteY19" fmla="*/ 299674 h 3357135"/>
              <a:gd name="connsiteX20" fmla="*/ 1122473 w 2399724"/>
              <a:gd name="connsiteY20" fmla="*/ 224028 h 3357135"/>
              <a:gd name="connsiteX21" fmla="*/ 1134111 w 2399724"/>
              <a:gd name="connsiteY21" fmla="*/ 224028 h 3357135"/>
              <a:gd name="connsiteX22" fmla="*/ 1134111 w 2399724"/>
              <a:gd name="connsiteY22" fmla="*/ 299674 h 3357135"/>
              <a:gd name="connsiteX23" fmla="*/ 1279584 w 2399724"/>
              <a:gd name="connsiteY23" fmla="*/ 290945 h 3357135"/>
              <a:gd name="connsiteX24" fmla="*/ 1279584 w 2399724"/>
              <a:gd name="connsiteY24" fmla="*/ 282217 h 3357135"/>
              <a:gd name="connsiteX25" fmla="*/ 1285402 w 2399724"/>
              <a:gd name="connsiteY25" fmla="*/ 282217 h 3357135"/>
              <a:gd name="connsiteX26" fmla="*/ 1285402 w 2399724"/>
              <a:gd name="connsiteY26" fmla="*/ 177477 h 3357135"/>
              <a:gd name="connsiteX27" fmla="*/ 1288312 w 2399724"/>
              <a:gd name="connsiteY27" fmla="*/ 177477 h 3357135"/>
              <a:gd name="connsiteX28" fmla="*/ 1294131 w 2399724"/>
              <a:gd name="connsiteY28" fmla="*/ 177477 h 3357135"/>
              <a:gd name="connsiteX29" fmla="*/ 1294131 w 2399724"/>
              <a:gd name="connsiteY29" fmla="*/ 224028 h 3357135"/>
              <a:gd name="connsiteX30" fmla="*/ 1302859 w 2399724"/>
              <a:gd name="connsiteY30" fmla="*/ 224028 h 3357135"/>
              <a:gd name="connsiteX31" fmla="*/ 1302859 w 2399724"/>
              <a:gd name="connsiteY31" fmla="*/ 290945 h 3357135"/>
              <a:gd name="connsiteX32" fmla="*/ 1448332 w 2399724"/>
              <a:gd name="connsiteY32" fmla="*/ 290945 h 3357135"/>
              <a:gd name="connsiteX33" fmla="*/ 1448332 w 2399724"/>
              <a:gd name="connsiteY33" fmla="*/ 282217 h 3357135"/>
              <a:gd name="connsiteX34" fmla="*/ 1454151 w 2399724"/>
              <a:gd name="connsiteY34" fmla="*/ 282217 h 3357135"/>
              <a:gd name="connsiteX35" fmla="*/ 1454151 w 2399724"/>
              <a:gd name="connsiteY35" fmla="*/ 177477 h 3357135"/>
              <a:gd name="connsiteX36" fmla="*/ 1459970 w 2399724"/>
              <a:gd name="connsiteY36" fmla="*/ 177477 h 3357135"/>
              <a:gd name="connsiteX37" fmla="*/ 1459970 w 2399724"/>
              <a:gd name="connsiteY37" fmla="*/ 215299 h 3357135"/>
              <a:gd name="connsiteX38" fmla="*/ 1462879 w 2399724"/>
              <a:gd name="connsiteY38" fmla="*/ 215299 h 3357135"/>
              <a:gd name="connsiteX39" fmla="*/ 1462879 w 2399724"/>
              <a:gd name="connsiteY39" fmla="*/ 224028 h 3357135"/>
              <a:gd name="connsiteX40" fmla="*/ 1462879 w 2399724"/>
              <a:gd name="connsiteY40" fmla="*/ 290945 h 3357135"/>
              <a:gd name="connsiteX41" fmla="*/ 1622899 w 2399724"/>
              <a:gd name="connsiteY41" fmla="*/ 290945 h 3357135"/>
              <a:gd name="connsiteX42" fmla="*/ 1622899 w 2399724"/>
              <a:gd name="connsiteY42" fmla="*/ 282217 h 3357135"/>
              <a:gd name="connsiteX43" fmla="*/ 1622899 w 2399724"/>
              <a:gd name="connsiteY43" fmla="*/ 276398 h 3357135"/>
              <a:gd name="connsiteX44" fmla="*/ 1622899 w 2399724"/>
              <a:gd name="connsiteY44" fmla="*/ 215299 h 3357135"/>
              <a:gd name="connsiteX45" fmla="*/ 1622899 w 2399724"/>
              <a:gd name="connsiteY45" fmla="*/ 177477 h 3357135"/>
              <a:gd name="connsiteX46" fmla="*/ 1634538 w 2399724"/>
              <a:gd name="connsiteY46" fmla="*/ 177477 h 3357135"/>
              <a:gd name="connsiteX47" fmla="*/ 1634538 w 2399724"/>
              <a:gd name="connsiteY47" fmla="*/ 276398 h 3357135"/>
              <a:gd name="connsiteX48" fmla="*/ 1634538 w 2399724"/>
              <a:gd name="connsiteY48" fmla="*/ 477151 h 3357135"/>
              <a:gd name="connsiteX49" fmla="*/ 1634538 w 2399724"/>
              <a:gd name="connsiteY49" fmla="*/ 480060 h 3357135"/>
              <a:gd name="connsiteX50" fmla="*/ 1634538 w 2399724"/>
              <a:gd name="connsiteY50" fmla="*/ 509155 h 3357135"/>
              <a:gd name="connsiteX51" fmla="*/ 1634538 w 2399724"/>
              <a:gd name="connsiteY51" fmla="*/ 514974 h 3357135"/>
              <a:gd name="connsiteX52" fmla="*/ 1634538 w 2399724"/>
              <a:gd name="connsiteY52" fmla="*/ 546978 h 3357135"/>
              <a:gd name="connsiteX53" fmla="*/ 1643265 w 2399724"/>
              <a:gd name="connsiteY53" fmla="*/ 546978 h 3357135"/>
              <a:gd name="connsiteX54" fmla="*/ 1643265 w 2399724"/>
              <a:gd name="connsiteY54" fmla="*/ 561525 h 3357135"/>
              <a:gd name="connsiteX55" fmla="*/ 1634538 w 2399724"/>
              <a:gd name="connsiteY55" fmla="*/ 576072 h 3357135"/>
              <a:gd name="connsiteX56" fmla="*/ 1634538 w 2399724"/>
              <a:gd name="connsiteY56" fmla="*/ 593529 h 3357135"/>
              <a:gd name="connsiteX57" fmla="*/ 1614171 w 2399724"/>
              <a:gd name="connsiteY57" fmla="*/ 593529 h 3357135"/>
              <a:gd name="connsiteX58" fmla="*/ 1535616 w 2399724"/>
              <a:gd name="connsiteY58" fmla="*/ 593529 h 3357135"/>
              <a:gd name="connsiteX59" fmla="*/ 1535616 w 2399724"/>
              <a:gd name="connsiteY59" fmla="*/ 960120 h 3357135"/>
              <a:gd name="connsiteX60" fmla="*/ 1535616 w 2399724"/>
              <a:gd name="connsiteY60" fmla="*/ 1597291 h 3357135"/>
              <a:gd name="connsiteX61" fmla="*/ 1567620 w 2399724"/>
              <a:gd name="connsiteY61" fmla="*/ 1597291 h 3357135"/>
              <a:gd name="connsiteX62" fmla="*/ 1567620 w 2399724"/>
              <a:gd name="connsiteY62" fmla="*/ 1547830 h 3357135"/>
              <a:gd name="connsiteX63" fmla="*/ 1622899 w 2399724"/>
              <a:gd name="connsiteY63" fmla="*/ 1547830 h 3357135"/>
              <a:gd name="connsiteX64" fmla="*/ 1622899 w 2399724"/>
              <a:gd name="connsiteY64" fmla="*/ 1224881 h 3357135"/>
              <a:gd name="connsiteX65" fmla="*/ 1713093 w 2399724"/>
              <a:gd name="connsiteY65" fmla="*/ 1224881 h 3357135"/>
              <a:gd name="connsiteX66" fmla="*/ 1713093 w 2399724"/>
              <a:gd name="connsiteY66" fmla="*/ 1163782 h 3357135"/>
              <a:gd name="connsiteX67" fmla="*/ 1878932 w 2399724"/>
              <a:gd name="connsiteY67" fmla="*/ 1163782 h 3357135"/>
              <a:gd name="connsiteX68" fmla="*/ 1878932 w 2399724"/>
              <a:gd name="connsiteY68" fmla="*/ 1224881 h 3357135"/>
              <a:gd name="connsiteX69" fmla="*/ 1954578 w 2399724"/>
              <a:gd name="connsiteY69" fmla="*/ 1224881 h 3357135"/>
              <a:gd name="connsiteX70" fmla="*/ 1954578 w 2399724"/>
              <a:gd name="connsiteY70" fmla="*/ 2187910 h 3357135"/>
              <a:gd name="connsiteX71" fmla="*/ 1992401 w 2399724"/>
              <a:gd name="connsiteY71" fmla="*/ 2187910 h 3357135"/>
              <a:gd name="connsiteX72" fmla="*/ 1992401 w 2399724"/>
              <a:gd name="connsiteY72" fmla="*/ 2135540 h 3357135"/>
              <a:gd name="connsiteX73" fmla="*/ 1977853 w 2399724"/>
              <a:gd name="connsiteY73" fmla="*/ 2135540 h 3357135"/>
              <a:gd name="connsiteX74" fmla="*/ 1977853 w 2399724"/>
              <a:gd name="connsiteY74" fmla="*/ 2126812 h 3357135"/>
              <a:gd name="connsiteX75" fmla="*/ 2309531 w 2399724"/>
              <a:gd name="connsiteY75" fmla="*/ 2126812 h 3357135"/>
              <a:gd name="connsiteX76" fmla="*/ 2309531 w 2399724"/>
              <a:gd name="connsiteY76" fmla="*/ 2103536 h 3357135"/>
              <a:gd name="connsiteX77" fmla="*/ 2318259 w 2399724"/>
              <a:gd name="connsiteY77" fmla="*/ 2074441 h 3357135"/>
              <a:gd name="connsiteX78" fmla="*/ 2332807 w 2399724"/>
              <a:gd name="connsiteY78" fmla="*/ 2045347 h 3357135"/>
              <a:gd name="connsiteX79" fmla="*/ 2347354 w 2399724"/>
              <a:gd name="connsiteY79" fmla="*/ 2019162 h 3357135"/>
              <a:gd name="connsiteX80" fmla="*/ 2364811 w 2399724"/>
              <a:gd name="connsiteY80" fmla="*/ 1995886 h 3357135"/>
              <a:gd name="connsiteX81" fmla="*/ 2388086 w 2399724"/>
              <a:gd name="connsiteY81" fmla="*/ 1975520 h 3357135"/>
              <a:gd name="connsiteX82" fmla="*/ 2399724 w 2399724"/>
              <a:gd name="connsiteY82" fmla="*/ 1966792 h 3357135"/>
              <a:gd name="connsiteX83" fmla="*/ 2399724 w 2399724"/>
              <a:gd name="connsiteY83" fmla="*/ 3043290 h 3357135"/>
              <a:gd name="connsiteX84" fmla="*/ 2385179 w 2399724"/>
              <a:gd name="connsiteY84" fmla="*/ 3043290 h 3357135"/>
              <a:gd name="connsiteX85" fmla="*/ 2385179 w 2399724"/>
              <a:gd name="connsiteY85" fmla="*/ 3357135 h 3357135"/>
              <a:gd name="connsiteX86" fmla="*/ 0 w 2399724"/>
              <a:gd name="connsiteY86" fmla="*/ 3357135 h 3357135"/>
              <a:gd name="connsiteX87" fmla="*/ 0 w 2399724"/>
              <a:gd name="connsiteY87" fmla="*/ 844155 h 3357135"/>
              <a:gd name="connsiteX88" fmla="*/ 16880 w 2399724"/>
              <a:gd name="connsiteY88" fmla="*/ 803010 h 3357135"/>
              <a:gd name="connsiteX89" fmla="*/ 83798 w 2399724"/>
              <a:gd name="connsiteY89" fmla="*/ 803010 h 3357135"/>
              <a:gd name="connsiteX90" fmla="*/ 112893 w 2399724"/>
              <a:gd name="connsiteY90" fmla="*/ 741911 h 3357135"/>
              <a:gd name="connsiteX91" fmla="*/ 543492 w 2399724"/>
              <a:gd name="connsiteY91" fmla="*/ 741911 h 3357135"/>
              <a:gd name="connsiteX92" fmla="*/ 543492 w 2399724"/>
              <a:gd name="connsiteY92" fmla="*/ 803010 h 3357135"/>
              <a:gd name="connsiteX93" fmla="*/ 659870 w 2399724"/>
              <a:gd name="connsiteY93" fmla="*/ 803010 h 3357135"/>
              <a:gd name="connsiteX94" fmla="*/ 665689 w 2399724"/>
              <a:gd name="connsiteY94" fmla="*/ 2435214 h 3357135"/>
              <a:gd name="connsiteX95" fmla="*/ 706421 w 2399724"/>
              <a:gd name="connsiteY95" fmla="*/ 2435214 h 3357135"/>
              <a:gd name="connsiteX96" fmla="*/ 712240 w 2399724"/>
              <a:gd name="connsiteY96" fmla="*/ 808828 h 3357135"/>
              <a:gd name="connsiteX97" fmla="*/ 703511 w 2399724"/>
              <a:gd name="connsiteY97" fmla="*/ 797190 h 3357135"/>
              <a:gd name="connsiteX98" fmla="*/ 703511 w 2399724"/>
              <a:gd name="connsiteY98" fmla="*/ 779734 h 3357135"/>
              <a:gd name="connsiteX99" fmla="*/ 712240 w 2399724"/>
              <a:gd name="connsiteY99" fmla="*/ 773915 h 3357135"/>
              <a:gd name="connsiteX100" fmla="*/ 712240 w 2399724"/>
              <a:gd name="connsiteY100" fmla="*/ 736092 h 3357135"/>
              <a:gd name="connsiteX101" fmla="*/ 703511 w 2399724"/>
              <a:gd name="connsiteY101" fmla="*/ 727364 h 3357135"/>
              <a:gd name="connsiteX102" fmla="*/ 703511 w 2399724"/>
              <a:gd name="connsiteY102" fmla="*/ 721545 h 3357135"/>
              <a:gd name="connsiteX103" fmla="*/ 712240 w 2399724"/>
              <a:gd name="connsiteY103" fmla="*/ 718636 h 3357135"/>
              <a:gd name="connsiteX104" fmla="*/ 712240 w 2399724"/>
              <a:gd name="connsiteY104" fmla="*/ 660446 h 3357135"/>
              <a:gd name="connsiteX105" fmla="*/ 703511 w 2399724"/>
              <a:gd name="connsiteY105" fmla="*/ 651718 h 3357135"/>
              <a:gd name="connsiteX106" fmla="*/ 703511 w 2399724"/>
              <a:gd name="connsiteY106" fmla="*/ 608076 h 3357135"/>
              <a:gd name="connsiteX107" fmla="*/ 712240 w 2399724"/>
              <a:gd name="connsiteY107" fmla="*/ 599348 h 3357135"/>
              <a:gd name="connsiteX108" fmla="*/ 741335 w 2399724"/>
              <a:gd name="connsiteY108" fmla="*/ 599348 h 3357135"/>
              <a:gd name="connsiteX109" fmla="*/ 773339 w 2399724"/>
              <a:gd name="connsiteY109" fmla="*/ 590620 h 3357135"/>
              <a:gd name="connsiteX110" fmla="*/ 819890 w 2399724"/>
              <a:gd name="connsiteY110" fmla="*/ 584800 h 3357135"/>
              <a:gd name="connsiteX111" fmla="*/ 819890 w 2399724"/>
              <a:gd name="connsiteY111" fmla="*/ 509155 h 3357135"/>
              <a:gd name="connsiteX112" fmla="*/ 706421 w 2399724"/>
              <a:gd name="connsiteY112" fmla="*/ 488788 h 3357135"/>
              <a:gd name="connsiteX113" fmla="*/ 703511 w 2399724"/>
              <a:gd name="connsiteY113" fmla="*/ 488788 h 3357135"/>
              <a:gd name="connsiteX114" fmla="*/ 694784 w 2399724"/>
              <a:gd name="connsiteY114" fmla="*/ 485879 h 3357135"/>
              <a:gd name="connsiteX115" fmla="*/ 688964 w 2399724"/>
              <a:gd name="connsiteY115" fmla="*/ 485879 h 3357135"/>
              <a:gd name="connsiteX116" fmla="*/ 680236 w 2399724"/>
              <a:gd name="connsiteY116" fmla="*/ 485879 h 3357135"/>
              <a:gd name="connsiteX117" fmla="*/ 668598 w 2399724"/>
              <a:gd name="connsiteY117" fmla="*/ 480060 h 3357135"/>
              <a:gd name="connsiteX118" fmla="*/ 665689 w 2399724"/>
              <a:gd name="connsiteY118" fmla="*/ 480060 h 3357135"/>
              <a:gd name="connsiteX119" fmla="*/ 656961 w 2399724"/>
              <a:gd name="connsiteY119" fmla="*/ 480060 h 3357135"/>
              <a:gd name="connsiteX120" fmla="*/ 645323 w 2399724"/>
              <a:gd name="connsiteY120" fmla="*/ 477151 h 3357135"/>
              <a:gd name="connsiteX121" fmla="*/ 636594 w 2399724"/>
              <a:gd name="connsiteY121" fmla="*/ 477151 h 3357135"/>
              <a:gd name="connsiteX122" fmla="*/ 627866 w 2399724"/>
              <a:gd name="connsiteY122" fmla="*/ 471331 h 3357135"/>
              <a:gd name="connsiteX123" fmla="*/ 622047 w 2399724"/>
              <a:gd name="connsiteY123" fmla="*/ 471331 h 3357135"/>
              <a:gd name="connsiteX124" fmla="*/ 613319 w 2399724"/>
              <a:gd name="connsiteY124" fmla="*/ 465513 h 3357135"/>
              <a:gd name="connsiteX125" fmla="*/ 607500 w 2399724"/>
              <a:gd name="connsiteY125" fmla="*/ 462604 h 3357135"/>
              <a:gd name="connsiteX126" fmla="*/ 604590 w 2399724"/>
              <a:gd name="connsiteY126" fmla="*/ 462604 h 3357135"/>
              <a:gd name="connsiteX127" fmla="*/ 598772 w 2399724"/>
              <a:gd name="connsiteY127" fmla="*/ 462604 h 3357135"/>
              <a:gd name="connsiteX128" fmla="*/ 592953 w 2399724"/>
              <a:gd name="connsiteY128" fmla="*/ 456784 h 3357135"/>
              <a:gd name="connsiteX129" fmla="*/ 592953 w 2399724"/>
              <a:gd name="connsiteY129" fmla="*/ 450966 h 3357135"/>
              <a:gd name="connsiteX130" fmla="*/ 590043 w 2399724"/>
              <a:gd name="connsiteY130" fmla="*/ 450966 h 3357135"/>
              <a:gd name="connsiteX131" fmla="*/ 590043 w 2399724"/>
              <a:gd name="connsiteY131" fmla="*/ 448056 h 3357135"/>
              <a:gd name="connsiteX132" fmla="*/ 584224 w 2399724"/>
              <a:gd name="connsiteY132" fmla="*/ 448056 h 3357135"/>
              <a:gd name="connsiteX133" fmla="*/ 584224 w 2399724"/>
              <a:gd name="connsiteY133" fmla="*/ 442237 h 3357135"/>
              <a:gd name="connsiteX134" fmla="*/ 584224 w 2399724"/>
              <a:gd name="connsiteY134" fmla="*/ 439327 h 3357135"/>
              <a:gd name="connsiteX135" fmla="*/ 584224 w 2399724"/>
              <a:gd name="connsiteY135" fmla="*/ 433509 h 3357135"/>
              <a:gd name="connsiteX136" fmla="*/ 584224 w 2399724"/>
              <a:gd name="connsiteY136" fmla="*/ 427690 h 3357135"/>
              <a:gd name="connsiteX137" fmla="*/ 590043 w 2399724"/>
              <a:gd name="connsiteY137" fmla="*/ 424780 h 3357135"/>
              <a:gd name="connsiteX138" fmla="*/ 592953 w 2399724"/>
              <a:gd name="connsiteY138" fmla="*/ 418962 h 3357135"/>
              <a:gd name="connsiteX139" fmla="*/ 598772 w 2399724"/>
              <a:gd name="connsiteY139" fmla="*/ 413143 h 3357135"/>
              <a:gd name="connsiteX140" fmla="*/ 604590 w 2399724"/>
              <a:gd name="connsiteY140" fmla="*/ 413143 h 3357135"/>
              <a:gd name="connsiteX141" fmla="*/ 607500 w 2399724"/>
              <a:gd name="connsiteY141" fmla="*/ 410233 h 3357135"/>
              <a:gd name="connsiteX142" fmla="*/ 619137 w 2399724"/>
              <a:gd name="connsiteY142" fmla="*/ 404414 h 3357135"/>
              <a:gd name="connsiteX143" fmla="*/ 622047 w 2399724"/>
              <a:gd name="connsiteY143" fmla="*/ 404414 h 3357135"/>
              <a:gd name="connsiteX144" fmla="*/ 642414 w 2399724"/>
              <a:gd name="connsiteY144" fmla="*/ 398596 h 3357135"/>
              <a:gd name="connsiteX145" fmla="*/ 659870 w 2399724"/>
              <a:gd name="connsiteY145" fmla="*/ 395686 h 3357135"/>
              <a:gd name="connsiteX146" fmla="*/ 674418 w 2399724"/>
              <a:gd name="connsiteY146" fmla="*/ 389867 h 3357135"/>
              <a:gd name="connsiteX147" fmla="*/ 688964 w 2399724"/>
              <a:gd name="connsiteY147" fmla="*/ 389867 h 3357135"/>
              <a:gd name="connsiteX148" fmla="*/ 697693 w 2399724"/>
              <a:gd name="connsiteY148" fmla="*/ 386957 h 3357135"/>
              <a:gd name="connsiteX149" fmla="*/ 703511 w 2399724"/>
              <a:gd name="connsiteY149" fmla="*/ 386957 h 3357135"/>
              <a:gd name="connsiteX150" fmla="*/ 718059 w 2399724"/>
              <a:gd name="connsiteY150" fmla="*/ 386957 h 3357135"/>
              <a:gd name="connsiteX151" fmla="*/ 732606 w 2399724"/>
              <a:gd name="connsiteY151" fmla="*/ 381139 h 3357135"/>
              <a:gd name="connsiteX152" fmla="*/ 741335 w 2399724"/>
              <a:gd name="connsiteY152" fmla="*/ 381139 h 3357135"/>
              <a:gd name="connsiteX153" fmla="*/ 764610 w 2399724"/>
              <a:gd name="connsiteY153" fmla="*/ 375319 h 3357135"/>
              <a:gd name="connsiteX154" fmla="*/ 782067 w 2399724"/>
              <a:gd name="connsiteY154" fmla="*/ 375319 h 3357135"/>
              <a:gd name="connsiteX155" fmla="*/ 793705 w 2399724"/>
              <a:gd name="connsiteY155" fmla="*/ 372410 h 3357135"/>
              <a:gd name="connsiteX156" fmla="*/ 796614 w 2399724"/>
              <a:gd name="connsiteY156" fmla="*/ 372410 h 3357135"/>
              <a:gd name="connsiteX157" fmla="*/ 816980 w 2399724"/>
              <a:gd name="connsiteY157" fmla="*/ 372410 h 3357135"/>
              <a:gd name="connsiteX158" fmla="*/ 831528 w 2399724"/>
              <a:gd name="connsiteY158" fmla="*/ 372410 h 3357135"/>
              <a:gd name="connsiteX159" fmla="*/ 834437 w 2399724"/>
              <a:gd name="connsiteY159" fmla="*/ 372410 h 3357135"/>
              <a:gd name="connsiteX160" fmla="*/ 854804 w 2399724"/>
              <a:gd name="connsiteY160" fmla="*/ 366592 h 3357135"/>
              <a:gd name="connsiteX161" fmla="*/ 872260 w 2399724"/>
              <a:gd name="connsiteY161" fmla="*/ 366592 h 3357135"/>
              <a:gd name="connsiteX162" fmla="*/ 878079 w 2399724"/>
              <a:gd name="connsiteY162" fmla="*/ 366592 h 3357135"/>
              <a:gd name="connsiteX163" fmla="*/ 895536 w 2399724"/>
              <a:gd name="connsiteY163" fmla="*/ 366592 h 3357135"/>
              <a:gd name="connsiteX164" fmla="*/ 915902 w 2399724"/>
              <a:gd name="connsiteY164" fmla="*/ 366592 h 3357135"/>
              <a:gd name="connsiteX165" fmla="*/ 918812 w 2399724"/>
              <a:gd name="connsiteY165" fmla="*/ 366592 h 3357135"/>
              <a:gd name="connsiteX166" fmla="*/ 939178 w 2399724"/>
              <a:gd name="connsiteY166" fmla="*/ 360772 h 3357135"/>
              <a:gd name="connsiteX167" fmla="*/ 939178 w 2399724"/>
              <a:gd name="connsiteY167" fmla="*/ 282217 h 3357135"/>
              <a:gd name="connsiteX168" fmla="*/ 939178 w 2399724"/>
              <a:gd name="connsiteY168" fmla="*/ 180386 h 33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399724" h="3357135">
                <a:moveTo>
                  <a:pt x="939178" y="0"/>
                </a:moveTo>
                <a:lnTo>
                  <a:pt x="947906" y="0"/>
                </a:lnTo>
                <a:lnTo>
                  <a:pt x="947906" y="5819"/>
                </a:lnTo>
                <a:lnTo>
                  <a:pt x="947906" y="282217"/>
                </a:lnTo>
                <a:lnTo>
                  <a:pt x="953725" y="285127"/>
                </a:lnTo>
                <a:lnTo>
                  <a:pt x="953725" y="299674"/>
                </a:lnTo>
                <a:lnTo>
                  <a:pt x="962453" y="299674"/>
                </a:lnTo>
                <a:lnTo>
                  <a:pt x="962453" y="224028"/>
                </a:lnTo>
                <a:lnTo>
                  <a:pt x="968272" y="224028"/>
                </a:lnTo>
                <a:lnTo>
                  <a:pt x="968272" y="299674"/>
                </a:lnTo>
                <a:lnTo>
                  <a:pt x="1105017" y="299674"/>
                </a:lnTo>
                <a:lnTo>
                  <a:pt x="1105017" y="282217"/>
                </a:lnTo>
                <a:lnTo>
                  <a:pt x="1107926" y="282217"/>
                </a:lnTo>
                <a:lnTo>
                  <a:pt x="1107926" y="177477"/>
                </a:lnTo>
                <a:lnTo>
                  <a:pt x="1119564" y="177477"/>
                </a:lnTo>
                <a:lnTo>
                  <a:pt x="1119564" y="180386"/>
                </a:lnTo>
                <a:lnTo>
                  <a:pt x="1119564" y="282217"/>
                </a:lnTo>
                <a:lnTo>
                  <a:pt x="1119564" y="285127"/>
                </a:lnTo>
                <a:lnTo>
                  <a:pt x="1119564" y="299674"/>
                </a:lnTo>
                <a:lnTo>
                  <a:pt x="1122473" y="299674"/>
                </a:lnTo>
                <a:lnTo>
                  <a:pt x="1122473" y="224028"/>
                </a:lnTo>
                <a:lnTo>
                  <a:pt x="1134111" y="224028"/>
                </a:lnTo>
                <a:lnTo>
                  <a:pt x="1134111" y="299674"/>
                </a:lnTo>
                <a:lnTo>
                  <a:pt x="1279584" y="290945"/>
                </a:lnTo>
                <a:lnTo>
                  <a:pt x="1279584" y="282217"/>
                </a:lnTo>
                <a:lnTo>
                  <a:pt x="1285402" y="282217"/>
                </a:lnTo>
                <a:lnTo>
                  <a:pt x="1285402" y="177477"/>
                </a:lnTo>
                <a:lnTo>
                  <a:pt x="1288312" y="177477"/>
                </a:lnTo>
                <a:lnTo>
                  <a:pt x="1294131" y="177477"/>
                </a:lnTo>
                <a:lnTo>
                  <a:pt x="1294131" y="224028"/>
                </a:lnTo>
                <a:lnTo>
                  <a:pt x="1302859" y="224028"/>
                </a:lnTo>
                <a:lnTo>
                  <a:pt x="1302859" y="290945"/>
                </a:lnTo>
                <a:lnTo>
                  <a:pt x="1448332" y="290945"/>
                </a:lnTo>
                <a:lnTo>
                  <a:pt x="1448332" y="282217"/>
                </a:lnTo>
                <a:lnTo>
                  <a:pt x="1454151" y="282217"/>
                </a:lnTo>
                <a:lnTo>
                  <a:pt x="1454151" y="177477"/>
                </a:lnTo>
                <a:lnTo>
                  <a:pt x="1459970" y="177477"/>
                </a:lnTo>
                <a:lnTo>
                  <a:pt x="1459970" y="215299"/>
                </a:lnTo>
                <a:lnTo>
                  <a:pt x="1462879" y="215299"/>
                </a:lnTo>
                <a:lnTo>
                  <a:pt x="1462879" y="224028"/>
                </a:lnTo>
                <a:lnTo>
                  <a:pt x="1462879" y="290945"/>
                </a:lnTo>
                <a:lnTo>
                  <a:pt x="1622899" y="290945"/>
                </a:lnTo>
                <a:lnTo>
                  <a:pt x="1622899" y="282217"/>
                </a:lnTo>
                <a:lnTo>
                  <a:pt x="1622899" y="276398"/>
                </a:lnTo>
                <a:lnTo>
                  <a:pt x="1622899" y="215299"/>
                </a:lnTo>
                <a:lnTo>
                  <a:pt x="1622899" y="177477"/>
                </a:lnTo>
                <a:lnTo>
                  <a:pt x="1634538" y="177477"/>
                </a:lnTo>
                <a:lnTo>
                  <a:pt x="1634538" y="276398"/>
                </a:lnTo>
                <a:lnTo>
                  <a:pt x="1634538" y="477151"/>
                </a:lnTo>
                <a:lnTo>
                  <a:pt x="1634538" y="480060"/>
                </a:lnTo>
                <a:lnTo>
                  <a:pt x="1634538" y="509155"/>
                </a:lnTo>
                <a:lnTo>
                  <a:pt x="1634538" y="514974"/>
                </a:lnTo>
                <a:lnTo>
                  <a:pt x="1634538" y="546978"/>
                </a:lnTo>
                <a:lnTo>
                  <a:pt x="1643265" y="546978"/>
                </a:lnTo>
                <a:lnTo>
                  <a:pt x="1643265" y="561525"/>
                </a:lnTo>
                <a:lnTo>
                  <a:pt x="1634538" y="576072"/>
                </a:lnTo>
                <a:lnTo>
                  <a:pt x="1634538" y="593529"/>
                </a:lnTo>
                <a:lnTo>
                  <a:pt x="1614171" y="593529"/>
                </a:lnTo>
                <a:lnTo>
                  <a:pt x="1535616" y="593529"/>
                </a:lnTo>
                <a:lnTo>
                  <a:pt x="1535616" y="960120"/>
                </a:lnTo>
                <a:lnTo>
                  <a:pt x="1535616" y="1597291"/>
                </a:lnTo>
                <a:lnTo>
                  <a:pt x="1567620" y="1597291"/>
                </a:lnTo>
                <a:lnTo>
                  <a:pt x="1567620" y="1547830"/>
                </a:lnTo>
                <a:lnTo>
                  <a:pt x="1622899" y="1547830"/>
                </a:lnTo>
                <a:lnTo>
                  <a:pt x="1622899" y="1224881"/>
                </a:lnTo>
                <a:lnTo>
                  <a:pt x="1713093" y="1224881"/>
                </a:lnTo>
                <a:lnTo>
                  <a:pt x="1713093" y="1163782"/>
                </a:lnTo>
                <a:lnTo>
                  <a:pt x="1878932" y="1163782"/>
                </a:lnTo>
                <a:lnTo>
                  <a:pt x="1878932" y="1224881"/>
                </a:lnTo>
                <a:lnTo>
                  <a:pt x="1954578" y="1224881"/>
                </a:lnTo>
                <a:lnTo>
                  <a:pt x="1954578" y="2187910"/>
                </a:lnTo>
                <a:lnTo>
                  <a:pt x="1992401" y="2187910"/>
                </a:lnTo>
                <a:lnTo>
                  <a:pt x="1992401" y="2135540"/>
                </a:lnTo>
                <a:lnTo>
                  <a:pt x="1977853" y="2135540"/>
                </a:lnTo>
                <a:lnTo>
                  <a:pt x="1977853" y="2126812"/>
                </a:lnTo>
                <a:lnTo>
                  <a:pt x="2309531" y="2126812"/>
                </a:lnTo>
                <a:lnTo>
                  <a:pt x="2309531" y="2103536"/>
                </a:lnTo>
                <a:lnTo>
                  <a:pt x="2318259" y="2074441"/>
                </a:lnTo>
                <a:lnTo>
                  <a:pt x="2332807" y="2045347"/>
                </a:lnTo>
                <a:lnTo>
                  <a:pt x="2347354" y="2019162"/>
                </a:lnTo>
                <a:lnTo>
                  <a:pt x="2364811" y="1995886"/>
                </a:lnTo>
                <a:lnTo>
                  <a:pt x="2388086" y="1975520"/>
                </a:lnTo>
                <a:lnTo>
                  <a:pt x="2399724" y="1966792"/>
                </a:lnTo>
                <a:lnTo>
                  <a:pt x="2399724" y="3043290"/>
                </a:lnTo>
                <a:lnTo>
                  <a:pt x="2385179" y="3043290"/>
                </a:lnTo>
                <a:lnTo>
                  <a:pt x="2385179" y="3357135"/>
                </a:lnTo>
                <a:lnTo>
                  <a:pt x="0" y="3357135"/>
                </a:lnTo>
                <a:lnTo>
                  <a:pt x="0" y="844155"/>
                </a:lnTo>
                <a:lnTo>
                  <a:pt x="16880" y="803010"/>
                </a:lnTo>
                <a:lnTo>
                  <a:pt x="83798" y="803010"/>
                </a:lnTo>
                <a:lnTo>
                  <a:pt x="112893" y="741911"/>
                </a:lnTo>
                <a:lnTo>
                  <a:pt x="543492" y="741911"/>
                </a:lnTo>
                <a:lnTo>
                  <a:pt x="543492" y="803010"/>
                </a:lnTo>
                <a:lnTo>
                  <a:pt x="659870" y="803010"/>
                </a:lnTo>
                <a:lnTo>
                  <a:pt x="665689" y="2435214"/>
                </a:lnTo>
                <a:lnTo>
                  <a:pt x="706421" y="2435214"/>
                </a:lnTo>
                <a:lnTo>
                  <a:pt x="712240" y="808828"/>
                </a:lnTo>
                <a:lnTo>
                  <a:pt x="703511" y="797190"/>
                </a:lnTo>
                <a:lnTo>
                  <a:pt x="703511" y="779734"/>
                </a:lnTo>
                <a:lnTo>
                  <a:pt x="712240" y="773915"/>
                </a:lnTo>
                <a:lnTo>
                  <a:pt x="712240" y="736092"/>
                </a:lnTo>
                <a:lnTo>
                  <a:pt x="703511" y="727364"/>
                </a:lnTo>
                <a:lnTo>
                  <a:pt x="703511" y="721545"/>
                </a:lnTo>
                <a:lnTo>
                  <a:pt x="712240" y="718636"/>
                </a:lnTo>
                <a:lnTo>
                  <a:pt x="712240" y="660446"/>
                </a:lnTo>
                <a:lnTo>
                  <a:pt x="703511" y="651718"/>
                </a:lnTo>
                <a:lnTo>
                  <a:pt x="703511" y="608076"/>
                </a:lnTo>
                <a:lnTo>
                  <a:pt x="712240" y="599348"/>
                </a:lnTo>
                <a:lnTo>
                  <a:pt x="741335" y="599348"/>
                </a:lnTo>
                <a:lnTo>
                  <a:pt x="773339" y="590620"/>
                </a:lnTo>
                <a:lnTo>
                  <a:pt x="819890" y="584800"/>
                </a:lnTo>
                <a:lnTo>
                  <a:pt x="819890" y="509155"/>
                </a:lnTo>
                <a:lnTo>
                  <a:pt x="706421" y="488788"/>
                </a:lnTo>
                <a:lnTo>
                  <a:pt x="703511" y="488788"/>
                </a:lnTo>
                <a:lnTo>
                  <a:pt x="694784" y="485879"/>
                </a:lnTo>
                <a:lnTo>
                  <a:pt x="688964" y="485879"/>
                </a:lnTo>
                <a:lnTo>
                  <a:pt x="680236" y="485879"/>
                </a:lnTo>
                <a:lnTo>
                  <a:pt x="668598" y="480060"/>
                </a:lnTo>
                <a:lnTo>
                  <a:pt x="665689" y="480060"/>
                </a:lnTo>
                <a:lnTo>
                  <a:pt x="656961" y="480060"/>
                </a:lnTo>
                <a:lnTo>
                  <a:pt x="645323" y="477151"/>
                </a:lnTo>
                <a:lnTo>
                  <a:pt x="636594" y="477151"/>
                </a:lnTo>
                <a:lnTo>
                  <a:pt x="627866" y="471331"/>
                </a:lnTo>
                <a:lnTo>
                  <a:pt x="622047" y="471331"/>
                </a:lnTo>
                <a:lnTo>
                  <a:pt x="613319" y="465513"/>
                </a:lnTo>
                <a:lnTo>
                  <a:pt x="607500" y="462604"/>
                </a:lnTo>
                <a:lnTo>
                  <a:pt x="604590" y="462604"/>
                </a:lnTo>
                <a:lnTo>
                  <a:pt x="598772" y="462604"/>
                </a:lnTo>
                <a:lnTo>
                  <a:pt x="592953" y="456784"/>
                </a:lnTo>
                <a:lnTo>
                  <a:pt x="592953" y="450966"/>
                </a:lnTo>
                <a:lnTo>
                  <a:pt x="590043" y="450966"/>
                </a:lnTo>
                <a:lnTo>
                  <a:pt x="590043" y="448056"/>
                </a:lnTo>
                <a:lnTo>
                  <a:pt x="584224" y="448056"/>
                </a:lnTo>
                <a:lnTo>
                  <a:pt x="584224" y="442237"/>
                </a:lnTo>
                <a:lnTo>
                  <a:pt x="584224" y="439327"/>
                </a:lnTo>
                <a:lnTo>
                  <a:pt x="584224" y="433509"/>
                </a:lnTo>
                <a:lnTo>
                  <a:pt x="584224" y="427690"/>
                </a:lnTo>
                <a:lnTo>
                  <a:pt x="590043" y="424780"/>
                </a:lnTo>
                <a:lnTo>
                  <a:pt x="592953" y="418962"/>
                </a:lnTo>
                <a:lnTo>
                  <a:pt x="598772" y="413143"/>
                </a:lnTo>
                <a:lnTo>
                  <a:pt x="604590" y="413143"/>
                </a:lnTo>
                <a:lnTo>
                  <a:pt x="607500" y="410233"/>
                </a:lnTo>
                <a:lnTo>
                  <a:pt x="619137" y="404414"/>
                </a:lnTo>
                <a:lnTo>
                  <a:pt x="622047" y="404414"/>
                </a:lnTo>
                <a:lnTo>
                  <a:pt x="642414" y="398596"/>
                </a:lnTo>
                <a:lnTo>
                  <a:pt x="659870" y="395686"/>
                </a:lnTo>
                <a:lnTo>
                  <a:pt x="674418" y="389867"/>
                </a:lnTo>
                <a:lnTo>
                  <a:pt x="688964" y="389867"/>
                </a:lnTo>
                <a:lnTo>
                  <a:pt x="697693" y="386957"/>
                </a:lnTo>
                <a:lnTo>
                  <a:pt x="703511" y="386957"/>
                </a:lnTo>
                <a:lnTo>
                  <a:pt x="718059" y="386957"/>
                </a:lnTo>
                <a:lnTo>
                  <a:pt x="732606" y="381139"/>
                </a:lnTo>
                <a:lnTo>
                  <a:pt x="741335" y="381139"/>
                </a:lnTo>
                <a:lnTo>
                  <a:pt x="764610" y="375319"/>
                </a:lnTo>
                <a:lnTo>
                  <a:pt x="782067" y="375319"/>
                </a:lnTo>
                <a:lnTo>
                  <a:pt x="793705" y="372410"/>
                </a:lnTo>
                <a:lnTo>
                  <a:pt x="796614" y="372410"/>
                </a:lnTo>
                <a:lnTo>
                  <a:pt x="816980" y="372410"/>
                </a:lnTo>
                <a:lnTo>
                  <a:pt x="831528" y="372410"/>
                </a:lnTo>
                <a:lnTo>
                  <a:pt x="834437" y="372410"/>
                </a:lnTo>
                <a:lnTo>
                  <a:pt x="854804" y="366592"/>
                </a:lnTo>
                <a:lnTo>
                  <a:pt x="872260" y="366592"/>
                </a:lnTo>
                <a:lnTo>
                  <a:pt x="878079" y="366592"/>
                </a:lnTo>
                <a:lnTo>
                  <a:pt x="895536" y="366592"/>
                </a:lnTo>
                <a:lnTo>
                  <a:pt x="915902" y="366592"/>
                </a:lnTo>
                <a:lnTo>
                  <a:pt x="918812" y="366592"/>
                </a:lnTo>
                <a:lnTo>
                  <a:pt x="939178" y="360772"/>
                </a:lnTo>
                <a:lnTo>
                  <a:pt x="939178" y="282217"/>
                </a:lnTo>
                <a:lnTo>
                  <a:pt x="939178" y="180386"/>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302625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919466-FBE3-4AE5-8D3C-8C88F2233D90}"/>
              </a:ext>
            </a:extLst>
          </p:cNvPr>
          <p:cNvSpPr>
            <a:spLocks noGrp="1"/>
          </p:cNvSpPr>
          <p:nvPr>
            <p:ph type="pic" sz="quarter" idx="10" hasCustomPrompt="1"/>
          </p:nvPr>
        </p:nvSpPr>
        <p:spPr>
          <a:xfrm>
            <a:off x="438292" y="986974"/>
            <a:ext cx="2428504" cy="2880631"/>
          </a:xfrm>
          <a:custGeom>
            <a:avLst/>
            <a:gdLst>
              <a:gd name="connsiteX0" fmla="*/ 0 w 2428504"/>
              <a:gd name="connsiteY0" fmla="*/ 0 h 2880631"/>
              <a:gd name="connsiteX1" fmla="*/ 2428504 w 2428504"/>
              <a:gd name="connsiteY1" fmla="*/ 0 h 2880631"/>
              <a:gd name="connsiteX2" fmla="*/ 2428504 w 2428504"/>
              <a:gd name="connsiteY2" fmla="*/ 2880631 h 2880631"/>
              <a:gd name="connsiteX3" fmla="*/ 0 w 2428504"/>
              <a:gd name="connsiteY3" fmla="*/ 2880631 h 2880631"/>
            </a:gdLst>
            <a:ahLst/>
            <a:cxnLst>
              <a:cxn ang="0">
                <a:pos x="connsiteX0" y="connsiteY0"/>
              </a:cxn>
              <a:cxn ang="0">
                <a:pos x="connsiteX1" y="connsiteY1"/>
              </a:cxn>
              <a:cxn ang="0">
                <a:pos x="connsiteX2" y="connsiteY2"/>
              </a:cxn>
              <a:cxn ang="0">
                <a:pos x="connsiteX3" y="connsiteY3"/>
              </a:cxn>
            </a:cxnLst>
            <a:rect l="l" t="t" r="r" b="b"/>
            <a:pathLst>
              <a:path w="2428504" h="2880631">
                <a:moveTo>
                  <a:pt x="0" y="0"/>
                </a:moveTo>
                <a:lnTo>
                  <a:pt x="2428504" y="0"/>
                </a:lnTo>
                <a:lnTo>
                  <a:pt x="2428504" y="2880631"/>
                </a:lnTo>
                <a:lnTo>
                  <a:pt x="0" y="2880631"/>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11" name="Picture Placeholder 10">
            <a:extLst>
              <a:ext uri="{FF2B5EF4-FFF2-40B4-BE49-F238E27FC236}">
                <a16:creationId xmlns:a16="http://schemas.microsoft.com/office/drawing/2014/main" id="{77FE4008-1971-4B32-935F-DB5C337651C4}"/>
              </a:ext>
            </a:extLst>
          </p:cNvPr>
          <p:cNvSpPr>
            <a:spLocks noGrp="1"/>
          </p:cNvSpPr>
          <p:nvPr>
            <p:ph type="pic" sz="quarter" idx="11" hasCustomPrompt="1"/>
          </p:nvPr>
        </p:nvSpPr>
        <p:spPr>
          <a:xfrm>
            <a:off x="3063954" y="986974"/>
            <a:ext cx="2428504" cy="2880631"/>
          </a:xfrm>
          <a:custGeom>
            <a:avLst/>
            <a:gdLst>
              <a:gd name="connsiteX0" fmla="*/ 0 w 2428504"/>
              <a:gd name="connsiteY0" fmla="*/ 0 h 2880631"/>
              <a:gd name="connsiteX1" fmla="*/ 2428504 w 2428504"/>
              <a:gd name="connsiteY1" fmla="*/ 0 h 2880631"/>
              <a:gd name="connsiteX2" fmla="*/ 2428504 w 2428504"/>
              <a:gd name="connsiteY2" fmla="*/ 2880631 h 2880631"/>
              <a:gd name="connsiteX3" fmla="*/ 0 w 2428504"/>
              <a:gd name="connsiteY3" fmla="*/ 2880631 h 2880631"/>
            </a:gdLst>
            <a:ahLst/>
            <a:cxnLst>
              <a:cxn ang="0">
                <a:pos x="connsiteX0" y="connsiteY0"/>
              </a:cxn>
              <a:cxn ang="0">
                <a:pos x="connsiteX1" y="connsiteY1"/>
              </a:cxn>
              <a:cxn ang="0">
                <a:pos x="connsiteX2" y="connsiteY2"/>
              </a:cxn>
              <a:cxn ang="0">
                <a:pos x="connsiteX3" y="connsiteY3"/>
              </a:cxn>
            </a:cxnLst>
            <a:rect l="l" t="t" r="r" b="b"/>
            <a:pathLst>
              <a:path w="2428504" h="2880631">
                <a:moveTo>
                  <a:pt x="0" y="0"/>
                </a:moveTo>
                <a:lnTo>
                  <a:pt x="2428504" y="0"/>
                </a:lnTo>
                <a:lnTo>
                  <a:pt x="2428504" y="2880631"/>
                </a:lnTo>
                <a:lnTo>
                  <a:pt x="0" y="2880631"/>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
        <p:nvSpPr>
          <p:cNvPr id="14" name="Picture Placeholder 13">
            <a:extLst>
              <a:ext uri="{FF2B5EF4-FFF2-40B4-BE49-F238E27FC236}">
                <a16:creationId xmlns:a16="http://schemas.microsoft.com/office/drawing/2014/main" id="{E2E6F466-3E1E-4892-B33A-C7E46A8D6D62}"/>
              </a:ext>
            </a:extLst>
          </p:cNvPr>
          <p:cNvSpPr>
            <a:spLocks noGrp="1"/>
          </p:cNvSpPr>
          <p:nvPr>
            <p:ph type="pic" sz="quarter" idx="12" hasCustomPrompt="1"/>
          </p:nvPr>
        </p:nvSpPr>
        <p:spPr>
          <a:xfrm>
            <a:off x="5689616" y="986974"/>
            <a:ext cx="2428504" cy="2880631"/>
          </a:xfrm>
          <a:custGeom>
            <a:avLst/>
            <a:gdLst>
              <a:gd name="connsiteX0" fmla="*/ 0 w 2428504"/>
              <a:gd name="connsiteY0" fmla="*/ 0 h 2880631"/>
              <a:gd name="connsiteX1" fmla="*/ 2428504 w 2428504"/>
              <a:gd name="connsiteY1" fmla="*/ 0 h 2880631"/>
              <a:gd name="connsiteX2" fmla="*/ 2428504 w 2428504"/>
              <a:gd name="connsiteY2" fmla="*/ 2880631 h 2880631"/>
              <a:gd name="connsiteX3" fmla="*/ 0 w 2428504"/>
              <a:gd name="connsiteY3" fmla="*/ 2880631 h 2880631"/>
            </a:gdLst>
            <a:ahLst/>
            <a:cxnLst>
              <a:cxn ang="0">
                <a:pos x="connsiteX0" y="connsiteY0"/>
              </a:cxn>
              <a:cxn ang="0">
                <a:pos x="connsiteX1" y="connsiteY1"/>
              </a:cxn>
              <a:cxn ang="0">
                <a:pos x="connsiteX2" y="connsiteY2"/>
              </a:cxn>
              <a:cxn ang="0">
                <a:pos x="connsiteX3" y="connsiteY3"/>
              </a:cxn>
            </a:cxnLst>
            <a:rect l="l" t="t" r="r" b="b"/>
            <a:pathLst>
              <a:path w="2428504" h="2880631">
                <a:moveTo>
                  <a:pt x="0" y="0"/>
                </a:moveTo>
                <a:lnTo>
                  <a:pt x="2428504" y="0"/>
                </a:lnTo>
                <a:lnTo>
                  <a:pt x="2428504" y="2880631"/>
                </a:lnTo>
                <a:lnTo>
                  <a:pt x="0" y="2880631"/>
                </a:lnTo>
                <a:close/>
              </a:path>
            </a:pathLst>
          </a:custGeom>
          <a:pattFill prst="pct20">
            <a:fgClr>
              <a:schemeClr val="accent1"/>
            </a:fgClr>
            <a:bgClr>
              <a:schemeClr val="bg1"/>
            </a:bgClr>
          </a:pattFill>
        </p:spPr>
        <p:txBody>
          <a:bodyPr wrap="square">
            <a:noAutofit/>
          </a:bodyPr>
          <a:lstStyle>
            <a:lvl1pPr marL="0" indent="0">
              <a:buNone/>
              <a:defRPr lang="en-ID">
                <a:latin typeface="Expo Arabic Light" panose="00000400000000000000" pitchFamily="2" charset="-78"/>
                <a:cs typeface="Expo Arabic Light" panose="00000400000000000000" pitchFamily="2" charset="-78"/>
              </a:defRPr>
            </a:lvl1pPr>
          </a:lstStyle>
          <a:p>
            <a:pPr lvl="0"/>
            <a:r>
              <a:rPr lang="ar-SA" dirty="0"/>
              <a:t>  </a:t>
            </a:r>
            <a:endParaRPr lang="en-ID" dirty="0"/>
          </a:p>
        </p:txBody>
      </p:sp>
    </p:spTree>
    <p:extLst>
      <p:ext uri="{BB962C8B-B14F-4D97-AF65-F5344CB8AC3E}">
        <p14:creationId xmlns:p14="http://schemas.microsoft.com/office/powerpoint/2010/main" val="138487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1.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1.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1.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1.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1.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aws.boe.gov.sa/BoeLaws/Laws/LawDetails/cabff788-438d-4003-be74-a9a700f2bcde/1"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istitlaa.ncc.gov.sa/ar/islamic/awqaf/awqaf/Documents/%D9%85%D8%B4%D8%B1%D9%88%D8%B9%20%D9%86%D8%B8%D8%A7%D9%85%20%D8%A7%D9%84%D8%A3%D9%88%D9%82%D8%A7%D9%81%20.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png"/><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pn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png"/><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png"/><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png"/><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3.png"/><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1.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1.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3.png"/><Relationship Id="rId2" Type="http://schemas.openxmlformats.org/officeDocument/2006/relationships/diagramData" Target="../diagrams/data47.xml"/><Relationship Id="rId1" Type="http://schemas.openxmlformats.org/officeDocument/2006/relationships/slideLayout" Target="../slideLayouts/slideLayout1.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1.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1.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1.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1.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3.png"/><Relationship Id="rId2" Type="http://schemas.openxmlformats.org/officeDocument/2006/relationships/diagramData" Target="../diagrams/data56.xml"/><Relationship Id="rId1" Type="http://schemas.openxmlformats.org/officeDocument/2006/relationships/slideLayout" Target="../slideLayouts/slideLayout1.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1.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1.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1.xml"/><Relationship Id="rId7" Type="http://schemas.openxmlformats.org/officeDocument/2006/relationships/image" Target="../media/image3.png"/><Relationship Id="rId2" Type="http://schemas.openxmlformats.org/officeDocument/2006/relationships/diagramData" Target="../diagrams/data61.xml"/><Relationship Id="rId1" Type="http://schemas.openxmlformats.org/officeDocument/2006/relationships/slideLayout" Target="../slideLayouts/slideLayout1.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1.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1.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1.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1.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6.xml"/><Relationship Id="rId7" Type="http://schemas.openxmlformats.org/officeDocument/2006/relationships/image" Target="../media/image3.png"/><Relationship Id="rId2" Type="http://schemas.openxmlformats.org/officeDocument/2006/relationships/diagramData" Target="../diagrams/data66.xml"/><Relationship Id="rId1" Type="http://schemas.openxmlformats.org/officeDocument/2006/relationships/slideLayout" Target="../slideLayouts/slideLayout1.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1.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6.xml.rels><?xml version="1.0" encoding="UTF-8" standalone="yes"?>
<Relationships xmlns="http://schemas.openxmlformats.org/package/2006/relationships"><Relationship Id="rId8" Type="http://schemas.openxmlformats.org/officeDocument/2006/relationships/hyperlink" Target="https://cma.org.sa/Market/fintech/Pages/ExpFinTechs.aspx" TargetMode="External"/><Relationship Id="rId13" Type="http://schemas.openxmlformats.org/officeDocument/2006/relationships/image" Target="../media/image7.svg"/><Relationship Id="rId3" Type="http://schemas.openxmlformats.org/officeDocument/2006/relationships/diagramLayout" Target="../diagrams/layout68.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diagramData" Target="../diagrams/data68.xml"/><Relationship Id="rId1" Type="http://schemas.openxmlformats.org/officeDocument/2006/relationships/slideLayout" Target="../slideLayouts/slideLayout1.xml"/><Relationship Id="rId6" Type="http://schemas.microsoft.com/office/2007/relationships/diagramDrawing" Target="../diagrams/drawing68.xml"/><Relationship Id="rId11" Type="http://schemas.openxmlformats.org/officeDocument/2006/relationships/hyperlink" Target="https://www.sama.gov.sa/ar-sa/LicenseEntities/pages/licensedbanks.aspx" TargetMode="External"/><Relationship Id="rId5" Type="http://schemas.openxmlformats.org/officeDocument/2006/relationships/diagramColors" Target="../diagrams/colors68.xml"/><Relationship Id="rId10" Type="http://schemas.openxmlformats.org/officeDocument/2006/relationships/image" Target="../media/image5.svg"/><Relationship Id="rId4" Type="http://schemas.openxmlformats.org/officeDocument/2006/relationships/diagramQuickStyle" Target="../diagrams/quickStyle68.xml"/><Relationship Id="rId9"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1.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1.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1.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1.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1.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4.xml"/><Relationship Id="rId7" Type="http://schemas.openxmlformats.org/officeDocument/2006/relationships/image" Target="../media/image3.png"/><Relationship Id="rId2" Type="http://schemas.openxmlformats.org/officeDocument/2006/relationships/diagramData" Target="../diagrams/data74.xml"/><Relationship Id="rId1" Type="http://schemas.openxmlformats.org/officeDocument/2006/relationships/slideLayout" Target="../slideLayouts/slideLayout1.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1.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1.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1.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1.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1.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1.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81.xml"/><Relationship Id="rId7" Type="http://schemas.openxmlformats.org/officeDocument/2006/relationships/image" Target="../media/image3.png"/><Relationship Id="rId2" Type="http://schemas.openxmlformats.org/officeDocument/2006/relationships/diagramData" Target="../diagrams/data81.xml"/><Relationship Id="rId1" Type="http://schemas.openxmlformats.org/officeDocument/2006/relationships/slideLayout" Target="../slideLayouts/slideLayout1.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1.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1.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1.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1.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94.xml.rels><?xml version="1.0" encoding="UTF-8" standalone="yes"?>
<Relationships xmlns="http://schemas.openxmlformats.org/package/2006/relationships"><Relationship Id="rId8" Type="http://schemas.openxmlformats.org/officeDocument/2006/relationships/hyperlink" Target="https://cma.org.sa/Market/fintech/Pages/ExpFinTechs.aspx" TargetMode="External"/><Relationship Id="rId13" Type="http://schemas.openxmlformats.org/officeDocument/2006/relationships/image" Target="../media/image7.svg"/><Relationship Id="rId3" Type="http://schemas.openxmlformats.org/officeDocument/2006/relationships/diagramLayout" Target="../diagrams/layout86.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diagramData" Target="../diagrams/data86.xml"/><Relationship Id="rId1" Type="http://schemas.openxmlformats.org/officeDocument/2006/relationships/slideLayout" Target="../slideLayouts/slideLayout1.xml"/><Relationship Id="rId6" Type="http://schemas.microsoft.com/office/2007/relationships/diagramDrawing" Target="../diagrams/drawing86.xml"/><Relationship Id="rId11" Type="http://schemas.openxmlformats.org/officeDocument/2006/relationships/hyperlink" Target="https://www.sama.gov.sa/ar-sa/LicenseEntities/pages/licensedbanks.aspx" TargetMode="External"/><Relationship Id="rId5" Type="http://schemas.openxmlformats.org/officeDocument/2006/relationships/diagramColors" Target="../diagrams/colors86.xml"/><Relationship Id="rId10" Type="http://schemas.openxmlformats.org/officeDocument/2006/relationships/image" Target="../media/image5.svg"/><Relationship Id="rId4" Type="http://schemas.openxmlformats.org/officeDocument/2006/relationships/diagramQuickStyle" Target="../diagrams/quickStyle86.xml"/><Relationship Id="rId9"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1.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88.xml"/><Relationship Id="rId7" Type="http://schemas.openxmlformats.org/officeDocument/2006/relationships/image" Target="../media/image3.png"/><Relationship Id="rId2" Type="http://schemas.openxmlformats.org/officeDocument/2006/relationships/diagramData" Target="../diagrams/data88.xml"/><Relationship Id="rId1" Type="http://schemas.openxmlformats.org/officeDocument/2006/relationships/slideLayout" Target="../slideLayouts/slideLayout1.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1.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90.xml"/><Relationship Id="rId2" Type="http://schemas.openxmlformats.org/officeDocument/2006/relationships/diagramData" Target="../diagrams/data90.xml"/><Relationship Id="rId1" Type="http://schemas.openxmlformats.org/officeDocument/2006/relationships/slideLayout" Target="../slideLayouts/slideLayout1.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1.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عنصر نائب للصورة 30" descr="صورة تحتوي على سماء, خارجي, مبنى&#10;&#10;تم إنشاء الوصف تلقائياً">
            <a:extLst>
              <a:ext uri="{FF2B5EF4-FFF2-40B4-BE49-F238E27FC236}">
                <a16:creationId xmlns:a16="http://schemas.microsoft.com/office/drawing/2014/main" id="{7A5368ED-F270-0EC3-D437-98DB4C60500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 b="7"/>
          <a:stretch>
            <a:fillRect/>
          </a:stretch>
        </p:blipFill>
        <p:spPr>
          <a:xfrm>
            <a:off x="0" y="0"/>
            <a:ext cx="12193588" cy="6541385"/>
          </a:xfrm>
        </p:spPr>
      </p:pic>
      <p:sp>
        <p:nvSpPr>
          <p:cNvPr id="50" name="Freeform 13">
            <a:extLst>
              <a:ext uri="{FF2B5EF4-FFF2-40B4-BE49-F238E27FC236}">
                <a16:creationId xmlns:a16="http://schemas.microsoft.com/office/drawing/2014/main" id="{17261A57-025B-4EED-075C-BB84FFE718F9}"/>
              </a:ext>
            </a:extLst>
          </p:cNvPr>
          <p:cNvSpPr>
            <a:spLocks/>
          </p:cNvSpPr>
          <p:nvPr/>
        </p:nvSpPr>
        <p:spPr bwMode="auto">
          <a:xfrm>
            <a:off x="10164502" y="5373728"/>
            <a:ext cx="2027498" cy="1414046"/>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algn="r" rtl="1"/>
            <a:endParaRPr lang="id-ID">
              <a:latin typeface="Expo Arabic Light" panose="00000400000000000000" pitchFamily="2" charset="-78"/>
              <a:cs typeface="Expo Arabic Light" panose="00000400000000000000" pitchFamily="2" charset="-78"/>
            </a:endParaRPr>
          </a:p>
        </p:txBody>
      </p:sp>
      <p:sp>
        <p:nvSpPr>
          <p:cNvPr id="51" name="Freeform 14">
            <a:extLst>
              <a:ext uri="{FF2B5EF4-FFF2-40B4-BE49-F238E27FC236}">
                <a16:creationId xmlns:a16="http://schemas.microsoft.com/office/drawing/2014/main" id="{79784465-06AF-DF38-5E41-970A02D3C29B}"/>
              </a:ext>
            </a:extLst>
          </p:cNvPr>
          <p:cNvSpPr>
            <a:spLocks noEditPoints="1"/>
          </p:cNvSpPr>
          <p:nvPr/>
        </p:nvSpPr>
        <p:spPr bwMode="auto">
          <a:xfrm>
            <a:off x="8129058" y="4399203"/>
            <a:ext cx="2035444" cy="2388571"/>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algn="r" rtl="1"/>
            <a:endParaRPr lang="id-ID">
              <a:latin typeface="Expo Arabic Light" panose="00000400000000000000" pitchFamily="2" charset="-78"/>
              <a:cs typeface="Expo Arabic Light" panose="00000400000000000000" pitchFamily="2" charset="-78"/>
            </a:endParaRPr>
          </a:p>
        </p:txBody>
      </p:sp>
      <p:sp>
        <p:nvSpPr>
          <p:cNvPr id="52" name="Freeform 15">
            <a:extLst>
              <a:ext uri="{FF2B5EF4-FFF2-40B4-BE49-F238E27FC236}">
                <a16:creationId xmlns:a16="http://schemas.microsoft.com/office/drawing/2014/main" id="{AB7FC610-4C8C-655D-4055-F7F3456D1C3B}"/>
              </a:ext>
            </a:extLst>
          </p:cNvPr>
          <p:cNvSpPr>
            <a:spLocks/>
          </p:cNvSpPr>
          <p:nvPr/>
        </p:nvSpPr>
        <p:spPr bwMode="auto">
          <a:xfrm>
            <a:off x="6098382" y="4979675"/>
            <a:ext cx="2030676" cy="1808099"/>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algn="r" rtl="1"/>
            <a:endParaRPr lang="id-ID">
              <a:latin typeface="Expo Arabic Light" panose="00000400000000000000" pitchFamily="2" charset="-78"/>
              <a:cs typeface="Expo Arabic Light" panose="00000400000000000000" pitchFamily="2" charset="-78"/>
            </a:endParaRPr>
          </a:p>
        </p:txBody>
      </p:sp>
      <p:sp>
        <p:nvSpPr>
          <p:cNvPr id="53" name="Freeform 16">
            <a:extLst>
              <a:ext uri="{FF2B5EF4-FFF2-40B4-BE49-F238E27FC236}">
                <a16:creationId xmlns:a16="http://schemas.microsoft.com/office/drawing/2014/main" id="{3001E8DB-25D6-6252-B825-BF633ADC88C1}"/>
              </a:ext>
            </a:extLst>
          </p:cNvPr>
          <p:cNvSpPr>
            <a:spLocks/>
          </p:cNvSpPr>
          <p:nvPr/>
        </p:nvSpPr>
        <p:spPr bwMode="auto">
          <a:xfrm>
            <a:off x="4070883" y="4631088"/>
            <a:ext cx="2027498" cy="2156686"/>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lgn="r" rtl="1"/>
            <a:endParaRPr lang="id-ID">
              <a:latin typeface="Expo Arabic Light" panose="00000400000000000000" pitchFamily="2" charset="-78"/>
              <a:cs typeface="Expo Arabic Light" panose="00000400000000000000" pitchFamily="2" charset="-78"/>
            </a:endParaRPr>
          </a:p>
        </p:txBody>
      </p:sp>
      <p:sp>
        <p:nvSpPr>
          <p:cNvPr id="54" name="Freeform 17">
            <a:extLst>
              <a:ext uri="{FF2B5EF4-FFF2-40B4-BE49-F238E27FC236}">
                <a16:creationId xmlns:a16="http://schemas.microsoft.com/office/drawing/2014/main" id="{5A27F62F-1CE3-2E97-C492-9E8BF1037164}"/>
              </a:ext>
            </a:extLst>
          </p:cNvPr>
          <p:cNvSpPr>
            <a:spLocks/>
          </p:cNvSpPr>
          <p:nvPr/>
        </p:nvSpPr>
        <p:spPr bwMode="auto">
          <a:xfrm>
            <a:off x="2035441" y="4170348"/>
            <a:ext cx="2035444" cy="2617425"/>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algn="r" rtl="1"/>
            <a:endParaRPr lang="id-ID">
              <a:latin typeface="Expo Arabic Light" panose="00000400000000000000" pitchFamily="2" charset="-78"/>
              <a:cs typeface="Expo Arabic Light" panose="00000400000000000000" pitchFamily="2" charset="-78"/>
            </a:endParaRPr>
          </a:p>
        </p:txBody>
      </p:sp>
      <p:sp>
        <p:nvSpPr>
          <p:cNvPr id="55" name="Freeform 18">
            <a:extLst>
              <a:ext uri="{FF2B5EF4-FFF2-40B4-BE49-F238E27FC236}">
                <a16:creationId xmlns:a16="http://schemas.microsoft.com/office/drawing/2014/main" id="{51889233-7C12-4E10-1F71-074B31AA0530}"/>
              </a:ext>
            </a:extLst>
          </p:cNvPr>
          <p:cNvSpPr>
            <a:spLocks noEditPoints="1"/>
          </p:cNvSpPr>
          <p:nvPr/>
        </p:nvSpPr>
        <p:spPr bwMode="auto">
          <a:xfrm>
            <a:off x="3175" y="4255222"/>
            <a:ext cx="2032266" cy="2532552"/>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id-ID" dirty="0">
              <a:latin typeface="Expo Arabic Light" panose="00000400000000000000" pitchFamily="2" charset="-78"/>
              <a:cs typeface="Expo Arabic Light" panose="00000400000000000000" pitchFamily="2" charset="-78"/>
            </a:endParaRPr>
          </a:p>
        </p:txBody>
      </p:sp>
      <p:sp>
        <p:nvSpPr>
          <p:cNvPr id="56" name="Rectangle 24">
            <a:extLst>
              <a:ext uri="{FF2B5EF4-FFF2-40B4-BE49-F238E27FC236}">
                <a16:creationId xmlns:a16="http://schemas.microsoft.com/office/drawing/2014/main" id="{76F9FF78-63A8-463D-E090-63804ECC4656}"/>
              </a:ext>
            </a:extLst>
          </p:cNvPr>
          <p:cNvSpPr/>
          <p:nvPr/>
        </p:nvSpPr>
        <p:spPr>
          <a:xfrm>
            <a:off x="0" y="11376"/>
            <a:ext cx="12193588" cy="684662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atin typeface="Expo Arabic Light" panose="00000400000000000000" pitchFamily="2" charset="-78"/>
              <a:cs typeface="Expo Arabic Light" panose="00000400000000000000" pitchFamily="2" charset="-78"/>
            </a:endParaRPr>
          </a:p>
        </p:txBody>
      </p:sp>
      <p:pic>
        <p:nvPicPr>
          <p:cNvPr id="2" name="Picture 2" descr="موقع د. عبدالعزيز بن سعد الدغيثر - شبكة الألوكة">
            <a:extLst>
              <a:ext uri="{FF2B5EF4-FFF2-40B4-BE49-F238E27FC236}">
                <a16:creationId xmlns:a16="http://schemas.microsoft.com/office/drawing/2014/main" id="{0FE6FB30-828F-86B8-58B9-D9198FC6774C}"/>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7457202" y="6179351"/>
            <a:ext cx="4305653" cy="58640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C10C09C1-ABCC-4AD3-FC4A-BC0407C0177F}"/>
              </a:ext>
            </a:extLst>
          </p:cNvPr>
          <p:cNvSpPr txBox="1"/>
          <p:nvPr/>
        </p:nvSpPr>
        <p:spPr>
          <a:xfrm>
            <a:off x="5966258" y="1024387"/>
            <a:ext cx="5744817" cy="2308324"/>
          </a:xfrm>
          <a:prstGeom prst="rect">
            <a:avLst/>
          </a:prstGeom>
          <a:noFill/>
        </p:spPr>
        <p:txBody>
          <a:bodyPr wrap="square" rtlCol="1">
            <a:spAutoFit/>
          </a:bodyPr>
          <a:lstStyle/>
          <a:p>
            <a:pPr algn="ctr"/>
            <a:r>
              <a:rPr lang="ar-SA" sz="4800" b="1" dirty="0">
                <a:solidFill>
                  <a:srgbClr val="F9D626"/>
                </a:solidFill>
                <a:latin typeface="JF Flat" panose="02000500000000000000" pitchFamily="2" charset="-78"/>
                <a:cs typeface="JF Flat" panose="02000500000000000000" pitchFamily="2" charset="-78"/>
              </a:rPr>
              <a:t>تمويل </a:t>
            </a:r>
          </a:p>
          <a:p>
            <a:pPr algn="ctr" rtl="1"/>
            <a:r>
              <a:rPr lang="ar-SA" sz="4800" b="1" dirty="0">
                <a:solidFill>
                  <a:srgbClr val="F9D626"/>
                </a:solidFill>
                <a:latin typeface="JF Flat" panose="02000500000000000000" pitchFamily="2" charset="-78"/>
                <a:cs typeface="JF Flat" panose="02000500000000000000" pitchFamily="2" charset="-78"/>
              </a:rPr>
              <a:t>المنشآت الوقفية </a:t>
            </a:r>
          </a:p>
          <a:p>
            <a:pPr algn="ctr"/>
            <a:r>
              <a:rPr lang="ar-SA" sz="4800" b="1" dirty="0">
                <a:solidFill>
                  <a:srgbClr val="F3F3F3"/>
                </a:solidFill>
                <a:latin typeface="JF Flat" panose="02000500000000000000" pitchFamily="2" charset="-78"/>
                <a:cs typeface="JF Flat" panose="02000500000000000000" pitchFamily="2" charset="-78"/>
              </a:rPr>
              <a:t> </a:t>
            </a:r>
          </a:p>
        </p:txBody>
      </p:sp>
    </p:spTree>
    <p:extLst>
      <p:ext uri="{BB962C8B-B14F-4D97-AF65-F5344CB8AC3E}">
        <p14:creationId xmlns:p14="http://schemas.microsoft.com/office/powerpoint/2010/main" val="2859914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Diagram 2">
            <a:extLst>
              <a:ext uri="{FF2B5EF4-FFF2-40B4-BE49-F238E27FC236}">
                <a16:creationId xmlns:a16="http://schemas.microsoft.com/office/drawing/2014/main" id="{FED1D43C-4937-189F-5DDC-C744D5733276}"/>
              </a:ext>
            </a:extLst>
          </p:cNvPr>
          <p:cNvGraphicFramePr/>
          <p:nvPr>
            <p:extLst>
              <p:ext uri="{D42A27DB-BD31-4B8C-83A1-F6EECF244321}">
                <p14:modId xmlns:p14="http://schemas.microsoft.com/office/powerpoint/2010/main" val="744736152"/>
              </p:ext>
            </p:extLst>
          </p:nvPr>
        </p:nvGraphicFramePr>
        <p:xfrm>
          <a:off x="1445874" y="1188650"/>
          <a:ext cx="9109481" cy="448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1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EEA1A19B-786D-5B47-8BEC-8E84ED1FBFA8}"/>
              </a:ext>
            </a:extLst>
          </p:cNvPr>
          <p:cNvSpPr txBox="1"/>
          <p:nvPr/>
        </p:nvSpPr>
        <p:spPr>
          <a:xfrm>
            <a:off x="3047966" y="332169"/>
            <a:ext cx="6097656" cy="523220"/>
          </a:xfrm>
          <a:prstGeom prst="rect">
            <a:avLst/>
          </a:prstGeom>
          <a:noFill/>
        </p:spPr>
        <p:txBody>
          <a:bodyPr wrap="square">
            <a:spAutoFit/>
          </a:bodyPr>
          <a:lstStyle/>
          <a:p>
            <a:pPr lvl="0" algn="ctr" rtl="1"/>
            <a:r>
              <a:rPr lang="ar-SA" sz="2800" b="1" dirty="0">
                <a:solidFill>
                  <a:schemeClr val="accent6">
                    <a:lumMod val="50000"/>
                  </a:schemeClr>
                </a:solidFill>
                <a:latin typeface="JF Flat" panose="02000500000000000000" pitchFamily="2" charset="-78"/>
                <a:cs typeface="JF Flat" panose="02000500000000000000" pitchFamily="2" charset="-78"/>
              </a:rPr>
              <a:t>الاستصناع</a:t>
            </a:r>
          </a:p>
        </p:txBody>
      </p:sp>
      <p:graphicFrame>
        <p:nvGraphicFramePr>
          <p:cNvPr id="3" name="رسم تخطيطي 2">
            <a:extLst>
              <a:ext uri="{FF2B5EF4-FFF2-40B4-BE49-F238E27FC236}">
                <a16:creationId xmlns:a16="http://schemas.microsoft.com/office/drawing/2014/main" id="{9D87B530-B8B4-FFCC-7E52-6E2B03A971A0}"/>
              </a:ext>
            </a:extLst>
          </p:cNvPr>
          <p:cNvGraphicFramePr/>
          <p:nvPr>
            <p:extLst>
              <p:ext uri="{D42A27DB-BD31-4B8C-83A1-F6EECF244321}">
                <p14:modId xmlns:p14="http://schemas.microsoft.com/office/powerpoint/2010/main" val="2192251343"/>
              </p:ext>
            </p:extLst>
          </p:nvPr>
        </p:nvGraphicFramePr>
        <p:xfrm>
          <a:off x="757437" y="1485425"/>
          <a:ext cx="10677126" cy="4157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2B4E68BA-9553-E1DA-8469-35B31B9C2E53}"/>
              </a:ext>
            </a:extLst>
          </p:cNvPr>
          <p:cNvSpPr txBox="1"/>
          <p:nvPr/>
        </p:nvSpPr>
        <p:spPr>
          <a:xfrm>
            <a:off x="2569955" y="421621"/>
            <a:ext cx="7052089" cy="523220"/>
          </a:xfrm>
          <a:prstGeom prst="rect">
            <a:avLst/>
          </a:prstGeom>
          <a:noFill/>
        </p:spPr>
        <p:txBody>
          <a:bodyPr wrap="square">
            <a:spAutoFit/>
          </a:bodyPr>
          <a:lstStyle/>
          <a:p>
            <a:pPr algn="ctr"/>
            <a:r>
              <a:rPr lang="ar-SA" sz="2800" dirty="0">
                <a:solidFill>
                  <a:schemeClr val="accent5">
                    <a:lumMod val="75000"/>
                  </a:schemeClr>
                </a:solidFill>
                <a:latin typeface="JF Flat" panose="02000500000000000000" pitchFamily="2" charset="-78"/>
                <a:cs typeface="JF Flat" panose="02000500000000000000" pitchFamily="2" charset="-78"/>
              </a:rPr>
              <a:t>إبرام عقد الاستصناع مباشرة أو بعد المواعدة </a:t>
            </a:r>
          </a:p>
        </p:txBody>
      </p:sp>
      <p:graphicFrame>
        <p:nvGraphicFramePr>
          <p:cNvPr id="3" name="رسم تخطيطي 2">
            <a:extLst>
              <a:ext uri="{FF2B5EF4-FFF2-40B4-BE49-F238E27FC236}">
                <a16:creationId xmlns:a16="http://schemas.microsoft.com/office/drawing/2014/main" id="{B8201A3C-9C95-CC2F-5BD7-ED4923423DE9}"/>
              </a:ext>
            </a:extLst>
          </p:cNvPr>
          <p:cNvGraphicFramePr/>
          <p:nvPr>
            <p:extLst>
              <p:ext uri="{D42A27DB-BD31-4B8C-83A1-F6EECF244321}">
                <p14:modId xmlns:p14="http://schemas.microsoft.com/office/powerpoint/2010/main" val="2484104714"/>
              </p:ext>
            </p:extLst>
          </p:nvPr>
        </p:nvGraphicFramePr>
        <p:xfrm>
          <a:off x="2032000" y="1349881"/>
          <a:ext cx="8128000" cy="4683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F56F4B4E-B478-6FB5-5968-F39A4880F271}"/>
              </a:ext>
            </a:extLst>
          </p:cNvPr>
          <p:cNvSpPr txBox="1"/>
          <p:nvPr/>
        </p:nvSpPr>
        <p:spPr>
          <a:xfrm>
            <a:off x="3021063" y="262594"/>
            <a:ext cx="6137412" cy="523220"/>
          </a:xfrm>
          <a:prstGeom prst="rect">
            <a:avLst/>
          </a:prstGeom>
          <a:noFill/>
        </p:spPr>
        <p:txBody>
          <a:bodyPr wrap="square">
            <a:spAutoFit/>
          </a:bodyPr>
          <a:lstStyle/>
          <a:p>
            <a:pPr algn="ctr"/>
            <a:r>
              <a:rPr lang="ar-SA" sz="2800" dirty="0">
                <a:solidFill>
                  <a:schemeClr val="accent5">
                    <a:lumMod val="75000"/>
                  </a:schemeClr>
                </a:solidFill>
                <a:latin typeface="JF Flat" panose="02000500000000000000" pitchFamily="2" charset="-78"/>
                <a:cs typeface="JF Flat" panose="02000500000000000000" pitchFamily="2" charset="-78"/>
              </a:rPr>
              <a:t>صفة عقد الاستصناع وشروطه </a:t>
            </a:r>
          </a:p>
        </p:txBody>
      </p:sp>
      <p:graphicFrame>
        <p:nvGraphicFramePr>
          <p:cNvPr id="3" name="رسم تخطيطي 2">
            <a:extLst>
              <a:ext uri="{FF2B5EF4-FFF2-40B4-BE49-F238E27FC236}">
                <a16:creationId xmlns:a16="http://schemas.microsoft.com/office/drawing/2014/main" id="{17DC8404-886D-3F73-797B-EB02B3748C6A}"/>
              </a:ext>
            </a:extLst>
          </p:cNvPr>
          <p:cNvGraphicFramePr/>
          <p:nvPr>
            <p:extLst>
              <p:ext uri="{D42A27DB-BD31-4B8C-83A1-F6EECF244321}">
                <p14:modId xmlns:p14="http://schemas.microsoft.com/office/powerpoint/2010/main" val="238091775"/>
              </p:ext>
            </p:extLst>
          </p:nvPr>
        </p:nvGraphicFramePr>
        <p:xfrm>
          <a:off x="1297752" y="1050097"/>
          <a:ext cx="9598084" cy="4913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EEA1A19B-786D-5B47-8BEC-8E84ED1FBFA8}"/>
              </a:ext>
            </a:extLst>
          </p:cNvPr>
          <p:cNvSpPr txBox="1"/>
          <p:nvPr/>
        </p:nvSpPr>
        <p:spPr>
          <a:xfrm>
            <a:off x="3047966" y="292413"/>
            <a:ext cx="6097656" cy="523220"/>
          </a:xfrm>
          <a:prstGeom prst="rect">
            <a:avLst/>
          </a:prstGeom>
          <a:noFill/>
        </p:spPr>
        <p:txBody>
          <a:bodyPr wrap="square">
            <a:spAutoFit/>
          </a:bodyPr>
          <a:lstStyle/>
          <a:p>
            <a:pPr lvl="0" algn="ctr" rtl="1"/>
            <a:r>
              <a:rPr lang="ar-SA" sz="2800" b="1" dirty="0">
                <a:solidFill>
                  <a:schemeClr val="accent6">
                    <a:lumMod val="50000"/>
                  </a:schemeClr>
                </a:solidFill>
                <a:latin typeface="JF Flat" panose="02000500000000000000" pitchFamily="2" charset="-78"/>
                <a:cs typeface="JF Flat" panose="02000500000000000000" pitchFamily="2" charset="-78"/>
              </a:rPr>
              <a:t>المشاركة</a:t>
            </a:r>
          </a:p>
        </p:txBody>
      </p:sp>
      <p:graphicFrame>
        <p:nvGraphicFramePr>
          <p:cNvPr id="3" name="رسم تخطيطي 2">
            <a:extLst>
              <a:ext uri="{FF2B5EF4-FFF2-40B4-BE49-F238E27FC236}">
                <a16:creationId xmlns:a16="http://schemas.microsoft.com/office/drawing/2014/main" id="{9D87B530-B8B4-FFCC-7E52-6E2B03A971A0}"/>
              </a:ext>
            </a:extLst>
          </p:cNvPr>
          <p:cNvGraphicFramePr/>
          <p:nvPr>
            <p:extLst>
              <p:ext uri="{D42A27DB-BD31-4B8C-83A1-F6EECF244321}">
                <p14:modId xmlns:p14="http://schemas.microsoft.com/office/powerpoint/2010/main" val="1331454673"/>
              </p:ext>
            </p:extLst>
          </p:nvPr>
        </p:nvGraphicFramePr>
        <p:xfrm>
          <a:off x="757437" y="1485425"/>
          <a:ext cx="10677126" cy="4157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5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3A871418-67EB-FD68-7451-143A71E03534}"/>
              </a:ext>
            </a:extLst>
          </p:cNvPr>
          <p:cNvSpPr txBox="1"/>
          <p:nvPr/>
        </p:nvSpPr>
        <p:spPr>
          <a:xfrm>
            <a:off x="3047966" y="292413"/>
            <a:ext cx="6097656" cy="523220"/>
          </a:xfrm>
          <a:prstGeom prst="rect">
            <a:avLst/>
          </a:prstGeom>
          <a:noFill/>
        </p:spPr>
        <p:txBody>
          <a:bodyPr wrap="square">
            <a:spAutoFit/>
          </a:bodyPr>
          <a:lstStyle/>
          <a:p>
            <a:pPr lvl="0" algn="ctr" rtl="1"/>
            <a:r>
              <a:rPr lang="ar-SA" sz="2800" b="1" dirty="0">
                <a:solidFill>
                  <a:schemeClr val="accent6">
                    <a:lumMod val="50000"/>
                  </a:schemeClr>
                </a:solidFill>
                <a:latin typeface="JF Flat" panose="02000500000000000000" pitchFamily="2" charset="-78"/>
                <a:cs typeface="JF Flat" panose="02000500000000000000" pitchFamily="2" charset="-78"/>
              </a:rPr>
              <a:t>تمويل الأوقاف بالمشاركة</a:t>
            </a:r>
          </a:p>
        </p:txBody>
      </p:sp>
      <p:graphicFrame>
        <p:nvGraphicFramePr>
          <p:cNvPr id="3" name="رسم تخطيطي 2">
            <a:extLst>
              <a:ext uri="{FF2B5EF4-FFF2-40B4-BE49-F238E27FC236}">
                <a16:creationId xmlns:a16="http://schemas.microsoft.com/office/drawing/2014/main" id="{6130B560-321C-533E-8138-EB6F9732D2BE}"/>
              </a:ext>
            </a:extLst>
          </p:cNvPr>
          <p:cNvGraphicFramePr/>
          <p:nvPr>
            <p:extLst>
              <p:ext uri="{D42A27DB-BD31-4B8C-83A1-F6EECF244321}">
                <p14:modId xmlns:p14="http://schemas.microsoft.com/office/powerpoint/2010/main" val="2201847339"/>
              </p:ext>
            </p:extLst>
          </p:nvPr>
        </p:nvGraphicFramePr>
        <p:xfrm>
          <a:off x="1369054" y="2064901"/>
          <a:ext cx="9455480" cy="2728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6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 name="مربع نص 2">
            <a:extLst>
              <a:ext uri="{FF2B5EF4-FFF2-40B4-BE49-F238E27FC236}">
                <a16:creationId xmlns:a16="http://schemas.microsoft.com/office/drawing/2014/main" id="{E6EAC078-B4A4-E4CD-8CBE-0FAA17DEC961}"/>
              </a:ext>
            </a:extLst>
          </p:cNvPr>
          <p:cNvSpPr txBox="1"/>
          <p:nvPr/>
        </p:nvSpPr>
        <p:spPr>
          <a:xfrm>
            <a:off x="3047966" y="2865136"/>
            <a:ext cx="6097656" cy="1323439"/>
          </a:xfrm>
          <a:prstGeom prst="rect">
            <a:avLst/>
          </a:prstGeom>
          <a:noFill/>
        </p:spPr>
        <p:txBody>
          <a:bodyPr wrap="square">
            <a:spAutoFit/>
          </a:bodyPr>
          <a:lstStyle/>
          <a:p>
            <a:pPr algn="ctr"/>
            <a:r>
              <a:rPr lang="ar-SA" sz="4000" dirty="0">
                <a:solidFill>
                  <a:schemeClr val="accent1">
                    <a:lumMod val="50000"/>
                  </a:schemeClr>
                </a:solidFill>
                <a:cs typeface="Khalid Art bold" pitchFamily="2" charset="-78"/>
              </a:rPr>
              <a:t>نهاية العرض</a:t>
            </a:r>
          </a:p>
          <a:p>
            <a:pPr algn="ctr"/>
            <a:endParaRPr lang="ar-SA" sz="4000" dirty="0">
              <a:solidFill>
                <a:schemeClr val="accent1">
                  <a:lumMod val="50000"/>
                </a:schemeClr>
              </a:solidFill>
              <a:cs typeface="Khalid Art bold" pitchFamily="2" charset="-78"/>
            </a:endParaRPr>
          </a:p>
        </p:txBody>
      </p:sp>
    </p:spTree>
    <p:extLst>
      <p:ext uri="{BB962C8B-B14F-4D97-AF65-F5344CB8AC3E}">
        <p14:creationId xmlns:p14="http://schemas.microsoft.com/office/powerpoint/2010/main" val="3570636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مبنى, ناطحة سحاب, مدينة, طويلة&#10;&#10;تم إنشاء الوصف تلقائياً">
            <a:extLst>
              <a:ext uri="{FF2B5EF4-FFF2-40B4-BE49-F238E27FC236}">
                <a16:creationId xmlns:a16="http://schemas.microsoft.com/office/drawing/2014/main" id="{D7708CF4-F4B6-4F3F-AC79-BC1A672CC6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879" b="18879"/>
          <a:stretch>
            <a:fillRect/>
          </a:stretch>
        </p:blipFill>
        <p:spPr>
          <a:xfrm>
            <a:off x="1" y="2932042"/>
            <a:ext cx="12193587" cy="3925957"/>
          </a:xfrm>
        </p:spPr>
      </p:pic>
      <p:sp>
        <p:nvSpPr>
          <p:cNvPr id="64" name="Freeform: Shape 63">
            <a:extLst>
              <a:ext uri="{FF2B5EF4-FFF2-40B4-BE49-F238E27FC236}">
                <a16:creationId xmlns:a16="http://schemas.microsoft.com/office/drawing/2014/main" id="{41EE501A-B4EA-47F2-9D4E-981D09038A19}"/>
              </a:ext>
            </a:extLst>
          </p:cNvPr>
          <p:cNvSpPr/>
          <p:nvPr/>
        </p:nvSpPr>
        <p:spPr>
          <a:xfrm>
            <a:off x="9132527" y="6459054"/>
            <a:ext cx="3042972" cy="398946"/>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73" name="Freeform: Shape 72">
            <a:extLst>
              <a:ext uri="{FF2B5EF4-FFF2-40B4-BE49-F238E27FC236}">
                <a16:creationId xmlns:a16="http://schemas.microsoft.com/office/drawing/2014/main" id="{0A870888-4E70-44E6-ABFC-94290862D756}"/>
              </a:ext>
            </a:extLst>
          </p:cNvPr>
          <p:cNvSpPr>
            <a:spLocks/>
          </p:cNvSpPr>
          <p:nvPr/>
        </p:nvSpPr>
        <p:spPr bwMode="auto">
          <a:xfrm>
            <a:off x="6089559" y="3814788"/>
            <a:ext cx="3042971" cy="2530450"/>
          </a:xfrm>
          <a:custGeom>
            <a:avLst/>
            <a:gdLst>
              <a:gd name="connsiteX0" fmla="*/ 1208505 w 3042971"/>
              <a:gd name="connsiteY0" fmla="*/ 0 h 3252364"/>
              <a:gd name="connsiteX1" fmla="*/ 1747628 w 3042971"/>
              <a:gd name="connsiteY1" fmla="*/ 0 h 3252364"/>
              <a:gd name="connsiteX2" fmla="*/ 1791047 w 3042971"/>
              <a:gd name="connsiteY2" fmla="*/ 75984 h 3252364"/>
              <a:gd name="connsiteX3" fmla="*/ 1859795 w 3042971"/>
              <a:gd name="connsiteY3" fmla="*/ 75984 h 3252364"/>
              <a:gd name="connsiteX4" fmla="*/ 1932160 w 3042971"/>
              <a:gd name="connsiteY4" fmla="*/ 217097 h 3252364"/>
              <a:gd name="connsiteX5" fmla="*/ 1924924 w 3042971"/>
              <a:gd name="connsiteY5" fmla="*/ 2018999 h 3252364"/>
              <a:gd name="connsiteX6" fmla="*/ 1935778 w 3042971"/>
              <a:gd name="connsiteY6" fmla="*/ 2018999 h 3252364"/>
              <a:gd name="connsiteX7" fmla="*/ 1950252 w 3042971"/>
              <a:gd name="connsiteY7" fmla="*/ 2011762 h 3252364"/>
              <a:gd name="connsiteX8" fmla="*/ 1971961 w 3042971"/>
              <a:gd name="connsiteY8" fmla="*/ 2011762 h 3252364"/>
              <a:gd name="connsiteX9" fmla="*/ 1971961 w 3042971"/>
              <a:gd name="connsiteY9" fmla="*/ 1964725 h 3252364"/>
              <a:gd name="connsiteX10" fmla="*/ 1979198 w 3042971"/>
              <a:gd name="connsiteY10" fmla="*/ 1964725 h 3252364"/>
              <a:gd name="connsiteX11" fmla="*/ 1982816 w 3042971"/>
              <a:gd name="connsiteY11" fmla="*/ 1964725 h 3252364"/>
              <a:gd name="connsiteX12" fmla="*/ 1990053 w 3042971"/>
              <a:gd name="connsiteY12" fmla="*/ 2011762 h 3252364"/>
              <a:gd name="connsiteX13" fmla="*/ 2026235 w 3042971"/>
              <a:gd name="connsiteY13" fmla="*/ 2011762 h 3252364"/>
              <a:gd name="connsiteX14" fmla="*/ 2026235 w 3042971"/>
              <a:gd name="connsiteY14" fmla="*/ 1982816 h 3252364"/>
              <a:gd name="connsiteX15" fmla="*/ 2037090 w 3042971"/>
              <a:gd name="connsiteY15" fmla="*/ 1975579 h 3252364"/>
              <a:gd name="connsiteX16" fmla="*/ 2055182 w 3042971"/>
              <a:gd name="connsiteY16" fmla="*/ 1975579 h 3252364"/>
              <a:gd name="connsiteX17" fmla="*/ 2055182 w 3042971"/>
              <a:gd name="connsiteY17" fmla="*/ 1935778 h 3252364"/>
              <a:gd name="connsiteX18" fmla="*/ 2066036 w 3042971"/>
              <a:gd name="connsiteY18" fmla="*/ 1935778 h 3252364"/>
              <a:gd name="connsiteX19" fmla="*/ 2066036 w 3042971"/>
              <a:gd name="connsiteY19" fmla="*/ 1975579 h 3252364"/>
              <a:gd name="connsiteX20" fmla="*/ 2109456 w 3042971"/>
              <a:gd name="connsiteY20" fmla="*/ 1975579 h 3252364"/>
              <a:gd name="connsiteX21" fmla="*/ 2094983 w 3042971"/>
              <a:gd name="connsiteY21" fmla="*/ 1682499 h 3252364"/>
              <a:gd name="connsiteX22" fmla="*/ 2131165 w 3042971"/>
              <a:gd name="connsiteY22" fmla="*/ 1682499 h 3252364"/>
              <a:gd name="connsiteX23" fmla="*/ 2196294 w 3042971"/>
              <a:gd name="connsiteY23" fmla="*/ 1682499 h 3252364"/>
              <a:gd name="connsiteX24" fmla="*/ 2203531 w 3042971"/>
              <a:gd name="connsiteY24" fmla="*/ 1671644 h 3252364"/>
              <a:gd name="connsiteX25" fmla="*/ 2225241 w 3042971"/>
              <a:gd name="connsiteY25" fmla="*/ 1671644 h 3252364"/>
              <a:gd name="connsiteX26" fmla="*/ 2232477 w 3042971"/>
              <a:gd name="connsiteY26" fmla="*/ 1664408 h 3252364"/>
              <a:gd name="connsiteX27" fmla="*/ 2232477 w 3042971"/>
              <a:gd name="connsiteY27" fmla="*/ 1653553 h 3252364"/>
              <a:gd name="connsiteX28" fmla="*/ 2261423 w 3042971"/>
              <a:gd name="connsiteY28" fmla="*/ 1646316 h 3252364"/>
              <a:gd name="connsiteX29" fmla="*/ 2279515 w 3042971"/>
              <a:gd name="connsiteY29" fmla="*/ 1646316 h 3252364"/>
              <a:gd name="connsiteX30" fmla="*/ 2297606 w 3042971"/>
              <a:gd name="connsiteY30" fmla="*/ 1606515 h 3252364"/>
              <a:gd name="connsiteX31" fmla="*/ 2330171 w 3042971"/>
              <a:gd name="connsiteY31" fmla="*/ 1563096 h 3252364"/>
              <a:gd name="connsiteX32" fmla="*/ 2373590 w 3042971"/>
              <a:gd name="connsiteY32" fmla="*/ 1534150 h 3252364"/>
              <a:gd name="connsiteX33" fmla="*/ 2413391 w 3042971"/>
              <a:gd name="connsiteY33" fmla="*/ 1508822 h 3252364"/>
              <a:gd name="connsiteX34" fmla="*/ 2460429 w 3042971"/>
              <a:gd name="connsiteY34" fmla="*/ 1497967 h 3252364"/>
              <a:gd name="connsiteX35" fmla="*/ 2460429 w 3042971"/>
              <a:gd name="connsiteY35" fmla="*/ 1432838 h 3252364"/>
              <a:gd name="connsiteX36" fmla="*/ 2453192 w 3042971"/>
              <a:gd name="connsiteY36" fmla="*/ 1432838 h 3252364"/>
              <a:gd name="connsiteX37" fmla="*/ 2453192 w 3042971"/>
              <a:gd name="connsiteY37" fmla="*/ 1429220 h 3252364"/>
              <a:gd name="connsiteX38" fmla="*/ 2453192 w 3042971"/>
              <a:gd name="connsiteY38" fmla="*/ 1421983 h 3252364"/>
              <a:gd name="connsiteX39" fmla="*/ 2460429 w 3042971"/>
              <a:gd name="connsiteY39" fmla="*/ 1421983 h 3252364"/>
              <a:gd name="connsiteX40" fmla="*/ 2467665 w 3042971"/>
              <a:gd name="connsiteY40" fmla="*/ 1411128 h 3252364"/>
              <a:gd name="connsiteX41" fmla="*/ 2471283 w 3042971"/>
              <a:gd name="connsiteY41" fmla="*/ 1403892 h 3252364"/>
              <a:gd name="connsiteX42" fmla="*/ 2478520 w 3042971"/>
              <a:gd name="connsiteY42" fmla="*/ 1396655 h 3252364"/>
              <a:gd name="connsiteX43" fmla="*/ 2489375 w 3042971"/>
              <a:gd name="connsiteY43" fmla="*/ 1393037 h 3252364"/>
              <a:gd name="connsiteX44" fmla="*/ 2496611 w 3042971"/>
              <a:gd name="connsiteY44" fmla="*/ 1393037 h 3252364"/>
              <a:gd name="connsiteX45" fmla="*/ 2496611 w 3042971"/>
              <a:gd name="connsiteY45" fmla="*/ 1356854 h 3252364"/>
              <a:gd name="connsiteX46" fmla="*/ 2507466 w 3042971"/>
              <a:gd name="connsiteY46" fmla="*/ 1356854 h 3252364"/>
              <a:gd name="connsiteX47" fmla="*/ 2514703 w 3042971"/>
              <a:gd name="connsiteY47" fmla="*/ 1356854 h 3252364"/>
              <a:gd name="connsiteX48" fmla="*/ 2514703 w 3042971"/>
              <a:gd name="connsiteY48" fmla="*/ 1393037 h 3252364"/>
              <a:gd name="connsiteX49" fmla="*/ 2525557 w 3042971"/>
              <a:gd name="connsiteY49" fmla="*/ 1393037 h 3252364"/>
              <a:gd name="connsiteX50" fmla="*/ 2529176 w 3042971"/>
              <a:gd name="connsiteY50" fmla="*/ 1396655 h 3252364"/>
              <a:gd name="connsiteX51" fmla="*/ 2543649 w 3042971"/>
              <a:gd name="connsiteY51" fmla="*/ 1403892 h 3252364"/>
              <a:gd name="connsiteX52" fmla="*/ 2547267 w 3042971"/>
              <a:gd name="connsiteY52" fmla="*/ 1411128 h 3252364"/>
              <a:gd name="connsiteX53" fmla="*/ 2554503 w 3042971"/>
              <a:gd name="connsiteY53" fmla="*/ 1421983 h 3252364"/>
              <a:gd name="connsiteX54" fmla="*/ 2561740 w 3042971"/>
              <a:gd name="connsiteY54" fmla="*/ 1421983 h 3252364"/>
              <a:gd name="connsiteX55" fmla="*/ 2561740 w 3042971"/>
              <a:gd name="connsiteY55" fmla="*/ 1429220 h 3252364"/>
              <a:gd name="connsiteX56" fmla="*/ 2561740 w 3042971"/>
              <a:gd name="connsiteY56" fmla="*/ 1432838 h 3252364"/>
              <a:gd name="connsiteX57" fmla="*/ 2554503 w 3042971"/>
              <a:gd name="connsiteY57" fmla="*/ 1432838 h 3252364"/>
              <a:gd name="connsiteX58" fmla="*/ 2554503 w 3042971"/>
              <a:gd name="connsiteY58" fmla="*/ 1497967 h 3252364"/>
              <a:gd name="connsiteX59" fmla="*/ 2601541 w 3042971"/>
              <a:gd name="connsiteY59" fmla="*/ 1508822 h 3252364"/>
              <a:gd name="connsiteX60" fmla="*/ 2648579 w 3042971"/>
              <a:gd name="connsiteY60" fmla="*/ 1534150 h 3252364"/>
              <a:gd name="connsiteX61" fmla="*/ 2684761 w 3042971"/>
              <a:gd name="connsiteY61" fmla="*/ 1563096 h 3252364"/>
              <a:gd name="connsiteX62" fmla="*/ 2713708 w 3042971"/>
              <a:gd name="connsiteY62" fmla="*/ 1606515 h 3252364"/>
              <a:gd name="connsiteX63" fmla="*/ 2735417 w 3042971"/>
              <a:gd name="connsiteY63" fmla="*/ 1646316 h 3252364"/>
              <a:gd name="connsiteX64" fmla="*/ 2749891 w 3042971"/>
              <a:gd name="connsiteY64" fmla="*/ 1646316 h 3252364"/>
              <a:gd name="connsiteX65" fmla="*/ 2778837 w 3042971"/>
              <a:gd name="connsiteY65" fmla="*/ 1653553 h 3252364"/>
              <a:gd name="connsiteX66" fmla="*/ 2778837 w 3042971"/>
              <a:gd name="connsiteY66" fmla="*/ 1664408 h 3252364"/>
              <a:gd name="connsiteX67" fmla="*/ 2789691 w 3042971"/>
              <a:gd name="connsiteY67" fmla="*/ 1671644 h 3252364"/>
              <a:gd name="connsiteX68" fmla="*/ 2796928 w 3042971"/>
              <a:gd name="connsiteY68" fmla="*/ 1671644 h 3252364"/>
              <a:gd name="connsiteX69" fmla="*/ 2811401 w 3042971"/>
              <a:gd name="connsiteY69" fmla="*/ 1682499 h 3252364"/>
              <a:gd name="connsiteX70" fmla="*/ 2872912 w 3042971"/>
              <a:gd name="connsiteY70" fmla="*/ 1682499 h 3252364"/>
              <a:gd name="connsiteX71" fmla="*/ 2912713 w 3042971"/>
              <a:gd name="connsiteY71" fmla="*/ 1682499 h 3252364"/>
              <a:gd name="connsiteX72" fmla="*/ 2905477 w 3042971"/>
              <a:gd name="connsiteY72" fmla="*/ 1971961 h 3252364"/>
              <a:gd name="connsiteX73" fmla="*/ 2952514 w 3042971"/>
              <a:gd name="connsiteY73" fmla="*/ 1971961 h 3252364"/>
              <a:gd name="connsiteX74" fmla="*/ 2952514 w 3042971"/>
              <a:gd name="connsiteY74" fmla="*/ 1935778 h 3252364"/>
              <a:gd name="connsiteX75" fmla="*/ 2959751 w 3042971"/>
              <a:gd name="connsiteY75" fmla="*/ 1935778 h 3252364"/>
              <a:gd name="connsiteX76" fmla="*/ 2966987 w 3042971"/>
              <a:gd name="connsiteY76" fmla="*/ 1935778 h 3252364"/>
              <a:gd name="connsiteX77" fmla="*/ 2966987 w 3042971"/>
              <a:gd name="connsiteY77" fmla="*/ 1971961 h 3252364"/>
              <a:gd name="connsiteX78" fmla="*/ 2981460 w 3042971"/>
              <a:gd name="connsiteY78" fmla="*/ 1971961 h 3252364"/>
              <a:gd name="connsiteX79" fmla="*/ 2995933 w 3042971"/>
              <a:gd name="connsiteY79" fmla="*/ 1975579 h 3252364"/>
              <a:gd name="connsiteX80" fmla="*/ 2995933 w 3042971"/>
              <a:gd name="connsiteY80" fmla="*/ 2008144 h 3252364"/>
              <a:gd name="connsiteX81" fmla="*/ 3024879 w 3042971"/>
              <a:gd name="connsiteY81" fmla="*/ 2008144 h 3252364"/>
              <a:gd name="connsiteX82" fmla="*/ 3024879 w 3042971"/>
              <a:gd name="connsiteY82" fmla="*/ 1964725 h 3252364"/>
              <a:gd name="connsiteX83" fmla="*/ 3035735 w 3042971"/>
              <a:gd name="connsiteY83" fmla="*/ 1964725 h 3252364"/>
              <a:gd name="connsiteX84" fmla="*/ 3035735 w 3042971"/>
              <a:gd name="connsiteY84" fmla="*/ 2008144 h 3252364"/>
              <a:gd name="connsiteX85" fmla="*/ 3042971 w 3042971"/>
              <a:gd name="connsiteY85" fmla="*/ 2008144 h 3252364"/>
              <a:gd name="connsiteX86" fmla="*/ 3042971 w 3042971"/>
              <a:gd name="connsiteY86" fmla="*/ 2476652 h 3252364"/>
              <a:gd name="connsiteX87" fmla="*/ 3042971 w 3042971"/>
              <a:gd name="connsiteY87" fmla="*/ 2862057 h 3252364"/>
              <a:gd name="connsiteX88" fmla="*/ 3042971 w 3042971"/>
              <a:gd name="connsiteY88" fmla="*/ 3252364 h 3252364"/>
              <a:gd name="connsiteX89" fmla="*/ 0 w 3042971"/>
              <a:gd name="connsiteY89" fmla="*/ 3252364 h 3252364"/>
              <a:gd name="connsiteX90" fmla="*/ 0 w 3042971"/>
              <a:gd name="connsiteY90" fmla="*/ 2862057 h 3252364"/>
              <a:gd name="connsiteX91" fmla="*/ 0 w 3042971"/>
              <a:gd name="connsiteY91" fmla="*/ 2476652 h 3252364"/>
              <a:gd name="connsiteX92" fmla="*/ 0 w 3042971"/>
              <a:gd name="connsiteY92" fmla="*/ 730892 h 3252364"/>
              <a:gd name="connsiteX93" fmla="*/ 28946 w 3042971"/>
              <a:gd name="connsiteY93" fmla="*/ 738129 h 3252364"/>
              <a:gd name="connsiteX94" fmla="*/ 21710 w 3042971"/>
              <a:gd name="connsiteY94" fmla="*/ 879241 h 3252364"/>
              <a:gd name="connsiteX95" fmla="*/ 10855 w 3042971"/>
              <a:gd name="connsiteY95" fmla="*/ 2040708 h 3252364"/>
              <a:gd name="connsiteX96" fmla="*/ 14473 w 3042971"/>
              <a:gd name="connsiteY96" fmla="*/ 2037090 h 3252364"/>
              <a:gd name="connsiteX97" fmla="*/ 14473 w 3042971"/>
              <a:gd name="connsiteY97" fmla="*/ 2008144 h 3252364"/>
              <a:gd name="connsiteX98" fmla="*/ 28946 w 3042971"/>
              <a:gd name="connsiteY98" fmla="*/ 1787429 h 3252364"/>
              <a:gd name="connsiteX99" fmla="*/ 28946 w 3042971"/>
              <a:gd name="connsiteY99" fmla="*/ 1776574 h 3252364"/>
              <a:gd name="connsiteX100" fmla="*/ 39801 w 3042971"/>
              <a:gd name="connsiteY100" fmla="*/ 1776574 h 3252364"/>
              <a:gd name="connsiteX101" fmla="*/ 39801 w 3042971"/>
              <a:gd name="connsiteY101" fmla="*/ 1787429 h 3252364"/>
              <a:gd name="connsiteX102" fmla="*/ 47038 w 3042971"/>
              <a:gd name="connsiteY102" fmla="*/ 1816375 h 3252364"/>
              <a:gd name="connsiteX103" fmla="*/ 79602 w 3042971"/>
              <a:gd name="connsiteY103" fmla="*/ 1816375 h 3252364"/>
              <a:gd name="connsiteX104" fmla="*/ 79602 w 3042971"/>
              <a:gd name="connsiteY104" fmla="*/ 1812757 h 3252364"/>
              <a:gd name="connsiteX105" fmla="*/ 97694 w 3042971"/>
              <a:gd name="connsiteY105" fmla="*/ 1787429 h 3252364"/>
              <a:gd name="connsiteX106" fmla="*/ 97694 w 3042971"/>
              <a:gd name="connsiteY106" fmla="*/ 1682499 h 3252364"/>
              <a:gd name="connsiteX107" fmla="*/ 97694 w 3042971"/>
              <a:gd name="connsiteY107" fmla="*/ 1646316 h 3252364"/>
              <a:gd name="connsiteX108" fmla="*/ 108549 w 3042971"/>
              <a:gd name="connsiteY108" fmla="*/ 1639080 h 3252364"/>
              <a:gd name="connsiteX109" fmla="*/ 108549 w 3042971"/>
              <a:gd name="connsiteY109" fmla="*/ 1461784 h 3252364"/>
              <a:gd name="connsiteX110" fmla="*/ 115785 w 3042971"/>
              <a:gd name="connsiteY110" fmla="*/ 1461784 h 3252364"/>
              <a:gd name="connsiteX111" fmla="*/ 123022 w 3042971"/>
              <a:gd name="connsiteY111" fmla="*/ 1461784 h 3252364"/>
              <a:gd name="connsiteX112" fmla="*/ 151968 w 3042971"/>
              <a:gd name="connsiteY112" fmla="*/ 1345999 h 3252364"/>
              <a:gd name="connsiteX113" fmla="*/ 144731 w 3042971"/>
              <a:gd name="connsiteY113" fmla="*/ 1345999 h 3252364"/>
              <a:gd name="connsiteX114" fmla="*/ 144731 w 3042971"/>
              <a:gd name="connsiteY114" fmla="*/ 1317053 h 3252364"/>
              <a:gd name="connsiteX115" fmla="*/ 155586 w 3042971"/>
              <a:gd name="connsiteY115" fmla="*/ 1317053 h 3252364"/>
              <a:gd name="connsiteX116" fmla="*/ 170059 w 3042971"/>
              <a:gd name="connsiteY116" fmla="*/ 1317053 h 3252364"/>
              <a:gd name="connsiteX117" fmla="*/ 170059 w 3042971"/>
              <a:gd name="connsiteY117" fmla="*/ 1327908 h 3252364"/>
              <a:gd name="connsiteX118" fmla="*/ 180914 w 3042971"/>
              <a:gd name="connsiteY118" fmla="*/ 1327908 h 3252364"/>
              <a:gd name="connsiteX119" fmla="*/ 180914 w 3042971"/>
              <a:gd name="connsiteY119" fmla="*/ 1364091 h 3252364"/>
              <a:gd name="connsiteX120" fmla="*/ 191769 w 3042971"/>
              <a:gd name="connsiteY120" fmla="*/ 1447311 h 3252364"/>
              <a:gd name="connsiteX121" fmla="*/ 220715 w 3042971"/>
              <a:gd name="connsiteY121" fmla="*/ 1143376 h 3252364"/>
              <a:gd name="connsiteX122" fmla="*/ 217097 w 3042971"/>
              <a:gd name="connsiteY122" fmla="*/ 1143376 h 3252364"/>
              <a:gd name="connsiteX123" fmla="*/ 217097 w 3042971"/>
              <a:gd name="connsiteY123" fmla="*/ 1139757 h 3252364"/>
              <a:gd name="connsiteX124" fmla="*/ 217097 w 3042971"/>
              <a:gd name="connsiteY124" fmla="*/ 1114429 h 3252364"/>
              <a:gd name="connsiteX125" fmla="*/ 235188 w 3042971"/>
              <a:gd name="connsiteY125" fmla="*/ 1114429 h 3252364"/>
              <a:gd name="connsiteX126" fmla="*/ 246043 w 3042971"/>
              <a:gd name="connsiteY126" fmla="*/ 890096 h 3252364"/>
              <a:gd name="connsiteX127" fmla="*/ 235188 w 3042971"/>
              <a:gd name="connsiteY127" fmla="*/ 890096 h 3252364"/>
              <a:gd name="connsiteX128" fmla="*/ 235188 w 3042971"/>
              <a:gd name="connsiteY128" fmla="*/ 824967 h 3252364"/>
              <a:gd name="connsiteX129" fmla="*/ 235188 w 3042971"/>
              <a:gd name="connsiteY129" fmla="*/ 730892 h 3252364"/>
              <a:gd name="connsiteX130" fmla="*/ 285844 w 3042971"/>
              <a:gd name="connsiteY130" fmla="*/ 730892 h 3252364"/>
              <a:gd name="connsiteX131" fmla="*/ 285844 w 3042971"/>
              <a:gd name="connsiteY131" fmla="*/ 824967 h 3252364"/>
              <a:gd name="connsiteX132" fmla="*/ 285844 w 3042971"/>
              <a:gd name="connsiteY132" fmla="*/ 890096 h 3252364"/>
              <a:gd name="connsiteX133" fmla="*/ 274989 w 3042971"/>
              <a:gd name="connsiteY133" fmla="*/ 890096 h 3252364"/>
              <a:gd name="connsiteX134" fmla="*/ 293081 w 3042971"/>
              <a:gd name="connsiteY134" fmla="*/ 1114429 h 3252364"/>
              <a:gd name="connsiteX135" fmla="*/ 303936 w 3042971"/>
              <a:gd name="connsiteY135" fmla="*/ 1114429 h 3252364"/>
              <a:gd name="connsiteX136" fmla="*/ 311172 w 3042971"/>
              <a:gd name="connsiteY136" fmla="*/ 1121666 h 3252364"/>
              <a:gd name="connsiteX137" fmla="*/ 311172 w 3042971"/>
              <a:gd name="connsiteY137" fmla="*/ 1143376 h 3252364"/>
              <a:gd name="connsiteX138" fmla="*/ 293081 w 3042971"/>
              <a:gd name="connsiteY138" fmla="*/ 1150612 h 3252364"/>
              <a:gd name="connsiteX139" fmla="*/ 322027 w 3042971"/>
              <a:gd name="connsiteY139" fmla="*/ 1447311 h 3252364"/>
              <a:gd name="connsiteX140" fmla="*/ 343737 w 3042971"/>
              <a:gd name="connsiteY140" fmla="*/ 1345999 h 3252364"/>
              <a:gd name="connsiteX141" fmla="*/ 340118 w 3042971"/>
              <a:gd name="connsiteY141" fmla="*/ 1345999 h 3252364"/>
              <a:gd name="connsiteX142" fmla="*/ 340118 w 3042971"/>
              <a:gd name="connsiteY142" fmla="*/ 1317053 h 3252364"/>
              <a:gd name="connsiteX143" fmla="*/ 350973 w 3042971"/>
              <a:gd name="connsiteY143" fmla="*/ 1317053 h 3252364"/>
              <a:gd name="connsiteX144" fmla="*/ 369064 w 3042971"/>
              <a:gd name="connsiteY144" fmla="*/ 1317053 h 3252364"/>
              <a:gd name="connsiteX145" fmla="*/ 369064 w 3042971"/>
              <a:gd name="connsiteY145" fmla="*/ 1338763 h 3252364"/>
              <a:gd name="connsiteX146" fmla="*/ 376301 w 3042971"/>
              <a:gd name="connsiteY146" fmla="*/ 1338763 h 3252364"/>
              <a:gd name="connsiteX147" fmla="*/ 376301 w 3042971"/>
              <a:gd name="connsiteY147" fmla="*/ 1364091 h 3252364"/>
              <a:gd name="connsiteX148" fmla="*/ 369064 w 3042971"/>
              <a:gd name="connsiteY148" fmla="*/ 1364091 h 3252364"/>
              <a:gd name="connsiteX149" fmla="*/ 390774 w 3042971"/>
              <a:gd name="connsiteY149" fmla="*/ 1461784 h 3252364"/>
              <a:gd name="connsiteX150" fmla="*/ 398011 w 3042971"/>
              <a:gd name="connsiteY150" fmla="*/ 1461784 h 3252364"/>
              <a:gd name="connsiteX151" fmla="*/ 398011 w 3042971"/>
              <a:gd name="connsiteY151" fmla="*/ 1476257 h 3252364"/>
              <a:gd name="connsiteX152" fmla="*/ 405247 w 3042971"/>
              <a:gd name="connsiteY152" fmla="*/ 1476257 h 3252364"/>
              <a:gd name="connsiteX153" fmla="*/ 405247 w 3042971"/>
              <a:gd name="connsiteY153" fmla="*/ 1479875 h 3252364"/>
              <a:gd name="connsiteX154" fmla="*/ 405247 w 3042971"/>
              <a:gd name="connsiteY154" fmla="*/ 1639080 h 3252364"/>
              <a:gd name="connsiteX155" fmla="*/ 408866 w 3042971"/>
              <a:gd name="connsiteY155" fmla="*/ 1646316 h 3252364"/>
              <a:gd name="connsiteX156" fmla="*/ 408866 w 3042971"/>
              <a:gd name="connsiteY156" fmla="*/ 1653553 h 3252364"/>
              <a:gd name="connsiteX157" fmla="*/ 416102 w 3042971"/>
              <a:gd name="connsiteY157" fmla="*/ 1653553 h 3252364"/>
              <a:gd name="connsiteX158" fmla="*/ 416102 w 3042971"/>
              <a:gd name="connsiteY158" fmla="*/ 1787429 h 3252364"/>
              <a:gd name="connsiteX159" fmla="*/ 426957 w 3042971"/>
              <a:gd name="connsiteY159" fmla="*/ 1816375 h 3252364"/>
              <a:gd name="connsiteX160" fmla="*/ 463140 w 3042971"/>
              <a:gd name="connsiteY160" fmla="*/ 1816375 h 3252364"/>
              <a:gd name="connsiteX161" fmla="*/ 463140 w 3042971"/>
              <a:gd name="connsiteY161" fmla="*/ 1794666 h 3252364"/>
              <a:gd name="connsiteX162" fmla="*/ 481231 w 3042971"/>
              <a:gd name="connsiteY162" fmla="*/ 1794666 h 3252364"/>
              <a:gd name="connsiteX163" fmla="*/ 481231 w 3042971"/>
              <a:gd name="connsiteY163" fmla="*/ 1704209 h 3252364"/>
              <a:gd name="connsiteX164" fmla="*/ 499322 w 3042971"/>
              <a:gd name="connsiteY164" fmla="*/ 1704209 h 3252364"/>
              <a:gd name="connsiteX165" fmla="*/ 521032 w 3042971"/>
              <a:gd name="connsiteY165" fmla="*/ 1374945 h 3252364"/>
              <a:gd name="connsiteX166" fmla="*/ 510177 w 3042971"/>
              <a:gd name="connsiteY166" fmla="*/ 1374945 h 3252364"/>
              <a:gd name="connsiteX167" fmla="*/ 510177 w 3042971"/>
              <a:gd name="connsiteY167" fmla="*/ 1284488 h 3252364"/>
              <a:gd name="connsiteX168" fmla="*/ 549978 w 3042971"/>
              <a:gd name="connsiteY168" fmla="*/ 1284488 h 3252364"/>
              <a:gd name="connsiteX169" fmla="*/ 549978 w 3042971"/>
              <a:gd name="connsiteY169" fmla="*/ 1374945 h 3252364"/>
              <a:gd name="connsiteX170" fmla="*/ 531887 w 3042971"/>
              <a:gd name="connsiteY170" fmla="*/ 1374945 h 3252364"/>
              <a:gd name="connsiteX171" fmla="*/ 568070 w 3042971"/>
              <a:gd name="connsiteY171" fmla="*/ 1704209 h 3252364"/>
              <a:gd name="connsiteX172" fmla="*/ 578925 w 3042971"/>
              <a:gd name="connsiteY172" fmla="*/ 1704209 h 3252364"/>
              <a:gd name="connsiteX173" fmla="*/ 578925 w 3042971"/>
              <a:gd name="connsiteY173" fmla="*/ 1711445 h 3252364"/>
              <a:gd name="connsiteX174" fmla="*/ 578925 w 3042971"/>
              <a:gd name="connsiteY174" fmla="*/ 1794666 h 3252364"/>
              <a:gd name="connsiteX175" fmla="*/ 597016 w 3042971"/>
              <a:gd name="connsiteY175" fmla="*/ 1794666 h 3252364"/>
              <a:gd name="connsiteX176" fmla="*/ 597016 w 3042971"/>
              <a:gd name="connsiteY176" fmla="*/ 1816375 h 3252364"/>
              <a:gd name="connsiteX177" fmla="*/ 622344 w 3042971"/>
              <a:gd name="connsiteY177" fmla="*/ 1816375 h 3252364"/>
              <a:gd name="connsiteX178" fmla="*/ 622344 w 3042971"/>
              <a:gd name="connsiteY178" fmla="*/ 1812757 h 3252364"/>
              <a:gd name="connsiteX179" fmla="*/ 640435 w 3042971"/>
              <a:gd name="connsiteY179" fmla="*/ 1787429 h 3252364"/>
              <a:gd name="connsiteX180" fmla="*/ 640435 w 3042971"/>
              <a:gd name="connsiteY180" fmla="*/ 1671644 h 3252364"/>
              <a:gd name="connsiteX181" fmla="*/ 640435 w 3042971"/>
              <a:gd name="connsiteY181" fmla="*/ 1664408 h 3252364"/>
              <a:gd name="connsiteX182" fmla="*/ 651290 w 3042971"/>
              <a:gd name="connsiteY182" fmla="*/ 1620988 h 3252364"/>
              <a:gd name="connsiteX183" fmla="*/ 651290 w 3042971"/>
              <a:gd name="connsiteY183" fmla="*/ 1505203 h 3252364"/>
              <a:gd name="connsiteX184" fmla="*/ 654908 w 3042971"/>
              <a:gd name="connsiteY184" fmla="*/ 1494349 h 3252364"/>
              <a:gd name="connsiteX185" fmla="*/ 687473 w 3042971"/>
              <a:gd name="connsiteY185" fmla="*/ 1364091 h 3252364"/>
              <a:gd name="connsiteX186" fmla="*/ 680236 w 3042971"/>
              <a:gd name="connsiteY186" fmla="*/ 1364091 h 3252364"/>
              <a:gd name="connsiteX187" fmla="*/ 680236 w 3042971"/>
              <a:gd name="connsiteY187" fmla="*/ 1327908 h 3252364"/>
              <a:gd name="connsiteX188" fmla="*/ 680236 w 3042971"/>
              <a:gd name="connsiteY188" fmla="*/ 1317053 h 3252364"/>
              <a:gd name="connsiteX189" fmla="*/ 691091 w 3042971"/>
              <a:gd name="connsiteY189" fmla="*/ 1317053 h 3252364"/>
              <a:gd name="connsiteX190" fmla="*/ 709183 w 3042971"/>
              <a:gd name="connsiteY190" fmla="*/ 1317053 h 3252364"/>
              <a:gd name="connsiteX191" fmla="*/ 709183 w 3042971"/>
              <a:gd name="connsiteY191" fmla="*/ 1345999 h 3252364"/>
              <a:gd name="connsiteX192" fmla="*/ 701946 w 3042971"/>
              <a:gd name="connsiteY192" fmla="*/ 1345999 h 3252364"/>
              <a:gd name="connsiteX193" fmla="*/ 701946 w 3042971"/>
              <a:gd name="connsiteY193" fmla="*/ 1356854 h 3252364"/>
              <a:gd name="connsiteX194" fmla="*/ 727274 w 3042971"/>
              <a:gd name="connsiteY194" fmla="*/ 1461784 h 3252364"/>
              <a:gd name="connsiteX195" fmla="*/ 756220 w 3042971"/>
              <a:gd name="connsiteY195" fmla="*/ 1157849 h 3252364"/>
              <a:gd name="connsiteX196" fmla="*/ 745365 w 3042971"/>
              <a:gd name="connsiteY196" fmla="*/ 1157849 h 3252364"/>
              <a:gd name="connsiteX197" fmla="*/ 745365 w 3042971"/>
              <a:gd name="connsiteY197" fmla="*/ 1150612 h 3252364"/>
              <a:gd name="connsiteX198" fmla="*/ 745365 w 3042971"/>
              <a:gd name="connsiteY198" fmla="*/ 1132521 h 3252364"/>
              <a:gd name="connsiteX199" fmla="*/ 745365 w 3042971"/>
              <a:gd name="connsiteY199" fmla="*/ 1125284 h 3252364"/>
              <a:gd name="connsiteX200" fmla="*/ 756220 w 3042971"/>
              <a:gd name="connsiteY200" fmla="*/ 1125284 h 3252364"/>
              <a:gd name="connsiteX201" fmla="*/ 774312 w 3042971"/>
              <a:gd name="connsiteY201" fmla="*/ 897333 h 3252364"/>
              <a:gd name="connsiteX202" fmla="*/ 774312 w 3042971"/>
              <a:gd name="connsiteY202" fmla="*/ 890096 h 3252364"/>
              <a:gd name="connsiteX203" fmla="*/ 763457 w 3042971"/>
              <a:gd name="connsiteY203" fmla="*/ 890096 h 3252364"/>
              <a:gd name="connsiteX204" fmla="*/ 763457 w 3042971"/>
              <a:gd name="connsiteY204" fmla="*/ 839440 h 3252364"/>
              <a:gd name="connsiteX205" fmla="*/ 763457 w 3042971"/>
              <a:gd name="connsiteY205" fmla="*/ 741747 h 3252364"/>
              <a:gd name="connsiteX206" fmla="*/ 810494 w 3042971"/>
              <a:gd name="connsiteY206" fmla="*/ 741747 h 3252364"/>
              <a:gd name="connsiteX207" fmla="*/ 810494 w 3042971"/>
              <a:gd name="connsiteY207" fmla="*/ 839440 h 3252364"/>
              <a:gd name="connsiteX208" fmla="*/ 810494 w 3042971"/>
              <a:gd name="connsiteY208" fmla="*/ 890096 h 3252364"/>
              <a:gd name="connsiteX209" fmla="*/ 803258 w 3042971"/>
              <a:gd name="connsiteY209" fmla="*/ 890096 h 3252364"/>
              <a:gd name="connsiteX210" fmla="*/ 821349 w 3042971"/>
              <a:gd name="connsiteY210" fmla="*/ 1125284 h 3252364"/>
              <a:gd name="connsiteX211" fmla="*/ 832204 w 3042971"/>
              <a:gd name="connsiteY211" fmla="*/ 1125284 h 3252364"/>
              <a:gd name="connsiteX212" fmla="*/ 832204 w 3042971"/>
              <a:gd name="connsiteY212" fmla="*/ 1150612 h 3252364"/>
              <a:gd name="connsiteX213" fmla="*/ 832204 w 3042971"/>
              <a:gd name="connsiteY213" fmla="*/ 1157849 h 3252364"/>
              <a:gd name="connsiteX214" fmla="*/ 821349 w 3042971"/>
              <a:gd name="connsiteY214" fmla="*/ 1157849 h 3252364"/>
              <a:gd name="connsiteX215" fmla="*/ 850295 w 3042971"/>
              <a:gd name="connsiteY215" fmla="*/ 1461784 h 3252364"/>
              <a:gd name="connsiteX216" fmla="*/ 875623 w 3042971"/>
              <a:gd name="connsiteY216" fmla="*/ 1364091 h 3252364"/>
              <a:gd name="connsiteX217" fmla="*/ 875623 w 3042971"/>
              <a:gd name="connsiteY217" fmla="*/ 1327908 h 3252364"/>
              <a:gd name="connsiteX218" fmla="*/ 875623 w 3042971"/>
              <a:gd name="connsiteY218" fmla="*/ 1317053 h 3252364"/>
              <a:gd name="connsiteX219" fmla="*/ 890096 w 3042971"/>
              <a:gd name="connsiteY219" fmla="*/ 1317053 h 3252364"/>
              <a:gd name="connsiteX220" fmla="*/ 904569 w 3042971"/>
              <a:gd name="connsiteY220" fmla="*/ 1317053 h 3252364"/>
              <a:gd name="connsiteX221" fmla="*/ 904569 w 3042971"/>
              <a:gd name="connsiteY221" fmla="*/ 1345999 h 3252364"/>
              <a:gd name="connsiteX222" fmla="*/ 897333 w 3042971"/>
              <a:gd name="connsiteY222" fmla="*/ 1345999 h 3252364"/>
              <a:gd name="connsiteX223" fmla="*/ 933516 w 3042971"/>
              <a:gd name="connsiteY223" fmla="*/ 1494349 h 3252364"/>
              <a:gd name="connsiteX224" fmla="*/ 933516 w 3042971"/>
              <a:gd name="connsiteY224" fmla="*/ 1620988 h 3252364"/>
              <a:gd name="connsiteX225" fmla="*/ 951607 w 3042971"/>
              <a:gd name="connsiteY225" fmla="*/ 1664408 h 3252364"/>
              <a:gd name="connsiteX226" fmla="*/ 951607 w 3042971"/>
              <a:gd name="connsiteY226" fmla="*/ 1787429 h 3252364"/>
              <a:gd name="connsiteX227" fmla="*/ 962462 w 3042971"/>
              <a:gd name="connsiteY227" fmla="*/ 1812757 h 3252364"/>
              <a:gd name="connsiteX228" fmla="*/ 962462 w 3042971"/>
              <a:gd name="connsiteY228" fmla="*/ 1816375 h 3252364"/>
              <a:gd name="connsiteX229" fmla="*/ 1020354 w 3042971"/>
              <a:gd name="connsiteY229" fmla="*/ 1816375 h 3252364"/>
              <a:gd name="connsiteX230" fmla="*/ 1020354 w 3042971"/>
              <a:gd name="connsiteY230" fmla="*/ 1787429 h 3252364"/>
              <a:gd name="connsiteX231" fmla="*/ 1020354 w 3042971"/>
              <a:gd name="connsiteY231" fmla="*/ 1776574 h 3252364"/>
              <a:gd name="connsiteX232" fmla="*/ 1027591 w 3042971"/>
              <a:gd name="connsiteY232" fmla="*/ 1776574 h 3252364"/>
              <a:gd name="connsiteX233" fmla="*/ 1038446 w 3042971"/>
              <a:gd name="connsiteY233" fmla="*/ 1776574 h 3252364"/>
              <a:gd name="connsiteX234" fmla="*/ 1038446 w 3042971"/>
              <a:gd name="connsiteY234" fmla="*/ 1787429 h 3252364"/>
              <a:gd name="connsiteX235" fmla="*/ 1045682 w 3042971"/>
              <a:gd name="connsiteY235" fmla="*/ 2008144 h 3252364"/>
              <a:gd name="connsiteX236" fmla="*/ 1045682 w 3042971"/>
              <a:gd name="connsiteY236" fmla="*/ 2037090 h 3252364"/>
              <a:gd name="connsiteX237" fmla="*/ 1063774 w 3042971"/>
              <a:gd name="connsiteY237" fmla="*/ 2055181 h 3252364"/>
              <a:gd name="connsiteX238" fmla="*/ 1067392 w 3042971"/>
              <a:gd name="connsiteY238" fmla="*/ 75984 h 3252364"/>
              <a:gd name="connsiteX239" fmla="*/ 1208505 w 3042971"/>
              <a:gd name="connsiteY239" fmla="*/ 75984 h 325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3042971" h="3252364">
                <a:moveTo>
                  <a:pt x="1208505" y="0"/>
                </a:moveTo>
                <a:lnTo>
                  <a:pt x="1747628" y="0"/>
                </a:lnTo>
                <a:lnTo>
                  <a:pt x="1791047" y="75984"/>
                </a:lnTo>
                <a:lnTo>
                  <a:pt x="1859795" y="75984"/>
                </a:lnTo>
                <a:lnTo>
                  <a:pt x="1932160" y="217097"/>
                </a:lnTo>
                <a:lnTo>
                  <a:pt x="1924924" y="2018999"/>
                </a:lnTo>
                <a:lnTo>
                  <a:pt x="1935778" y="2018999"/>
                </a:lnTo>
                <a:lnTo>
                  <a:pt x="1950252" y="2011762"/>
                </a:lnTo>
                <a:lnTo>
                  <a:pt x="1971961" y="2011762"/>
                </a:lnTo>
                <a:lnTo>
                  <a:pt x="1971961" y="1964725"/>
                </a:lnTo>
                <a:lnTo>
                  <a:pt x="1979198" y="1964725"/>
                </a:lnTo>
                <a:lnTo>
                  <a:pt x="1982816" y="1964725"/>
                </a:lnTo>
                <a:lnTo>
                  <a:pt x="1990053" y="2011762"/>
                </a:lnTo>
                <a:lnTo>
                  <a:pt x="2026235" y="2011762"/>
                </a:lnTo>
                <a:lnTo>
                  <a:pt x="2026235" y="1982816"/>
                </a:lnTo>
                <a:lnTo>
                  <a:pt x="2037090" y="1975579"/>
                </a:lnTo>
                <a:lnTo>
                  <a:pt x="2055182" y="1975579"/>
                </a:lnTo>
                <a:lnTo>
                  <a:pt x="2055182" y="1935778"/>
                </a:lnTo>
                <a:lnTo>
                  <a:pt x="2066036" y="1935778"/>
                </a:lnTo>
                <a:lnTo>
                  <a:pt x="2066036" y="1975579"/>
                </a:lnTo>
                <a:lnTo>
                  <a:pt x="2109456" y="1975579"/>
                </a:lnTo>
                <a:lnTo>
                  <a:pt x="2094983" y="1682499"/>
                </a:lnTo>
                <a:lnTo>
                  <a:pt x="2131165" y="1682499"/>
                </a:lnTo>
                <a:lnTo>
                  <a:pt x="2196294" y="1682499"/>
                </a:lnTo>
                <a:lnTo>
                  <a:pt x="2203531" y="1671644"/>
                </a:lnTo>
                <a:lnTo>
                  <a:pt x="2225241" y="1671644"/>
                </a:lnTo>
                <a:lnTo>
                  <a:pt x="2232477" y="1664408"/>
                </a:lnTo>
                <a:lnTo>
                  <a:pt x="2232477" y="1653553"/>
                </a:lnTo>
                <a:lnTo>
                  <a:pt x="2261423" y="1646316"/>
                </a:lnTo>
                <a:lnTo>
                  <a:pt x="2279515" y="1646316"/>
                </a:lnTo>
                <a:lnTo>
                  <a:pt x="2297606" y="1606515"/>
                </a:lnTo>
                <a:lnTo>
                  <a:pt x="2330171" y="1563096"/>
                </a:lnTo>
                <a:lnTo>
                  <a:pt x="2373590" y="1534150"/>
                </a:lnTo>
                <a:lnTo>
                  <a:pt x="2413391" y="1508822"/>
                </a:lnTo>
                <a:lnTo>
                  <a:pt x="2460429" y="1497967"/>
                </a:lnTo>
                <a:lnTo>
                  <a:pt x="2460429" y="1432838"/>
                </a:lnTo>
                <a:lnTo>
                  <a:pt x="2453192" y="1432838"/>
                </a:lnTo>
                <a:lnTo>
                  <a:pt x="2453192" y="1429220"/>
                </a:lnTo>
                <a:lnTo>
                  <a:pt x="2453192" y="1421983"/>
                </a:lnTo>
                <a:lnTo>
                  <a:pt x="2460429" y="1421983"/>
                </a:lnTo>
                <a:lnTo>
                  <a:pt x="2467665" y="1411128"/>
                </a:lnTo>
                <a:lnTo>
                  <a:pt x="2471283" y="1403892"/>
                </a:lnTo>
                <a:lnTo>
                  <a:pt x="2478520" y="1396655"/>
                </a:lnTo>
                <a:lnTo>
                  <a:pt x="2489375" y="1393037"/>
                </a:lnTo>
                <a:lnTo>
                  <a:pt x="2496611" y="1393037"/>
                </a:lnTo>
                <a:lnTo>
                  <a:pt x="2496611" y="1356854"/>
                </a:lnTo>
                <a:lnTo>
                  <a:pt x="2507466" y="1356854"/>
                </a:lnTo>
                <a:lnTo>
                  <a:pt x="2514703" y="1356854"/>
                </a:lnTo>
                <a:lnTo>
                  <a:pt x="2514703" y="1393037"/>
                </a:lnTo>
                <a:lnTo>
                  <a:pt x="2525557" y="1393037"/>
                </a:lnTo>
                <a:lnTo>
                  <a:pt x="2529176" y="1396655"/>
                </a:lnTo>
                <a:lnTo>
                  <a:pt x="2543649" y="1403892"/>
                </a:lnTo>
                <a:lnTo>
                  <a:pt x="2547267" y="1411128"/>
                </a:lnTo>
                <a:lnTo>
                  <a:pt x="2554503" y="1421983"/>
                </a:lnTo>
                <a:lnTo>
                  <a:pt x="2561740" y="1421983"/>
                </a:lnTo>
                <a:lnTo>
                  <a:pt x="2561740" y="1429220"/>
                </a:lnTo>
                <a:lnTo>
                  <a:pt x="2561740" y="1432838"/>
                </a:lnTo>
                <a:lnTo>
                  <a:pt x="2554503" y="1432838"/>
                </a:lnTo>
                <a:lnTo>
                  <a:pt x="2554503" y="1497967"/>
                </a:lnTo>
                <a:lnTo>
                  <a:pt x="2601541" y="1508822"/>
                </a:lnTo>
                <a:lnTo>
                  <a:pt x="2648579" y="1534150"/>
                </a:lnTo>
                <a:lnTo>
                  <a:pt x="2684761" y="1563096"/>
                </a:lnTo>
                <a:lnTo>
                  <a:pt x="2713708" y="1606515"/>
                </a:lnTo>
                <a:lnTo>
                  <a:pt x="2735417" y="1646316"/>
                </a:lnTo>
                <a:lnTo>
                  <a:pt x="2749891" y="1646316"/>
                </a:lnTo>
                <a:lnTo>
                  <a:pt x="2778837" y="1653553"/>
                </a:lnTo>
                <a:lnTo>
                  <a:pt x="2778837" y="1664408"/>
                </a:lnTo>
                <a:lnTo>
                  <a:pt x="2789691" y="1671644"/>
                </a:lnTo>
                <a:lnTo>
                  <a:pt x="2796928" y="1671644"/>
                </a:lnTo>
                <a:lnTo>
                  <a:pt x="2811401" y="1682499"/>
                </a:lnTo>
                <a:lnTo>
                  <a:pt x="2872912" y="1682499"/>
                </a:lnTo>
                <a:lnTo>
                  <a:pt x="2912713" y="1682499"/>
                </a:lnTo>
                <a:lnTo>
                  <a:pt x="2905477" y="1971961"/>
                </a:lnTo>
                <a:lnTo>
                  <a:pt x="2952514" y="1971961"/>
                </a:lnTo>
                <a:lnTo>
                  <a:pt x="2952514" y="1935778"/>
                </a:lnTo>
                <a:lnTo>
                  <a:pt x="2959751" y="1935778"/>
                </a:lnTo>
                <a:lnTo>
                  <a:pt x="2966987" y="1935778"/>
                </a:lnTo>
                <a:lnTo>
                  <a:pt x="2966987" y="1971961"/>
                </a:lnTo>
                <a:lnTo>
                  <a:pt x="2981460" y="1971961"/>
                </a:lnTo>
                <a:lnTo>
                  <a:pt x="2995933" y="1975579"/>
                </a:lnTo>
                <a:lnTo>
                  <a:pt x="2995933" y="2008144"/>
                </a:lnTo>
                <a:lnTo>
                  <a:pt x="3024879" y="2008144"/>
                </a:lnTo>
                <a:lnTo>
                  <a:pt x="3024879" y="1964725"/>
                </a:lnTo>
                <a:lnTo>
                  <a:pt x="3035735" y="1964725"/>
                </a:lnTo>
                <a:lnTo>
                  <a:pt x="3035735" y="2008144"/>
                </a:lnTo>
                <a:lnTo>
                  <a:pt x="3042971" y="2008144"/>
                </a:lnTo>
                <a:lnTo>
                  <a:pt x="3042971" y="2476652"/>
                </a:lnTo>
                <a:lnTo>
                  <a:pt x="3042971" y="2862057"/>
                </a:lnTo>
                <a:lnTo>
                  <a:pt x="3042971" y="3252364"/>
                </a:lnTo>
                <a:lnTo>
                  <a:pt x="0" y="3252364"/>
                </a:lnTo>
                <a:lnTo>
                  <a:pt x="0" y="2862057"/>
                </a:lnTo>
                <a:lnTo>
                  <a:pt x="0" y="2476652"/>
                </a:lnTo>
                <a:lnTo>
                  <a:pt x="0" y="730892"/>
                </a:lnTo>
                <a:lnTo>
                  <a:pt x="28946" y="738129"/>
                </a:lnTo>
                <a:lnTo>
                  <a:pt x="21710" y="879241"/>
                </a:lnTo>
                <a:lnTo>
                  <a:pt x="10855" y="2040708"/>
                </a:lnTo>
                <a:lnTo>
                  <a:pt x="14473" y="2037090"/>
                </a:lnTo>
                <a:lnTo>
                  <a:pt x="14473" y="2008144"/>
                </a:lnTo>
                <a:lnTo>
                  <a:pt x="28946" y="1787429"/>
                </a:lnTo>
                <a:lnTo>
                  <a:pt x="28946" y="1776574"/>
                </a:lnTo>
                <a:lnTo>
                  <a:pt x="39801" y="1776574"/>
                </a:lnTo>
                <a:lnTo>
                  <a:pt x="39801" y="1787429"/>
                </a:lnTo>
                <a:lnTo>
                  <a:pt x="47038" y="1816375"/>
                </a:lnTo>
                <a:lnTo>
                  <a:pt x="79602" y="1816375"/>
                </a:lnTo>
                <a:lnTo>
                  <a:pt x="79602" y="1812757"/>
                </a:lnTo>
                <a:lnTo>
                  <a:pt x="97694" y="1787429"/>
                </a:lnTo>
                <a:lnTo>
                  <a:pt x="97694" y="1682499"/>
                </a:lnTo>
                <a:lnTo>
                  <a:pt x="97694" y="1646316"/>
                </a:lnTo>
                <a:lnTo>
                  <a:pt x="108549" y="1639080"/>
                </a:lnTo>
                <a:lnTo>
                  <a:pt x="108549" y="1461784"/>
                </a:lnTo>
                <a:lnTo>
                  <a:pt x="115785" y="1461784"/>
                </a:lnTo>
                <a:lnTo>
                  <a:pt x="123022" y="1461784"/>
                </a:lnTo>
                <a:lnTo>
                  <a:pt x="151968" y="1345999"/>
                </a:lnTo>
                <a:lnTo>
                  <a:pt x="144731" y="1345999"/>
                </a:lnTo>
                <a:lnTo>
                  <a:pt x="144731" y="1317053"/>
                </a:lnTo>
                <a:lnTo>
                  <a:pt x="155586" y="1317053"/>
                </a:lnTo>
                <a:lnTo>
                  <a:pt x="170059" y="1317053"/>
                </a:lnTo>
                <a:lnTo>
                  <a:pt x="170059" y="1327908"/>
                </a:lnTo>
                <a:lnTo>
                  <a:pt x="180914" y="1327908"/>
                </a:lnTo>
                <a:lnTo>
                  <a:pt x="180914" y="1364091"/>
                </a:lnTo>
                <a:lnTo>
                  <a:pt x="191769" y="1447311"/>
                </a:lnTo>
                <a:lnTo>
                  <a:pt x="220715" y="1143376"/>
                </a:lnTo>
                <a:lnTo>
                  <a:pt x="217097" y="1143376"/>
                </a:lnTo>
                <a:lnTo>
                  <a:pt x="217097" y="1139757"/>
                </a:lnTo>
                <a:lnTo>
                  <a:pt x="217097" y="1114429"/>
                </a:lnTo>
                <a:lnTo>
                  <a:pt x="235188" y="1114429"/>
                </a:lnTo>
                <a:lnTo>
                  <a:pt x="246043" y="890096"/>
                </a:lnTo>
                <a:lnTo>
                  <a:pt x="235188" y="890096"/>
                </a:lnTo>
                <a:lnTo>
                  <a:pt x="235188" y="824967"/>
                </a:lnTo>
                <a:lnTo>
                  <a:pt x="235188" y="730892"/>
                </a:lnTo>
                <a:lnTo>
                  <a:pt x="285844" y="730892"/>
                </a:lnTo>
                <a:lnTo>
                  <a:pt x="285844" y="824967"/>
                </a:lnTo>
                <a:lnTo>
                  <a:pt x="285844" y="890096"/>
                </a:lnTo>
                <a:lnTo>
                  <a:pt x="274989" y="890096"/>
                </a:lnTo>
                <a:lnTo>
                  <a:pt x="293081" y="1114429"/>
                </a:lnTo>
                <a:lnTo>
                  <a:pt x="303936" y="1114429"/>
                </a:lnTo>
                <a:lnTo>
                  <a:pt x="311172" y="1121666"/>
                </a:lnTo>
                <a:lnTo>
                  <a:pt x="311172" y="1143376"/>
                </a:lnTo>
                <a:lnTo>
                  <a:pt x="293081" y="1150612"/>
                </a:lnTo>
                <a:lnTo>
                  <a:pt x="322027" y="1447311"/>
                </a:lnTo>
                <a:lnTo>
                  <a:pt x="343737" y="1345999"/>
                </a:lnTo>
                <a:lnTo>
                  <a:pt x="340118" y="1345999"/>
                </a:lnTo>
                <a:lnTo>
                  <a:pt x="340118" y="1317053"/>
                </a:lnTo>
                <a:lnTo>
                  <a:pt x="350973" y="1317053"/>
                </a:lnTo>
                <a:lnTo>
                  <a:pt x="369064" y="1317053"/>
                </a:lnTo>
                <a:lnTo>
                  <a:pt x="369064" y="1338763"/>
                </a:lnTo>
                <a:lnTo>
                  <a:pt x="376301" y="1338763"/>
                </a:lnTo>
                <a:lnTo>
                  <a:pt x="376301" y="1364091"/>
                </a:lnTo>
                <a:lnTo>
                  <a:pt x="369064" y="1364091"/>
                </a:lnTo>
                <a:lnTo>
                  <a:pt x="390774" y="1461784"/>
                </a:lnTo>
                <a:lnTo>
                  <a:pt x="398011" y="1461784"/>
                </a:lnTo>
                <a:lnTo>
                  <a:pt x="398011" y="1476257"/>
                </a:lnTo>
                <a:lnTo>
                  <a:pt x="405247" y="1476257"/>
                </a:lnTo>
                <a:lnTo>
                  <a:pt x="405247" y="1479875"/>
                </a:lnTo>
                <a:lnTo>
                  <a:pt x="405247" y="1639080"/>
                </a:lnTo>
                <a:lnTo>
                  <a:pt x="408866" y="1646316"/>
                </a:lnTo>
                <a:lnTo>
                  <a:pt x="408866" y="1653553"/>
                </a:lnTo>
                <a:lnTo>
                  <a:pt x="416102" y="1653553"/>
                </a:lnTo>
                <a:lnTo>
                  <a:pt x="416102" y="1787429"/>
                </a:lnTo>
                <a:lnTo>
                  <a:pt x="426957" y="1816375"/>
                </a:lnTo>
                <a:lnTo>
                  <a:pt x="463140" y="1816375"/>
                </a:lnTo>
                <a:lnTo>
                  <a:pt x="463140" y="1794666"/>
                </a:lnTo>
                <a:lnTo>
                  <a:pt x="481231" y="1794666"/>
                </a:lnTo>
                <a:lnTo>
                  <a:pt x="481231" y="1704209"/>
                </a:lnTo>
                <a:lnTo>
                  <a:pt x="499322" y="1704209"/>
                </a:lnTo>
                <a:lnTo>
                  <a:pt x="521032" y="1374945"/>
                </a:lnTo>
                <a:lnTo>
                  <a:pt x="510177" y="1374945"/>
                </a:lnTo>
                <a:lnTo>
                  <a:pt x="510177" y="1284488"/>
                </a:lnTo>
                <a:lnTo>
                  <a:pt x="549978" y="1284488"/>
                </a:lnTo>
                <a:lnTo>
                  <a:pt x="549978" y="1374945"/>
                </a:lnTo>
                <a:lnTo>
                  <a:pt x="531887" y="1374945"/>
                </a:lnTo>
                <a:lnTo>
                  <a:pt x="568070" y="1704209"/>
                </a:lnTo>
                <a:lnTo>
                  <a:pt x="578925" y="1704209"/>
                </a:lnTo>
                <a:lnTo>
                  <a:pt x="578925" y="1711445"/>
                </a:lnTo>
                <a:lnTo>
                  <a:pt x="578925" y="1794666"/>
                </a:lnTo>
                <a:lnTo>
                  <a:pt x="597016" y="1794666"/>
                </a:lnTo>
                <a:lnTo>
                  <a:pt x="597016" y="1816375"/>
                </a:lnTo>
                <a:lnTo>
                  <a:pt x="622344" y="1816375"/>
                </a:lnTo>
                <a:lnTo>
                  <a:pt x="622344" y="1812757"/>
                </a:lnTo>
                <a:lnTo>
                  <a:pt x="640435" y="1787429"/>
                </a:lnTo>
                <a:lnTo>
                  <a:pt x="640435" y="1671644"/>
                </a:lnTo>
                <a:lnTo>
                  <a:pt x="640435" y="1664408"/>
                </a:lnTo>
                <a:lnTo>
                  <a:pt x="651290" y="1620988"/>
                </a:lnTo>
                <a:lnTo>
                  <a:pt x="651290" y="1505203"/>
                </a:lnTo>
                <a:lnTo>
                  <a:pt x="654908" y="1494349"/>
                </a:lnTo>
                <a:lnTo>
                  <a:pt x="687473" y="1364091"/>
                </a:lnTo>
                <a:lnTo>
                  <a:pt x="680236" y="1364091"/>
                </a:lnTo>
                <a:lnTo>
                  <a:pt x="680236" y="1327908"/>
                </a:lnTo>
                <a:lnTo>
                  <a:pt x="680236" y="1317053"/>
                </a:lnTo>
                <a:lnTo>
                  <a:pt x="691091" y="1317053"/>
                </a:lnTo>
                <a:lnTo>
                  <a:pt x="709183" y="1317053"/>
                </a:lnTo>
                <a:lnTo>
                  <a:pt x="709183" y="1345999"/>
                </a:lnTo>
                <a:lnTo>
                  <a:pt x="701946" y="1345999"/>
                </a:lnTo>
                <a:lnTo>
                  <a:pt x="701946" y="1356854"/>
                </a:lnTo>
                <a:lnTo>
                  <a:pt x="727274" y="1461784"/>
                </a:lnTo>
                <a:lnTo>
                  <a:pt x="756220" y="1157849"/>
                </a:lnTo>
                <a:lnTo>
                  <a:pt x="745365" y="1157849"/>
                </a:lnTo>
                <a:lnTo>
                  <a:pt x="745365" y="1150612"/>
                </a:lnTo>
                <a:lnTo>
                  <a:pt x="745365" y="1132521"/>
                </a:lnTo>
                <a:lnTo>
                  <a:pt x="745365" y="1125284"/>
                </a:lnTo>
                <a:lnTo>
                  <a:pt x="756220" y="1125284"/>
                </a:lnTo>
                <a:lnTo>
                  <a:pt x="774312" y="897333"/>
                </a:lnTo>
                <a:lnTo>
                  <a:pt x="774312" y="890096"/>
                </a:lnTo>
                <a:lnTo>
                  <a:pt x="763457" y="890096"/>
                </a:lnTo>
                <a:lnTo>
                  <a:pt x="763457" y="839440"/>
                </a:lnTo>
                <a:lnTo>
                  <a:pt x="763457" y="741747"/>
                </a:lnTo>
                <a:lnTo>
                  <a:pt x="810494" y="741747"/>
                </a:lnTo>
                <a:lnTo>
                  <a:pt x="810494" y="839440"/>
                </a:lnTo>
                <a:lnTo>
                  <a:pt x="810494" y="890096"/>
                </a:lnTo>
                <a:lnTo>
                  <a:pt x="803258" y="890096"/>
                </a:lnTo>
                <a:lnTo>
                  <a:pt x="821349" y="1125284"/>
                </a:lnTo>
                <a:lnTo>
                  <a:pt x="832204" y="1125284"/>
                </a:lnTo>
                <a:lnTo>
                  <a:pt x="832204" y="1150612"/>
                </a:lnTo>
                <a:lnTo>
                  <a:pt x="832204" y="1157849"/>
                </a:lnTo>
                <a:lnTo>
                  <a:pt x="821349" y="1157849"/>
                </a:lnTo>
                <a:lnTo>
                  <a:pt x="850295" y="1461784"/>
                </a:lnTo>
                <a:lnTo>
                  <a:pt x="875623" y="1364091"/>
                </a:lnTo>
                <a:lnTo>
                  <a:pt x="875623" y="1327908"/>
                </a:lnTo>
                <a:lnTo>
                  <a:pt x="875623" y="1317053"/>
                </a:lnTo>
                <a:lnTo>
                  <a:pt x="890096" y="1317053"/>
                </a:lnTo>
                <a:lnTo>
                  <a:pt x="904569" y="1317053"/>
                </a:lnTo>
                <a:lnTo>
                  <a:pt x="904569" y="1345999"/>
                </a:lnTo>
                <a:lnTo>
                  <a:pt x="897333" y="1345999"/>
                </a:lnTo>
                <a:lnTo>
                  <a:pt x="933516" y="1494349"/>
                </a:lnTo>
                <a:lnTo>
                  <a:pt x="933516" y="1620988"/>
                </a:lnTo>
                <a:lnTo>
                  <a:pt x="951607" y="1664408"/>
                </a:lnTo>
                <a:lnTo>
                  <a:pt x="951607" y="1787429"/>
                </a:lnTo>
                <a:lnTo>
                  <a:pt x="962462" y="1812757"/>
                </a:lnTo>
                <a:lnTo>
                  <a:pt x="962462" y="1816375"/>
                </a:lnTo>
                <a:lnTo>
                  <a:pt x="1020354" y="1816375"/>
                </a:lnTo>
                <a:lnTo>
                  <a:pt x="1020354" y="1787429"/>
                </a:lnTo>
                <a:lnTo>
                  <a:pt x="1020354" y="1776574"/>
                </a:lnTo>
                <a:lnTo>
                  <a:pt x="1027591" y="1776574"/>
                </a:lnTo>
                <a:lnTo>
                  <a:pt x="1038446" y="1776574"/>
                </a:lnTo>
                <a:lnTo>
                  <a:pt x="1038446" y="1787429"/>
                </a:lnTo>
                <a:lnTo>
                  <a:pt x="1045682" y="2008144"/>
                </a:lnTo>
                <a:lnTo>
                  <a:pt x="1045682" y="2037090"/>
                </a:lnTo>
                <a:lnTo>
                  <a:pt x="1063774" y="2055181"/>
                </a:lnTo>
                <a:lnTo>
                  <a:pt x="1067392" y="75984"/>
                </a:lnTo>
                <a:lnTo>
                  <a:pt x="1208505" y="75984"/>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lt1"/>
              </a:solidFill>
              <a:latin typeface="Expo Arabic Light" panose="00000400000000000000" pitchFamily="2" charset="-78"/>
              <a:cs typeface="Expo Arabic Light" panose="00000400000000000000" pitchFamily="2" charset="-78"/>
            </a:endParaRPr>
          </a:p>
        </p:txBody>
      </p:sp>
      <p:sp>
        <p:nvSpPr>
          <p:cNvPr id="75" name="Freeform: Shape 74">
            <a:extLst>
              <a:ext uri="{FF2B5EF4-FFF2-40B4-BE49-F238E27FC236}">
                <a16:creationId xmlns:a16="http://schemas.microsoft.com/office/drawing/2014/main" id="{DA717DBD-519B-4038-A94F-CB57AB5D8E58}"/>
              </a:ext>
            </a:extLst>
          </p:cNvPr>
          <p:cNvSpPr>
            <a:spLocks/>
          </p:cNvSpPr>
          <p:nvPr/>
        </p:nvSpPr>
        <p:spPr bwMode="auto">
          <a:xfrm>
            <a:off x="3042971" y="3378442"/>
            <a:ext cx="3046588" cy="2966795"/>
          </a:xfrm>
          <a:custGeom>
            <a:avLst/>
            <a:gdLst>
              <a:gd name="connsiteX0" fmla="*/ 0 w 3046588"/>
              <a:gd name="connsiteY0" fmla="*/ 0 h 3813194"/>
              <a:gd name="connsiteX1" fmla="*/ 72366 w 3046588"/>
              <a:gd name="connsiteY1" fmla="*/ 0 h 3813194"/>
              <a:gd name="connsiteX2" fmla="*/ 72366 w 3046588"/>
              <a:gd name="connsiteY2" fmla="*/ 10855 h 3813194"/>
              <a:gd name="connsiteX3" fmla="*/ 72366 w 3046588"/>
              <a:gd name="connsiteY3" fmla="*/ 21710 h 3813194"/>
              <a:gd name="connsiteX4" fmla="*/ 72366 w 3046588"/>
              <a:gd name="connsiteY4" fmla="*/ 65129 h 3813194"/>
              <a:gd name="connsiteX5" fmla="*/ 72366 w 3046588"/>
              <a:gd name="connsiteY5" fmla="*/ 75984 h 3813194"/>
              <a:gd name="connsiteX6" fmla="*/ 72366 w 3046588"/>
              <a:gd name="connsiteY6" fmla="*/ 123021 h 3813194"/>
              <a:gd name="connsiteX7" fmla="*/ 72366 w 3046588"/>
              <a:gd name="connsiteY7" fmla="*/ 253279 h 3813194"/>
              <a:gd name="connsiteX8" fmla="*/ 108548 w 3046588"/>
              <a:gd name="connsiteY8" fmla="*/ 253279 h 3813194"/>
              <a:gd name="connsiteX9" fmla="*/ 278607 w 3046588"/>
              <a:gd name="connsiteY9" fmla="*/ 264134 h 3813194"/>
              <a:gd name="connsiteX10" fmla="*/ 430575 w 3046588"/>
              <a:gd name="connsiteY10" fmla="*/ 278607 h 3813194"/>
              <a:gd name="connsiteX11" fmla="*/ 430575 w 3046588"/>
              <a:gd name="connsiteY11" fmla="*/ 412483 h 3813194"/>
              <a:gd name="connsiteX12" fmla="*/ 437811 w 3046588"/>
              <a:gd name="connsiteY12" fmla="*/ 412483 h 3813194"/>
              <a:gd name="connsiteX13" fmla="*/ 437811 w 3046588"/>
              <a:gd name="connsiteY13" fmla="*/ 419720 h 3813194"/>
              <a:gd name="connsiteX14" fmla="*/ 430575 w 3046588"/>
              <a:gd name="connsiteY14" fmla="*/ 423338 h 3813194"/>
              <a:gd name="connsiteX15" fmla="*/ 430575 w 3046588"/>
              <a:gd name="connsiteY15" fmla="*/ 513795 h 3813194"/>
              <a:gd name="connsiteX16" fmla="*/ 437811 w 3046588"/>
              <a:gd name="connsiteY16" fmla="*/ 513795 h 3813194"/>
              <a:gd name="connsiteX17" fmla="*/ 430575 w 3046588"/>
              <a:gd name="connsiteY17" fmla="*/ 524650 h 3813194"/>
              <a:gd name="connsiteX18" fmla="*/ 430575 w 3046588"/>
              <a:gd name="connsiteY18" fmla="*/ 607870 h 3813194"/>
              <a:gd name="connsiteX19" fmla="*/ 437811 w 3046588"/>
              <a:gd name="connsiteY19" fmla="*/ 607870 h 3813194"/>
              <a:gd name="connsiteX20" fmla="*/ 437811 w 3046588"/>
              <a:gd name="connsiteY20" fmla="*/ 615107 h 3813194"/>
              <a:gd name="connsiteX21" fmla="*/ 430575 w 3046588"/>
              <a:gd name="connsiteY21" fmla="*/ 618725 h 3813194"/>
              <a:gd name="connsiteX22" fmla="*/ 430575 w 3046588"/>
              <a:gd name="connsiteY22" fmla="*/ 792402 h 3813194"/>
              <a:gd name="connsiteX23" fmla="*/ 484849 w 3046588"/>
              <a:gd name="connsiteY23" fmla="*/ 792402 h 3813194"/>
              <a:gd name="connsiteX24" fmla="*/ 484849 w 3046588"/>
              <a:gd name="connsiteY24" fmla="*/ 560832 h 3813194"/>
              <a:gd name="connsiteX25" fmla="*/ 629580 w 3046588"/>
              <a:gd name="connsiteY25" fmla="*/ 560832 h 3813194"/>
              <a:gd name="connsiteX26" fmla="*/ 629580 w 3046588"/>
              <a:gd name="connsiteY26" fmla="*/ 662144 h 3813194"/>
              <a:gd name="connsiteX27" fmla="*/ 770693 w 3046588"/>
              <a:gd name="connsiteY27" fmla="*/ 662144 h 3813194"/>
              <a:gd name="connsiteX28" fmla="*/ 770693 w 3046588"/>
              <a:gd name="connsiteY28" fmla="*/ 792402 h 3813194"/>
              <a:gd name="connsiteX29" fmla="*/ 911806 w 3046588"/>
              <a:gd name="connsiteY29" fmla="*/ 792402 h 3813194"/>
              <a:gd name="connsiteX30" fmla="*/ 911806 w 3046588"/>
              <a:gd name="connsiteY30" fmla="*/ 1291724 h 3813194"/>
              <a:gd name="connsiteX31" fmla="*/ 919042 w 3046588"/>
              <a:gd name="connsiteY31" fmla="*/ 1291724 h 3813194"/>
              <a:gd name="connsiteX32" fmla="*/ 919042 w 3046588"/>
              <a:gd name="connsiteY32" fmla="*/ 1288106 h 3813194"/>
              <a:gd name="connsiteX33" fmla="*/ 984171 w 3046588"/>
              <a:gd name="connsiteY33" fmla="*/ 1280869 h 3813194"/>
              <a:gd name="connsiteX34" fmla="*/ 984171 w 3046588"/>
              <a:gd name="connsiteY34" fmla="*/ 1233832 h 3813194"/>
              <a:gd name="connsiteX35" fmla="*/ 1042064 w 3046588"/>
              <a:gd name="connsiteY35" fmla="*/ 1226595 h 3813194"/>
              <a:gd name="connsiteX36" fmla="*/ 1042064 w 3046588"/>
              <a:gd name="connsiteY36" fmla="*/ 1186794 h 3813194"/>
              <a:gd name="connsiteX37" fmla="*/ 1099956 w 3046588"/>
              <a:gd name="connsiteY37" fmla="*/ 1175939 h 3813194"/>
              <a:gd name="connsiteX38" fmla="*/ 1099956 w 3046588"/>
              <a:gd name="connsiteY38" fmla="*/ 1132520 h 3813194"/>
              <a:gd name="connsiteX39" fmla="*/ 1154230 w 3046588"/>
              <a:gd name="connsiteY39" fmla="*/ 1121665 h 3813194"/>
              <a:gd name="connsiteX40" fmla="*/ 1154230 w 3046588"/>
              <a:gd name="connsiteY40" fmla="*/ 1078246 h 3813194"/>
              <a:gd name="connsiteX41" fmla="*/ 1222977 w 3046588"/>
              <a:gd name="connsiteY41" fmla="*/ 1067391 h 3813194"/>
              <a:gd name="connsiteX42" fmla="*/ 1335144 w 3046588"/>
              <a:gd name="connsiteY42" fmla="*/ 1067391 h 3813194"/>
              <a:gd name="connsiteX43" fmla="*/ 1429219 w 3046588"/>
              <a:gd name="connsiteY43" fmla="*/ 1078246 h 3813194"/>
              <a:gd name="connsiteX44" fmla="*/ 1436456 w 3046588"/>
              <a:gd name="connsiteY44" fmla="*/ 1096337 h 3813194"/>
              <a:gd name="connsiteX45" fmla="*/ 1440074 w 3046588"/>
              <a:gd name="connsiteY45" fmla="*/ 1125283 h 3813194"/>
              <a:gd name="connsiteX46" fmla="*/ 1476258 w 3046588"/>
              <a:gd name="connsiteY46" fmla="*/ 1132520 h 3813194"/>
              <a:gd name="connsiteX47" fmla="*/ 1494349 w 3046588"/>
              <a:gd name="connsiteY47" fmla="*/ 1157848 h 3813194"/>
              <a:gd name="connsiteX48" fmla="*/ 1494349 w 3046588"/>
              <a:gd name="connsiteY48" fmla="*/ 1179557 h 3813194"/>
              <a:gd name="connsiteX49" fmla="*/ 1530531 w 3046588"/>
              <a:gd name="connsiteY49" fmla="*/ 1186794 h 3813194"/>
              <a:gd name="connsiteX50" fmla="*/ 1541386 w 3046588"/>
              <a:gd name="connsiteY50" fmla="*/ 1208504 h 3813194"/>
              <a:gd name="connsiteX51" fmla="*/ 1541386 w 3046588"/>
              <a:gd name="connsiteY51" fmla="*/ 1233832 h 3813194"/>
              <a:gd name="connsiteX52" fmla="*/ 1581187 w 3046588"/>
              <a:gd name="connsiteY52" fmla="*/ 1237450 h 3813194"/>
              <a:gd name="connsiteX53" fmla="*/ 1595660 w 3046588"/>
              <a:gd name="connsiteY53" fmla="*/ 1270014 h 3813194"/>
              <a:gd name="connsiteX54" fmla="*/ 1595660 w 3046588"/>
              <a:gd name="connsiteY54" fmla="*/ 1288106 h 3813194"/>
              <a:gd name="connsiteX55" fmla="*/ 1642697 w 3046588"/>
              <a:gd name="connsiteY55" fmla="*/ 1291724 h 3813194"/>
              <a:gd name="connsiteX56" fmla="*/ 1646317 w 3046588"/>
              <a:gd name="connsiteY56" fmla="*/ 1298960 h 3813194"/>
              <a:gd name="connsiteX57" fmla="*/ 1689735 w 3046588"/>
              <a:gd name="connsiteY57" fmla="*/ 1291724 h 3813194"/>
              <a:gd name="connsiteX58" fmla="*/ 1823611 w 3046588"/>
              <a:gd name="connsiteY58" fmla="*/ 1309815 h 3813194"/>
              <a:gd name="connsiteX59" fmla="*/ 1823611 w 3046588"/>
              <a:gd name="connsiteY59" fmla="*/ 1447310 h 3813194"/>
              <a:gd name="connsiteX60" fmla="*/ 1827229 w 3046588"/>
              <a:gd name="connsiteY60" fmla="*/ 2105836 h 3813194"/>
              <a:gd name="connsiteX61" fmla="*/ 2004525 w 3046588"/>
              <a:gd name="connsiteY61" fmla="*/ 2105836 h 3813194"/>
              <a:gd name="connsiteX62" fmla="*/ 2004525 w 3046588"/>
              <a:gd name="connsiteY62" fmla="*/ 1432837 h 3813194"/>
              <a:gd name="connsiteX63" fmla="*/ 2004525 w 3046588"/>
              <a:gd name="connsiteY63" fmla="*/ 1288106 h 3813194"/>
              <a:gd name="connsiteX64" fmla="*/ 2134783 w 3046588"/>
              <a:gd name="connsiteY64" fmla="*/ 1270014 h 3813194"/>
              <a:gd name="connsiteX65" fmla="*/ 2181821 w 3046588"/>
              <a:gd name="connsiteY65" fmla="*/ 1273633 h 3813194"/>
              <a:gd name="connsiteX66" fmla="*/ 2189057 w 3046588"/>
              <a:gd name="connsiteY66" fmla="*/ 1270014 h 3813194"/>
              <a:gd name="connsiteX67" fmla="*/ 2239713 w 3046588"/>
              <a:gd name="connsiteY67" fmla="*/ 1262778 h 3813194"/>
              <a:gd name="connsiteX68" fmla="*/ 2239713 w 3046588"/>
              <a:gd name="connsiteY68" fmla="*/ 1244686 h 3813194"/>
              <a:gd name="connsiteX69" fmla="*/ 2239713 w 3046588"/>
              <a:gd name="connsiteY69" fmla="*/ 1215740 h 3813194"/>
              <a:gd name="connsiteX70" fmla="*/ 2293987 w 3046588"/>
              <a:gd name="connsiteY70" fmla="*/ 1208504 h 3813194"/>
              <a:gd name="connsiteX71" fmla="*/ 2293987 w 3046588"/>
              <a:gd name="connsiteY71" fmla="*/ 1190412 h 3813194"/>
              <a:gd name="connsiteX72" fmla="*/ 2304842 w 3046588"/>
              <a:gd name="connsiteY72" fmla="*/ 1161466 h 3813194"/>
              <a:gd name="connsiteX73" fmla="*/ 2341024 w 3046588"/>
              <a:gd name="connsiteY73" fmla="*/ 1157848 h 3813194"/>
              <a:gd name="connsiteX74" fmla="*/ 2344643 w 3046588"/>
              <a:gd name="connsiteY74" fmla="*/ 1132520 h 3813194"/>
              <a:gd name="connsiteX75" fmla="*/ 2351880 w 3046588"/>
              <a:gd name="connsiteY75" fmla="*/ 1110810 h 3813194"/>
              <a:gd name="connsiteX76" fmla="*/ 2398917 w 3046588"/>
              <a:gd name="connsiteY76" fmla="*/ 1103574 h 3813194"/>
              <a:gd name="connsiteX77" fmla="*/ 2398917 w 3046588"/>
              <a:gd name="connsiteY77" fmla="*/ 1074627 h 3813194"/>
              <a:gd name="connsiteX78" fmla="*/ 2406153 w 3046588"/>
              <a:gd name="connsiteY78" fmla="*/ 1056536 h 3813194"/>
              <a:gd name="connsiteX79" fmla="*/ 2492992 w 3046588"/>
              <a:gd name="connsiteY79" fmla="*/ 1045681 h 3813194"/>
              <a:gd name="connsiteX80" fmla="*/ 2608777 w 3046588"/>
              <a:gd name="connsiteY80" fmla="*/ 1045681 h 3813194"/>
              <a:gd name="connsiteX81" fmla="*/ 2688379 w 3046588"/>
              <a:gd name="connsiteY81" fmla="*/ 1056536 h 3813194"/>
              <a:gd name="connsiteX82" fmla="*/ 2681142 w 3046588"/>
              <a:gd name="connsiteY82" fmla="*/ 1103574 h 3813194"/>
              <a:gd name="connsiteX83" fmla="*/ 2739035 w 3046588"/>
              <a:gd name="connsiteY83" fmla="*/ 1110810 h 3813194"/>
              <a:gd name="connsiteX84" fmla="*/ 2739035 w 3046588"/>
              <a:gd name="connsiteY84" fmla="*/ 1157848 h 3813194"/>
              <a:gd name="connsiteX85" fmla="*/ 2796927 w 3046588"/>
              <a:gd name="connsiteY85" fmla="*/ 1161466 h 3813194"/>
              <a:gd name="connsiteX86" fmla="*/ 2796927 w 3046588"/>
              <a:gd name="connsiteY86" fmla="*/ 1208504 h 3813194"/>
              <a:gd name="connsiteX87" fmla="*/ 2858438 w 3046588"/>
              <a:gd name="connsiteY87" fmla="*/ 1215740 h 3813194"/>
              <a:gd name="connsiteX88" fmla="*/ 2858438 w 3046588"/>
              <a:gd name="connsiteY88" fmla="*/ 1262778 h 3813194"/>
              <a:gd name="connsiteX89" fmla="*/ 2927185 w 3046588"/>
              <a:gd name="connsiteY89" fmla="*/ 1270014 h 3813194"/>
              <a:gd name="connsiteX90" fmla="*/ 2919948 w 3046588"/>
              <a:gd name="connsiteY90" fmla="*/ 1280869 h 3813194"/>
              <a:gd name="connsiteX91" fmla="*/ 2963368 w 3046588"/>
              <a:gd name="connsiteY91" fmla="*/ 1273633 h 3813194"/>
              <a:gd name="connsiteX92" fmla="*/ 3046588 w 3046588"/>
              <a:gd name="connsiteY92" fmla="*/ 1288106 h 3813194"/>
              <a:gd name="connsiteX93" fmla="*/ 3046588 w 3046588"/>
              <a:gd name="connsiteY93" fmla="*/ 3037484 h 3813194"/>
              <a:gd name="connsiteX94" fmla="*/ 3046588 w 3046588"/>
              <a:gd name="connsiteY94" fmla="*/ 3422888 h 3813194"/>
              <a:gd name="connsiteX95" fmla="*/ 3046588 w 3046588"/>
              <a:gd name="connsiteY95" fmla="*/ 3813194 h 3813194"/>
              <a:gd name="connsiteX96" fmla="*/ 0 w 3046588"/>
              <a:gd name="connsiteY96" fmla="*/ 3813194 h 3813194"/>
              <a:gd name="connsiteX97" fmla="*/ 0 w 3046588"/>
              <a:gd name="connsiteY97" fmla="*/ 3422888 h 3813194"/>
              <a:gd name="connsiteX98" fmla="*/ 0 w 3046588"/>
              <a:gd name="connsiteY98" fmla="*/ 3037484 h 38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46588" h="3813194">
                <a:moveTo>
                  <a:pt x="0" y="0"/>
                </a:moveTo>
                <a:lnTo>
                  <a:pt x="72366" y="0"/>
                </a:lnTo>
                <a:lnTo>
                  <a:pt x="72366" y="10855"/>
                </a:lnTo>
                <a:lnTo>
                  <a:pt x="72366" y="21710"/>
                </a:lnTo>
                <a:lnTo>
                  <a:pt x="72366" y="65129"/>
                </a:lnTo>
                <a:lnTo>
                  <a:pt x="72366" y="75984"/>
                </a:lnTo>
                <a:lnTo>
                  <a:pt x="72366" y="123021"/>
                </a:lnTo>
                <a:lnTo>
                  <a:pt x="72366" y="253279"/>
                </a:lnTo>
                <a:lnTo>
                  <a:pt x="108548" y="253279"/>
                </a:lnTo>
                <a:lnTo>
                  <a:pt x="278607" y="264134"/>
                </a:lnTo>
                <a:lnTo>
                  <a:pt x="430575" y="278607"/>
                </a:lnTo>
                <a:lnTo>
                  <a:pt x="430575" y="412483"/>
                </a:lnTo>
                <a:lnTo>
                  <a:pt x="437811" y="412483"/>
                </a:lnTo>
                <a:lnTo>
                  <a:pt x="437811" y="419720"/>
                </a:lnTo>
                <a:lnTo>
                  <a:pt x="430575" y="423338"/>
                </a:lnTo>
                <a:lnTo>
                  <a:pt x="430575" y="513795"/>
                </a:lnTo>
                <a:lnTo>
                  <a:pt x="437811" y="513795"/>
                </a:lnTo>
                <a:lnTo>
                  <a:pt x="430575" y="524650"/>
                </a:lnTo>
                <a:lnTo>
                  <a:pt x="430575" y="607870"/>
                </a:lnTo>
                <a:lnTo>
                  <a:pt x="437811" y="607870"/>
                </a:lnTo>
                <a:lnTo>
                  <a:pt x="437811" y="615107"/>
                </a:lnTo>
                <a:lnTo>
                  <a:pt x="430575" y="618725"/>
                </a:lnTo>
                <a:lnTo>
                  <a:pt x="430575" y="792402"/>
                </a:lnTo>
                <a:lnTo>
                  <a:pt x="484849" y="792402"/>
                </a:lnTo>
                <a:lnTo>
                  <a:pt x="484849" y="560832"/>
                </a:lnTo>
                <a:lnTo>
                  <a:pt x="629580" y="560832"/>
                </a:lnTo>
                <a:lnTo>
                  <a:pt x="629580" y="662144"/>
                </a:lnTo>
                <a:lnTo>
                  <a:pt x="770693" y="662144"/>
                </a:lnTo>
                <a:lnTo>
                  <a:pt x="770693" y="792402"/>
                </a:lnTo>
                <a:lnTo>
                  <a:pt x="911806" y="792402"/>
                </a:lnTo>
                <a:lnTo>
                  <a:pt x="911806" y="1291724"/>
                </a:lnTo>
                <a:lnTo>
                  <a:pt x="919042" y="1291724"/>
                </a:lnTo>
                <a:lnTo>
                  <a:pt x="919042" y="1288106"/>
                </a:lnTo>
                <a:lnTo>
                  <a:pt x="984171" y="1280869"/>
                </a:lnTo>
                <a:lnTo>
                  <a:pt x="984171" y="1233832"/>
                </a:lnTo>
                <a:lnTo>
                  <a:pt x="1042064" y="1226595"/>
                </a:lnTo>
                <a:lnTo>
                  <a:pt x="1042064" y="1186794"/>
                </a:lnTo>
                <a:lnTo>
                  <a:pt x="1099956" y="1175939"/>
                </a:lnTo>
                <a:lnTo>
                  <a:pt x="1099956" y="1132520"/>
                </a:lnTo>
                <a:lnTo>
                  <a:pt x="1154230" y="1121665"/>
                </a:lnTo>
                <a:lnTo>
                  <a:pt x="1154230" y="1078246"/>
                </a:lnTo>
                <a:lnTo>
                  <a:pt x="1222977" y="1067391"/>
                </a:lnTo>
                <a:lnTo>
                  <a:pt x="1335144" y="1067391"/>
                </a:lnTo>
                <a:lnTo>
                  <a:pt x="1429219" y="1078246"/>
                </a:lnTo>
                <a:lnTo>
                  <a:pt x="1436456" y="1096337"/>
                </a:lnTo>
                <a:lnTo>
                  <a:pt x="1440074" y="1125283"/>
                </a:lnTo>
                <a:lnTo>
                  <a:pt x="1476258" y="1132520"/>
                </a:lnTo>
                <a:lnTo>
                  <a:pt x="1494349" y="1157848"/>
                </a:lnTo>
                <a:lnTo>
                  <a:pt x="1494349" y="1179557"/>
                </a:lnTo>
                <a:lnTo>
                  <a:pt x="1530531" y="1186794"/>
                </a:lnTo>
                <a:lnTo>
                  <a:pt x="1541386" y="1208504"/>
                </a:lnTo>
                <a:lnTo>
                  <a:pt x="1541386" y="1233832"/>
                </a:lnTo>
                <a:lnTo>
                  <a:pt x="1581187" y="1237450"/>
                </a:lnTo>
                <a:lnTo>
                  <a:pt x="1595660" y="1270014"/>
                </a:lnTo>
                <a:lnTo>
                  <a:pt x="1595660" y="1288106"/>
                </a:lnTo>
                <a:lnTo>
                  <a:pt x="1642697" y="1291724"/>
                </a:lnTo>
                <a:lnTo>
                  <a:pt x="1646317" y="1298960"/>
                </a:lnTo>
                <a:lnTo>
                  <a:pt x="1689735" y="1291724"/>
                </a:lnTo>
                <a:lnTo>
                  <a:pt x="1823611" y="1309815"/>
                </a:lnTo>
                <a:lnTo>
                  <a:pt x="1823611" y="1447310"/>
                </a:lnTo>
                <a:lnTo>
                  <a:pt x="1827229" y="2105836"/>
                </a:lnTo>
                <a:lnTo>
                  <a:pt x="2004525" y="2105836"/>
                </a:lnTo>
                <a:lnTo>
                  <a:pt x="2004525" y="1432837"/>
                </a:lnTo>
                <a:lnTo>
                  <a:pt x="2004525" y="1288106"/>
                </a:lnTo>
                <a:lnTo>
                  <a:pt x="2134783" y="1270014"/>
                </a:lnTo>
                <a:lnTo>
                  <a:pt x="2181821" y="1273633"/>
                </a:lnTo>
                <a:lnTo>
                  <a:pt x="2189057" y="1270014"/>
                </a:lnTo>
                <a:lnTo>
                  <a:pt x="2239713" y="1262778"/>
                </a:lnTo>
                <a:lnTo>
                  <a:pt x="2239713" y="1244686"/>
                </a:lnTo>
                <a:lnTo>
                  <a:pt x="2239713" y="1215740"/>
                </a:lnTo>
                <a:lnTo>
                  <a:pt x="2293987" y="1208504"/>
                </a:lnTo>
                <a:lnTo>
                  <a:pt x="2293987" y="1190412"/>
                </a:lnTo>
                <a:lnTo>
                  <a:pt x="2304842" y="1161466"/>
                </a:lnTo>
                <a:lnTo>
                  <a:pt x="2341024" y="1157848"/>
                </a:lnTo>
                <a:lnTo>
                  <a:pt x="2344643" y="1132520"/>
                </a:lnTo>
                <a:lnTo>
                  <a:pt x="2351880" y="1110810"/>
                </a:lnTo>
                <a:lnTo>
                  <a:pt x="2398917" y="1103574"/>
                </a:lnTo>
                <a:lnTo>
                  <a:pt x="2398917" y="1074627"/>
                </a:lnTo>
                <a:lnTo>
                  <a:pt x="2406153" y="1056536"/>
                </a:lnTo>
                <a:lnTo>
                  <a:pt x="2492992" y="1045681"/>
                </a:lnTo>
                <a:lnTo>
                  <a:pt x="2608777" y="1045681"/>
                </a:lnTo>
                <a:lnTo>
                  <a:pt x="2688379" y="1056536"/>
                </a:lnTo>
                <a:lnTo>
                  <a:pt x="2681142" y="1103574"/>
                </a:lnTo>
                <a:lnTo>
                  <a:pt x="2739035" y="1110810"/>
                </a:lnTo>
                <a:lnTo>
                  <a:pt x="2739035" y="1157848"/>
                </a:lnTo>
                <a:lnTo>
                  <a:pt x="2796927" y="1161466"/>
                </a:lnTo>
                <a:lnTo>
                  <a:pt x="2796927" y="1208504"/>
                </a:lnTo>
                <a:lnTo>
                  <a:pt x="2858438" y="1215740"/>
                </a:lnTo>
                <a:lnTo>
                  <a:pt x="2858438" y="1262778"/>
                </a:lnTo>
                <a:lnTo>
                  <a:pt x="2927185" y="1270014"/>
                </a:lnTo>
                <a:lnTo>
                  <a:pt x="2919948" y="1280869"/>
                </a:lnTo>
                <a:lnTo>
                  <a:pt x="2963368" y="1273633"/>
                </a:lnTo>
                <a:lnTo>
                  <a:pt x="3046588" y="1288106"/>
                </a:lnTo>
                <a:lnTo>
                  <a:pt x="3046588" y="3037484"/>
                </a:lnTo>
                <a:lnTo>
                  <a:pt x="3046588" y="3422888"/>
                </a:lnTo>
                <a:lnTo>
                  <a:pt x="3046588" y="3813194"/>
                </a:lnTo>
                <a:lnTo>
                  <a:pt x="0" y="3813194"/>
                </a:lnTo>
                <a:lnTo>
                  <a:pt x="0" y="3422888"/>
                </a:lnTo>
                <a:lnTo>
                  <a:pt x="0" y="3037484"/>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lt1"/>
              </a:solidFill>
              <a:latin typeface="Expo Arabic Light" panose="00000400000000000000" pitchFamily="2" charset="-78"/>
              <a:cs typeface="Expo Arabic Light" panose="00000400000000000000" pitchFamily="2" charset="-78"/>
            </a:endParaRPr>
          </a:p>
        </p:txBody>
      </p:sp>
      <p:sp>
        <p:nvSpPr>
          <p:cNvPr id="65" name="Freeform: Shape 64">
            <a:extLst>
              <a:ext uri="{FF2B5EF4-FFF2-40B4-BE49-F238E27FC236}">
                <a16:creationId xmlns:a16="http://schemas.microsoft.com/office/drawing/2014/main" id="{95C7C1C3-9739-4003-90A3-B598A0DC04D6}"/>
              </a:ext>
            </a:extLst>
          </p:cNvPr>
          <p:cNvSpPr>
            <a:spLocks/>
          </p:cNvSpPr>
          <p:nvPr/>
        </p:nvSpPr>
        <p:spPr bwMode="auto">
          <a:xfrm>
            <a:off x="9132527" y="3096928"/>
            <a:ext cx="3061061" cy="3248310"/>
          </a:xfrm>
          <a:custGeom>
            <a:avLst/>
            <a:gdLst>
              <a:gd name="connsiteX0" fmla="*/ 1244687 w 3061061"/>
              <a:gd name="connsiteY0" fmla="*/ 0 h 4175022"/>
              <a:gd name="connsiteX1" fmla="*/ 1255542 w 3061061"/>
              <a:gd name="connsiteY1" fmla="*/ 0 h 4175022"/>
              <a:gd name="connsiteX2" fmla="*/ 1255542 w 3061061"/>
              <a:gd name="connsiteY2" fmla="*/ 7236 h 4175022"/>
              <a:gd name="connsiteX3" fmla="*/ 1255542 w 3061061"/>
              <a:gd name="connsiteY3" fmla="*/ 350973 h 4175022"/>
              <a:gd name="connsiteX4" fmla="*/ 1262778 w 3061061"/>
              <a:gd name="connsiteY4" fmla="*/ 354591 h 4175022"/>
              <a:gd name="connsiteX5" fmla="*/ 1262778 w 3061061"/>
              <a:gd name="connsiteY5" fmla="*/ 372682 h 4175022"/>
              <a:gd name="connsiteX6" fmla="*/ 1273633 w 3061061"/>
              <a:gd name="connsiteY6" fmla="*/ 372682 h 4175022"/>
              <a:gd name="connsiteX7" fmla="*/ 1273633 w 3061061"/>
              <a:gd name="connsiteY7" fmla="*/ 278607 h 4175022"/>
              <a:gd name="connsiteX8" fmla="*/ 1280869 w 3061061"/>
              <a:gd name="connsiteY8" fmla="*/ 278607 h 4175022"/>
              <a:gd name="connsiteX9" fmla="*/ 1280869 w 3061061"/>
              <a:gd name="connsiteY9" fmla="*/ 372682 h 4175022"/>
              <a:gd name="connsiteX10" fmla="*/ 1450929 w 3061061"/>
              <a:gd name="connsiteY10" fmla="*/ 372682 h 4175022"/>
              <a:gd name="connsiteX11" fmla="*/ 1450929 w 3061061"/>
              <a:gd name="connsiteY11" fmla="*/ 350973 h 4175022"/>
              <a:gd name="connsiteX12" fmla="*/ 1454547 w 3061061"/>
              <a:gd name="connsiteY12" fmla="*/ 350973 h 4175022"/>
              <a:gd name="connsiteX13" fmla="*/ 1454547 w 3061061"/>
              <a:gd name="connsiteY13" fmla="*/ 220715 h 4175022"/>
              <a:gd name="connsiteX14" fmla="*/ 1469020 w 3061061"/>
              <a:gd name="connsiteY14" fmla="*/ 220715 h 4175022"/>
              <a:gd name="connsiteX15" fmla="*/ 1469020 w 3061061"/>
              <a:gd name="connsiteY15" fmla="*/ 224333 h 4175022"/>
              <a:gd name="connsiteX16" fmla="*/ 1469020 w 3061061"/>
              <a:gd name="connsiteY16" fmla="*/ 350973 h 4175022"/>
              <a:gd name="connsiteX17" fmla="*/ 1469020 w 3061061"/>
              <a:gd name="connsiteY17" fmla="*/ 354591 h 4175022"/>
              <a:gd name="connsiteX18" fmla="*/ 1469020 w 3061061"/>
              <a:gd name="connsiteY18" fmla="*/ 372682 h 4175022"/>
              <a:gd name="connsiteX19" fmla="*/ 1472638 w 3061061"/>
              <a:gd name="connsiteY19" fmla="*/ 372682 h 4175022"/>
              <a:gd name="connsiteX20" fmla="*/ 1472638 w 3061061"/>
              <a:gd name="connsiteY20" fmla="*/ 278607 h 4175022"/>
              <a:gd name="connsiteX21" fmla="*/ 1487111 w 3061061"/>
              <a:gd name="connsiteY21" fmla="*/ 278607 h 4175022"/>
              <a:gd name="connsiteX22" fmla="*/ 1487111 w 3061061"/>
              <a:gd name="connsiteY22" fmla="*/ 372682 h 4175022"/>
              <a:gd name="connsiteX23" fmla="*/ 1668025 w 3061061"/>
              <a:gd name="connsiteY23" fmla="*/ 361827 h 4175022"/>
              <a:gd name="connsiteX24" fmla="*/ 1668025 w 3061061"/>
              <a:gd name="connsiteY24" fmla="*/ 350973 h 4175022"/>
              <a:gd name="connsiteX25" fmla="*/ 1675261 w 3061061"/>
              <a:gd name="connsiteY25" fmla="*/ 350973 h 4175022"/>
              <a:gd name="connsiteX26" fmla="*/ 1675261 w 3061061"/>
              <a:gd name="connsiteY26" fmla="*/ 220715 h 4175022"/>
              <a:gd name="connsiteX27" fmla="*/ 1678880 w 3061061"/>
              <a:gd name="connsiteY27" fmla="*/ 220715 h 4175022"/>
              <a:gd name="connsiteX28" fmla="*/ 1686116 w 3061061"/>
              <a:gd name="connsiteY28" fmla="*/ 220715 h 4175022"/>
              <a:gd name="connsiteX29" fmla="*/ 1686116 w 3061061"/>
              <a:gd name="connsiteY29" fmla="*/ 278607 h 4175022"/>
              <a:gd name="connsiteX30" fmla="*/ 1696971 w 3061061"/>
              <a:gd name="connsiteY30" fmla="*/ 278607 h 4175022"/>
              <a:gd name="connsiteX31" fmla="*/ 1696971 w 3061061"/>
              <a:gd name="connsiteY31" fmla="*/ 361827 h 4175022"/>
              <a:gd name="connsiteX32" fmla="*/ 1877885 w 3061061"/>
              <a:gd name="connsiteY32" fmla="*/ 361827 h 4175022"/>
              <a:gd name="connsiteX33" fmla="*/ 1877885 w 3061061"/>
              <a:gd name="connsiteY33" fmla="*/ 350973 h 4175022"/>
              <a:gd name="connsiteX34" fmla="*/ 1885121 w 3061061"/>
              <a:gd name="connsiteY34" fmla="*/ 350973 h 4175022"/>
              <a:gd name="connsiteX35" fmla="*/ 1885121 w 3061061"/>
              <a:gd name="connsiteY35" fmla="*/ 220715 h 4175022"/>
              <a:gd name="connsiteX36" fmla="*/ 1892358 w 3061061"/>
              <a:gd name="connsiteY36" fmla="*/ 220715 h 4175022"/>
              <a:gd name="connsiteX37" fmla="*/ 1892358 w 3061061"/>
              <a:gd name="connsiteY37" fmla="*/ 267752 h 4175022"/>
              <a:gd name="connsiteX38" fmla="*/ 1895976 w 3061061"/>
              <a:gd name="connsiteY38" fmla="*/ 267752 h 4175022"/>
              <a:gd name="connsiteX39" fmla="*/ 1895976 w 3061061"/>
              <a:gd name="connsiteY39" fmla="*/ 278607 h 4175022"/>
              <a:gd name="connsiteX40" fmla="*/ 1895976 w 3061061"/>
              <a:gd name="connsiteY40" fmla="*/ 361827 h 4175022"/>
              <a:gd name="connsiteX41" fmla="*/ 2094981 w 3061061"/>
              <a:gd name="connsiteY41" fmla="*/ 361827 h 4175022"/>
              <a:gd name="connsiteX42" fmla="*/ 2094981 w 3061061"/>
              <a:gd name="connsiteY42" fmla="*/ 350973 h 4175022"/>
              <a:gd name="connsiteX43" fmla="*/ 2094981 w 3061061"/>
              <a:gd name="connsiteY43" fmla="*/ 343736 h 4175022"/>
              <a:gd name="connsiteX44" fmla="*/ 2094981 w 3061061"/>
              <a:gd name="connsiteY44" fmla="*/ 267752 h 4175022"/>
              <a:gd name="connsiteX45" fmla="*/ 2094981 w 3061061"/>
              <a:gd name="connsiteY45" fmla="*/ 220715 h 4175022"/>
              <a:gd name="connsiteX46" fmla="*/ 2109455 w 3061061"/>
              <a:gd name="connsiteY46" fmla="*/ 220715 h 4175022"/>
              <a:gd name="connsiteX47" fmla="*/ 2109455 w 3061061"/>
              <a:gd name="connsiteY47" fmla="*/ 343736 h 4175022"/>
              <a:gd name="connsiteX48" fmla="*/ 2109455 w 3061061"/>
              <a:gd name="connsiteY48" fmla="*/ 593397 h 4175022"/>
              <a:gd name="connsiteX49" fmla="*/ 2109455 w 3061061"/>
              <a:gd name="connsiteY49" fmla="*/ 597015 h 4175022"/>
              <a:gd name="connsiteX50" fmla="*/ 2109455 w 3061061"/>
              <a:gd name="connsiteY50" fmla="*/ 633198 h 4175022"/>
              <a:gd name="connsiteX51" fmla="*/ 2109455 w 3061061"/>
              <a:gd name="connsiteY51" fmla="*/ 640435 h 4175022"/>
              <a:gd name="connsiteX52" fmla="*/ 2109455 w 3061061"/>
              <a:gd name="connsiteY52" fmla="*/ 680236 h 4175022"/>
              <a:gd name="connsiteX53" fmla="*/ 2120309 w 3061061"/>
              <a:gd name="connsiteY53" fmla="*/ 680236 h 4175022"/>
              <a:gd name="connsiteX54" fmla="*/ 2120309 w 3061061"/>
              <a:gd name="connsiteY54" fmla="*/ 698327 h 4175022"/>
              <a:gd name="connsiteX55" fmla="*/ 2109455 w 3061061"/>
              <a:gd name="connsiteY55" fmla="*/ 716418 h 4175022"/>
              <a:gd name="connsiteX56" fmla="*/ 2109455 w 3061061"/>
              <a:gd name="connsiteY56" fmla="*/ 738128 h 4175022"/>
              <a:gd name="connsiteX57" fmla="*/ 2084127 w 3061061"/>
              <a:gd name="connsiteY57" fmla="*/ 738128 h 4175022"/>
              <a:gd name="connsiteX58" fmla="*/ 1986433 w 3061061"/>
              <a:gd name="connsiteY58" fmla="*/ 738128 h 4175022"/>
              <a:gd name="connsiteX59" fmla="*/ 1986433 w 3061061"/>
              <a:gd name="connsiteY59" fmla="*/ 1194031 h 4175022"/>
              <a:gd name="connsiteX60" fmla="*/ 1986433 w 3061061"/>
              <a:gd name="connsiteY60" fmla="*/ 1986433 h 4175022"/>
              <a:gd name="connsiteX61" fmla="*/ 2026234 w 3061061"/>
              <a:gd name="connsiteY61" fmla="*/ 1986433 h 4175022"/>
              <a:gd name="connsiteX62" fmla="*/ 2026234 w 3061061"/>
              <a:gd name="connsiteY62" fmla="*/ 1924922 h 4175022"/>
              <a:gd name="connsiteX63" fmla="*/ 2094981 w 3061061"/>
              <a:gd name="connsiteY63" fmla="*/ 1924922 h 4175022"/>
              <a:gd name="connsiteX64" fmla="*/ 2094981 w 3061061"/>
              <a:gd name="connsiteY64" fmla="*/ 1523294 h 4175022"/>
              <a:gd name="connsiteX65" fmla="*/ 2207148 w 3061061"/>
              <a:gd name="connsiteY65" fmla="*/ 1523294 h 4175022"/>
              <a:gd name="connsiteX66" fmla="*/ 2207148 w 3061061"/>
              <a:gd name="connsiteY66" fmla="*/ 1447310 h 4175022"/>
              <a:gd name="connsiteX67" fmla="*/ 2413390 w 3061061"/>
              <a:gd name="connsiteY67" fmla="*/ 1447310 h 4175022"/>
              <a:gd name="connsiteX68" fmla="*/ 2413390 w 3061061"/>
              <a:gd name="connsiteY68" fmla="*/ 1523294 h 4175022"/>
              <a:gd name="connsiteX69" fmla="*/ 2507465 w 3061061"/>
              <a:gd name="connsiteY69" fmla="*/ 1523294 h 4175022"/>
              <a:gd name="connsiteX70" fmla="*/ 2507465 w 3061061"/>
              <a:gd name="connsiteY70" fmla="*/ 2720943 h 4175022"/>
              <a:gd name="connsiteX71" fmla="*/ 2554503 w 3061061"/>
              <a:gd name="connsiteY71" fmla="*/ 2720943 h 4175022"/>
              <a:gd name="connsiteX72" fmla="*/ 2554503 w 3061061"/>
              <a:gd name="connsiteY72" fmla="*/ 2655814 h 4175022"/>
              <a:gd name="connsiteX73" fmla="*/ 2536411 w 3061061"/>
              <a:gd name="connsiteY73" fmla="*/ 2655814 h 4175022"/>
              <a:gd name="connsiteX74" fmla="*/ 2536411 w 3061061"/>
              <a:gd name="connsiteY74" fmla="*/ 2644959 h 4175022"/>
              <a:gd name="connsiteX75" fmla="*/ 2948895 w 3061061"/>
              <a:gd name="connsiteY75" fmla="*/ 2644959 h 4175022"/>
              <a:gd name="connsiteX76" fmla="*/ 2948895 w 3061061"/>
              <a:gd name="connsiteY76" fmla="*/ 2616013 h 4175022"/>
              <a:gd name="connsiteX77" fmla="*/ 2959749 w 3061061"/>
              <a:gd name="connsiteY77" fmla="*/ 2579830 h 4175022"/>
              <a:gd name="connsiteX78" fmla="*/ 2977841 w 3061061"/>
              <a:gd name="connsiteY78" fmla="*/ 2543647 h 4175022"/>
              <a:gd name="connsiteX79" fmla="*/ 2995932 w 3061061"/>
              <a:gd name="connsiteY79" fmla="*/ 2511083 h 4175022"/>
              <a:gd name="connsiteX80" fmla="*/ 3017642 w 3061061"/>
              <a:gd name="connsiteY80" fmla="*/ 2482137 h 4175022"/>
              <a:gd name="connsiteX81" fmla="*/ 3046588 w 3061061"/>
              <a:gd name="connsiteY81" fmla="*/ 2456809 h 4175022"/>
              <a:gd name="connsiteX82" fmla="*/ 3061061 w 3061061"/>
              <a:gd name="connsiteY82" fmla="*/ 2445954 h 4175022"/>
              <a:gd name="connsiteX83" fmla="*/ 3061061 w 3061061"/>
              <a:gd name="connsiteY83" fmla="*/ 3784716 h 4175022"/>
              <a:gd name="connsiteX84" fmla="*/ 3042972 w 3061061"/>
              <a:gd name="connsiteY84" fmla="*/ 3784716 h 4175022"/>
              <a:gd name="connsiteX85" fmla="*/ 3042972 w 3061061"/>
              <a:gd name="connsiteY85" fmla="*/ 4175022 h 4175022"/>
              <a:gd name="connsiteX86" fmla="*/ 0 w 3061061"/>
              <a:gd name="connsiteY86" fmla="*/ 4175022 h 4175022"/>
              <a:gd name="connsiteX87" fmla="*/ 0 w 3061061"/>
              <a:gd name="connsiteY87" fmla="*/ 3784716 h 4175022"/>
              <a:gd name="connsiteX88" fmla="*/ 0 w 3061061"/>
              <a:gd name="connsiteY88" fmla="*/ 3399312 h 4175022"/>
              <a:gd name="connsiteX89" fmla="*/ 0 w 3061061"/>
              <a:gd name="connsiteY89" fmla="*/ 2930803 h 4175022"/>
              <a:gd name="connsiteX90" fmla="*/ 10855 w 3061061"/>
              <a:gd name="connsiteY90" fmla="*/ 2930803 h 4175022"/>
              <a:gd name="connsiteX91" fmla="*/ 21710 w 3061061"/>
              <a:gd name="connsiteY91" fmla="*/ 2934421 h 4175022"/>
              <a:gd name="connsiteX92" fmla="*/ 21710 w 3061061"/>
              <a:gd name="connsiteY92" fmla="*/ 2941658 h 4175022"/>
              <a:gd name="connsiteX93" fmla="*/ 39801 w 3061061"/>
              <a:gd name="connsiteY93" fmla="*/ 2941658 h 4175022"/>
              <a:gd name="connsiteX94" fmla="*/ 39801 w 3061061"/>
              <a:gd name="connsiteY94" fmla="*/ 1139757 h 4175022"/>
              <a:gd name="connsiteX95" fmla="*/ 97693 w 3061061"/>
              <a:gd name="connsiteY95" fmla="*/ 998644 h 4175022"/>
              <a:gd name="connsiteX96" fmla="*/ 180914 w 3061061"/>
              <a:gd name="connsiteY96" fmla="*/ 998644 h 4175022"/>
              <a:gd name="connsiteX97" fmla="*/ 217097 w 3061061"/>
              <a:gd name="connsiteY97" fmla="*/ 922660 h 4175022"/>
              <a:gd name="connsiteX98" fmla="*/ 752601 w 3061061"/>
              <a:gd name="connsiteY98" fmla="*/ 922660 h 4175022"/>
              <a:gd name="connsiteX99" fmla="*/ 752601 w 3061061"/>
              <a:gd name="connsiteY99" fmla="*/ 998644 h 4175022"/>
              <a:gd name="connsiteX100" fmla="*/ 897332 w 3061061"/>
              <a:gd name="connsiteY100" fmla="*/ 998644 h 4175022"/>
              <a:gd name="connsiteX101" fmla="*/ 904569 w 3061061"/>
              <a:gd name="connsiteY101" fmla="*/ 3028496 h 4175022"/>
              <a:gd name="connsiteX102" fmla="*/ 955225 w 3061061"/>
              <a:gd name="connsiteY102" fmla="*/ 3028496 h 4175022"/>
              <a:gd name="connsiteX103" fmla="*/ 962461 w 3061061"/>
              <a:gd name="connsiteY103" fmla="*/ 1005880 h 4175022"/>
              <a:gd name="connsiteX104" fmla="*/ 951606 w 3061061"/>
              <a:gd name="connsiteY104" fmla="*/ 991407 h 4175022"/>
              <a:gd name="connsiteX105" fmla="*/ 951606 w 3061061"/>
              <a:gd name="connsiteY105" fmla="*/ 969698 h 4175022"/>
              <a:gd name="connsiteX106" fmla="*/ 962461 w 3061061"/>
              <a:gd name="connsiteY106" fmla="*/ 962461 h 4175022"/>
              <a:gd name="connsiteX107" fmla="*/ 962461 w 3061061"/>
              <a:gd name="connsiteY107" fmla="*/ 915424 h 4175022"/>
              <a:gd name="connsiteX108" fmla="*/ 951606 w 3061061"/>
              <a:gd name="connsiteY108" fmla="*/ 904569 h 4175022"/>
              <a:gd name="connsiteX109" fmla="*/ 951606 w 3061061"/>
              <a:gd name="connsiteY109" fmla="*/ 897332 h 4175022"/>
              <a:gd name="connsiteX110" fmla="*/ 962461 w 3061061"/>
              <a:gd name="connsiteY110" fmla="*/ 893714 h 4175022"/>
              <a:gd name="connsiteX111" fmla="*/ 962461 w 3061061"/>
              <a:gd name="connsiteY111" fmla="*/ 821348 h 4175022"/>
              <a:gd name="connsiteX112" fmla="*/ 951606 w 3061061"/>
              <a:gd name="connsiteY112" fmla="*/ 810494 h 4175022"/>
              <a:gd name="connsiteX113" fmla="*/ 951606 w 3061061"/>
              <a:gd name="connsiteY113" fmla="*/ 756219 h 4175022"/>
              <a:gd name="connsiteX114" fmla="*/ 962461 w 3061061"/>
              <a:gd name="connsiteY114" fmla="*/ 745365 h 4175022"/>
              <a:gd name="connsiteX115" fmla="*/ 998644 w 3061061"/>
              <a:gd name="connsiteY115" fmla="*/ 745365 h 4175022"/>
              <a:gd name="connsiteX116" fmla="*/ 1038445 w 3061061"/>
              <a:gd name="connsiteY116" fmla="*/ 734510 h 4175022"/>
              <a:gd name="connsiteX117" fmla="*/ 1096337 w 3061061"/>
              <a:gd name="connsiteY117" fmla="*/ 727273 h 4175022"/>
              <a:gd name="connsiteX118" fmla="*/ 1096337 w 3061061"/>
              <a:gd name="connsiteY118" fmla="*/ 633198 h 4175022"/>
              <a:gd name="connsiteX119" fmla="*/ 955225 w 3061061"/>
              <a:gd name="connsiteY119" fmla="*/ 607870 h 4175022"/>
              <a:gd name="connsiteX120" fmla="*/ 951606 w 3061061"/>
              <a:gd name="connsiteY120" fmla="*/ 607870 h 4175022"/>
              <a:gd name="connsiteX121" fmla="*/ 940752 w 3061061"/>
              <a:gd name="connsiteY121" fmla="*/ 604252 h 4175022"/>
              <a:gd name="connsiteX122" fmla="*/ 933515 w 3061061"/>
              <a:gd name="connsiteY122" fmla="*/ 604252 h 4175022"/>
              <a:gd name="connsiteX123" fmla="*/ 922660 w 3061061"/>
              <a:gd name="connsiteY123" fmla="*/ 604252 h 4175022"/>
              <a:gd name="connsiteX124" fmla="*/ 908187 w 3061061"/>
              <a:gd name="connsiteY124" fmla="*/ 597015 h 4175022"/>
              <a:gd name="connsiteX125" fmla="*/ 904569 w 3061061"/>
              <a:gd name="connsiteY125" fmla="*/ 597015 h 4175022"/>
              <a:gd name="connsiteX126" fmla="*/ 893714 w 3061061"/>
              <a:gd name="connsiteY126" fmla="*/ 597015 h 4175022"/>
              <a:gd name="connsiteX127" fmla="*/ 879241 w 3061061"/>
              <a:gd name="connsiteY127" fmla="*/ 593397 h 4175022"/>
              <a:gd name="connsiteX128" fmla="*/ 868386 w 3061061"/>
              <a:gd name="connsiteY128" fmla="*/ 593397 h 4175022"/>
              <a:gd name="connsiteX129" fmla="*/ 857531 w 3061061"/>
              <a:gd name="connsiteY129" fmla="*/ 586160 h 4175022"/>
              <a:gd name="connsiteX130" fmla="*/ 850295 w 3061061"/>
              <a:gd name="connsiteY130" fmla="*/ 586160 h 4175022"/>
              <a:gd name="connsiteX131" fmla="*/ 839440 w 3061061"/>
              <a:gd name="connsiteY131" fmla="*/ 578924 h 4175022"/>
              <a:gd name="connsiteX132" fmla="*/ 832203 w 3061061"/>
              <a:gd name="connsiteY132" fmla="*/ 575306 h 4175022"/>
              <a:gd name="connsiteX133" fmla="*/ 828585 w 3061061"/>
              <a:gd name="connsiteY133" fmla="*/ 575306 h 4175022"/>
              <a:gd name="connsiteX134" fmla="*/ 821349 w 3061061"/>
              <a:gd name="connsiteY134" fmla="*/ 575306 h 4175022"/>
              <a:gd name="connsiteX135" fmla="*/ 814112 w 3061061"/>
              <a:gd name="connsiteY135" fmla="*/ 568069 h 4175022"/>
              <a:gd name="connsiteX136" fmla="*/ 814112 w 3061061"/>
              <a:gd name="connsiteY136" fmla="*/ 560833 h 4175022"/>
              <a:gd name="connsiteX137" fmla="*/ 810494 w 3061061"/>
              <a:gd name="connsiteY137" fmla="*/ 560833 h 4175022"/>
              <a:gd name="connsiteX138" fmla="*/ 810494 w 3061061"/>
              <a:gd name="connsiteY138" fmla="*/ 557214 h 4175022"/>
              <a:gd name="connsiteX139" fmla="*/ 803257 w 3061061"/>
              <a:gd name="connsiteY139" fmla="*/ 557214 h 4175022"/>
              <a:gd name="connsiteX140" fmla="*/ 803257 w 3061061"/>
              <a:gd name="connsiteY140" fmla="*/ 549978 h 4175022"/>
              <a:gd name="connsiteX141" fmla="*/ 803257 w 3061061"/>
              <a:gd name="connsiteY141" fmla="*/ 546359 h 4175022"/>
              <a:gd name="connsiteX142" fmla="*/ 803257 w 3061061"/>
              <a:gd name="connsiteY142" fmla="*/ 539123 h 4175022"/>
              <a:gd name="connsiteX143" fmla="*/ 803257 w 3061061"/>
              <a:gd name="connsiteY143" fmla="*/ 531886 h 4175022"/>
              <a:gd name="connsiteX144" fmla="*/ 810494 w 3061061"/>
              <a:gd name="connsiteY144" fmla="*/ 528268 h 4175022"/>
              <a:gd name="connsiteX145" fmla="*/ 814112 w 3061061"/>
              <a:gd name="connsiteY145" fmla="*/ 521032 h 4175022"/>
              <a:gd name="connsiteX146" fmla="*/ 821349 w 3061061"/>
              <a:gd name="connsiteY146" fmla="*/ 513795 h 4175022"/>
              <a:gd name="connsiteX147" fmla="*/ 828585 w 3061061"/>
              <a:gd name="connsiteY147" fmla="*/ 513795 h 4175022"/>
              <a:gd name="connsiteX148" fmla="*/ 832203 w 3061061"/>
              <a:gd name="connsiteY148" fmla="*/ 510177 h 4175022"/>
              <a:gd name="connsiteX149" fmla="*/ 846676 w 3061061"/>
              <a:gd name="connsiteY149" fmla="*/ 502940 h 4175022"/>
              <a:gd name="connsiteX150" fmla="*/ 850295 w 3061061"/>
              <a:gd name="connsiteY150" fmla="*/ 502940 h 4175022"/>
              <a:gd name="connsiteX151" fmla="*/ 875623 w 3061061"/>
              <a:gd name="connsiteY151" fmla="*/ 495704 h 4175022"/>
              <a:gd name="connsiteX152" fmla="*/ 897332 w 3061061"/>
              <a:gd name="connsiteY152" fmla="*/ 492085 h 4175022"/>
              <a:gd name="connsiteX153" fmla="*/ 915424 w 3061061"/>
              <a:gd name="connsiteY153" fmla="*/ 484849 h 4175022"/>
              <a:gd name="connsiteX154" fmla="*/ 933515 w 3061061"/>
              <a:gd name="connsiteY154" fmla="*/ 484849 h 4175022"/>
              <a:gd name="connsiteX155" fmla="*/ 944370 w 3061061"/>
              <a:gd name="connsiteY155" fmla="*/ 481230 h 4175022"/>
              <a:gd name="connsiteX156" fmla="*/ 951606 w 3061061"/>
              <a:gd name="connsiteY156" fmla="*/ 481230 h 4175022"/>
              <a:gd name="connsiteX157" fmla="*/ 969698 w 3061061"/>
              <a:gd name="connsiteY157" fmla="*/ 481230 h 4175022"/>
              <a:gd name="connsiteX158" fmla="*/ 987789 w 3061061"/>
              <a:gd name="connsiteY158" fmla="*/ 473994 h 4175022"/>
              <a:gd name="connsiteX159" fmla="*/ 998644 w 3061061"/>
              <a:gd name="connsiteY159" fmla="*/ 473994 h 4175022"/>
              <a:gd name="connsiteX160" fmla="*/ 1027590 w 3061061"/>
              <a:gd name="connsiteY160" fmla="*/ 466757 h 4175022"/>
              <a:gd name="connsiteX161" fmla="*/ 1049300 w 3061061"/>
              <a:gd name="connsiteY161" fmla="*/ 466757 h 4175022"/>
              <a:gd name="connsiteX162" fmla="*/ 1063773 w 3061061"/>
              <a:gd name="connsiteY162" fmla="*/ 463139 h 4175022"/>
              <a:gd name="connsiteX163" fmla="*/ 1067391 w 3061061"/>
              <a:gd name="connsiteY163" fmla="*/ 463139 h 4175022"/>
              <a:gd name="connsiteX164" fmla="*/ 1092719 w 3061061"/>
              <a:gd name="connsiteY164" fmla="*/ 463139 h 4175022"/>
              <a:gd name="connsiteX165" fmla="*/ 1110811 w 3061061"/>
              <a:gd name="connsiteY165" fmla="*/ 463139 h 4175022"/>
              <a:gd name="connsiteX166" fmla="*/ 1114429 w 3061061"/>
              <a:gd name="connsiteY166" fmla="*/ 463139 h 4175022"/>
              <a:gd name="connsiteX167" fmla="*/ 1139757 w 3061061"/>
              <a:gd name="connsiteY167" fmla="*/ 455903 h 4175022"/>
              <a:gd name="connsiteX168" fmla="*/ 1161466 w 3061061"/>
              <a:gd name="connsiteY168" fmla="*/ 455903 h 4175022"/>
              <a:gd name="connsiteX169" fmla="*/ 1168703 w 3061061"/>
              <a:gd name="connsiteY169" fmla="*/ 455903 h 4175022"/>
              <a:gd name="connsiteX170" fmla="*/ 1190413 w 3061061"/>
              <a:gd name="connsiteY170" fmla="*/ 455903 h 4175022"/>
              <a:gd name="connsiteX171" fmla="*/ 1215741 w 3061061"/>
              <a:gd name="connsiteY171" fmla="*/ 455903 h 4175022"/>
              <a:gd name="connsiteX172" fmla="*/ 1219359 w 3061061"/>
              <a:gd name="connsiteY172" fmla="*/ 455903 h 4175022"/>
              <a:gd name="connsiteX173" fmla="*/ 1244687 w 3061061"/>
              <a:gd name="connsiteY173" fmla="*/ 448666 h 4175022"/>
              <a:gd name="connsiteX174" fmla="*/ 1244687 w 3061061"/>
              <a:gd name="connsiteY174" fmla="*/ 350973 h 4175022"/>
              <a:gd name="connsiteX175" fmla="*/ 1244687 w 3061061"/>
              <a:gd name="connsiteY175" fmla="*/ 224333 h 417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061061" h="4175022">
                <a:moveTo>
                  <a:pt x="1244687" y="0"/>
                </a:moveTo>
                <a:lnTo>
                  <a:pt x="1255542" y="0"/>
                </a:lnTo>
                <a:lnTo>
                  <a:pt x="1255542" y="7236"/>
                </a:lnTo>
                <a:lnTo>
                  <a:pt x="1255542" y="350973"/>
                </a:lnTo>
                <a:lnTo>
                  <a:pt x="1262778" y="354591"/>
                </a:lnTo>
                <a:lnTo>
                  <a:pt x="1262778" y="372682"/>
                </a:lnTo>
                <a:lnTo>
                  <a:pt x="1273633" y="372682"/>
                </a:lnTo>
                <a:lnTo>
                  <a:pt x="1273633" y="278607"/>
                </a:lnTo>
                <a:lnTo>
                  <a:pt x="1280869" y="278607"/>
                </a:lnTo>
                <a:lnTo>
                  <a:pt x="1280869" y="372682"/>
                </a:lnTo>
                <a:lnTo>
                  <a:pt x="1450929" y="372682"/>
                </a:lnTo>
                <a:lnTo>
                  <a:pt x="1450929" y="350973"/>
                </a:lnTo>
                <a:lnTo>
                  <a:pt x="1454547" y="350973"/>
                </a:lnTo>
                <a:lnTo>
                  <a:pt x="1454547" y="220715"/>
                </a:lnTo>
                <a:lnTo>
                  <a:pt x="1469020" y="220715"/>
                </a:lnTo>
                <a:lnTo>
                  <a:pt x="1469020" y="224333"/>
                </a:lnTo>
                <a:lnTo>
                  <a:pt x="1469020" y="350973"/>
                </a:lnTo>
                <a:lnTo>
                  <a:pt x="1469020" y="354591"/>
                </a:lnTo>
                <a:lnTo>
                  <a:pt x="1469020" y="372682"/>
                </a:lnTo>
                <a:lnTo>
                  <a:pt x="1472638" y="372682"/>
                </a:lnTo>
                <a:lnTo>
                  <a:pt x="1472638" y="278607"/>
                </a:lnTo>
                <a:lnTo>
                  <a:pt x="1487111" y="278607"/>
                </a:lnTo>
                <a:lnTo>
                  <a:pt x="1487111" y="372682"/>
                </a:lnTo>
                <a:lnTo>
                  <a:pt x="1668025" y="361827"/>
                </a:lnTo>
                <a:lnTo>
                  <a:pt x="1668025" y="350973"/>
                </a:lnTo>
                <a:lnTo>
                  <a:pt x="1675261" y="350973"/>
                </a:lnTo>
                <a:lnTo>
                  <a:pt x="1675261" y="220715"/>
                </a:lnTo>
                <a:lnTo>
                  <a:pt x="1678880" y="220715"/>
                </a:lnTo>
                <a:lnTo>
                  <a:pt x="1686116" y="220715"/>
                </a:lnTo>
                <a:lnTo>
                  <a:pt x="1686116" y="278607"/>
                </a:lnTo>
                <a:lnTo>
                  <a:pt x="1696971" y="278607"/>
                </a:lnTo>
                <a:lnTo>
                  <a:pt x="1696971" y="361827"/>
                </a:lnTo>
                <a:lnTo>
                  <a:pt x="1877885" y="361827"/>
                </a:lnTo>
                <a:lnTo>
                  <a:pt x="1877885" y="350973"/>
                </a:lnTo>
                <a:lnTo>
                  <a:pt x="1885121" y="350973"/>
                </a:lnTo>
                <a:lnTo>
                  <a:pt x="1885121" y="220715"/>
                </a:lnTo>
                <a:lnTo>
                  <a:pt x="1892358" y="220715"/>
                </a:lnTo>
                <a:lnTo>
                  <a:pt x="1892358" y="267752"/>
                </a:lnTo>
                <a:lnTo>
                  <a:pt x="1895976" y="267752"/>
                </a:lnTo>
                <a:lnTo>
                  <a:pt x="1895976" y="278607"/>
                </a:lnTo>
                <a:lnTo>
                  <a:pt x="1895976" y="361827"/>
                </a:lnTo>
                <a:lnTo>
                  <a:pt x="2094981" y="361827"/>
                </a:lnTo>
                <a:lnTo>
                  <a:pt x="2094981" y="350973"/>
                </a:lnTo>
                <a:lnTo>
                  <a:pt x="2094981" y="343736"/>
                </a:lnTo>
                <a:lnTo>
                  <a:pt x="2094981" y="267752"/>
                </a:lnTo>
                <a:lnTo>
                  <a:pt x="2094981" y="220715"/>
                </a:lnTo>
                <a:lnTo>
                  <a:pt x="2109455" y="220715"/>
                </a:lnTo>
                <a:lnTo>
                  <a:pt x="2109455" y="343736"/>
                </a:lnTo>
                <a:lnTo>
                  <a:pt x="2109455" y="593397"/>
                </a:lnTo>
                <a:lnTo>
                  <a:pt x="2109455" y="597015"/>
                </a:lnTo>
                <a:lnTo>
                  <a:pt x="2109455" y="633198"/>
                </a:lnTo>
                <a:lnTo>
                  <a:pt x="2109455" y="640435"/>
                </a:lnTo>
                <a:lnTo>
                  <a:pt x="2109455" y="680236"/>
                </a:lnTo>
                <a:lnTo>
                  <a:pt x="2120309" y="680236"/>
                </a:lnTo>
                <a:lnTo>
                  <a:pt x="2120309" y="698327"/>
                </a:lnTo>
                <a:lnTo>
                  <a:pt x="2109455" y="716418"/>
                </a:lnTo>
                <a:lnTo>
                  <a:pt x="2109455" y="738128"/>
                </a:lnTo>
                <a:lnTo>
                  <a:pt x="2084127" y="738128"/>
                </a:lnTo>
                <a:lnTo>
                  <a:pt x="1986433" y="738128"/>
                </a:lnTo>
                <a:lnTo>
                  <a:pt x="1986433" y="1194031"/>
                </a:lnTo>
                <a:lnTo>
                  <a:pt x="1986433" y="1986433"/>
                </a:lnTo>
                <a:lnTo>
                  <a:pt x="2026234" y="1986433"/>
                </a:lnTo>
                <a:lnTo>
                  <a:pt x="2026234" y="1924922"/>
                </a:lnTo>
                <a:lnTo>
                  <a:pt x="2094981" y="1924922"/>
                </a:lnTo>
                <a:lnTo>
                  <a:pt x="2094981" y="1523294"/>
                </a:lnTo>
                <a:lnTo>
                  <a:pt x="2207148" y="1523294"/>
                </a:lnTo>
                <a:lnTo>
                  <a:pt x="2207148" y="1447310"/>
                </a:lnTo>
                <a:lnTo>
                  <a:pt x="2413390" y="1447310"/>
                </a:lnTo>
                <a:lnTo>
                  <a:pt x="2413390" y="1523294"/>
                </a:lnTo>
                <a:lnTo>
                  <a:pt x="2507465" y="1523294"/>
                </a:lnTo>
                <a:lnTo>
                  <a:pt x="2507465" y="2720943"/>
                </a:lnTo>
                <a:lnTo>
                  <a:pt x="2554503" y="2720943"/>
                </a:lnTo>
                <a:lnTo>
                  <a:pt x="2554503" y="2655814"/>
                </a:lnTo>
                <a:lnTo>
                  <a:pt x="2536411" y="2655814"/>
                </a:lnTo>
                <a:lnTo>
                  <a:pt x="2536411" y="2644959"/>
                </a:lnTo>
                <a:lnTo>
                  <a:pt x="2948895" y="2644959"/>
                </a:lnTo>
                <a:lnTo>
                  <a:pt x="2948895" y="2616013"/>
                </a:lnTo>
                <a:lnTo>
                  <a:pt x="2959749" y="2579830"/>
                </a:lnTo>
                <a:lnTo>
                  <a:pt x="2977841" y="2543647"/>
                </a:lnTo>
                <a:lnTo>
                  <a:pt x="2995932" y="2511083"/>
                </a:lnTo>
                <a:lnTo>
                  <a:pt x="3017642" y="2482137"/>
                </a:lnTo>
                <a:lnTo>
                  <a:pt x="3046588" y="2456809"/>
                </a:lnTo>
                <a:lnTo>
                  <a:pt x="3061061" y="2445954"/>
                </a:lnTo>
                <a:lnTo>
                  <a:pt x="3061061" y="3784716"/>
                </a:lnTo>
                <a:lnTo>
                  <a:pt x="3042972" y="3784716"/>
                </a:lnTo>
                <a:lnTo>
                  <a:pt x="3042972" y="4175022"/>
                </a:lnTo>
                <a:lnTo>
                  <a:pt x="0" y="4175022"/>
                </a:lnTo>
                <a:lnTo>
                  <a:pt x="0" y="3784716"/>
                </a:lnTo>
                <a:lnTo>
                  <a:pt x="0" y="3399312"/>
                </a:lnTo>
                <a:lnTo>
                  <a:pt x="0" y="2930803"/>
                </a:lnTo>
                <a:lnTo>
                  <a:pt x="10855" y="2930803"/>
                </a:lnTo>
                <a:lnTo>
                  <a:pt x="21710" y="2934421"/>
                </a:lnTo>
                <a:lnTo>
                  <a:pt x="21710" y="2941658"/>
                </a:lnTo>
                <a:lnTo>
                  <a:pt x="39801" y="2941658"/>
                </a:lnTo>
                <a:lnTo>
                  <a:pt x="39801" y="1139757"/>
                </a:lnTo>
                <a:lnTo>
                  <a:pt x="97693" y="998644"/>
                </a:lnTo>
                <a:lnTo>
                  <a:pt x="180914" y="998644"/>
                </a:lnTo>
                <a:lnTo>
                  <a:pt x="217097" y="922660"/>
                </a:lnTo>
                <a:lnTo>
                  <a:pt x="752601" y="922660"/>
                </a:lnTo>
                <a:lnTo>
                  <a:pt x="752601" y="998644"/>
                </a:lnTo>
                <a:lnTo>
                  <a:pt x="897332" y="998644"/>
                </a:lnTo>
                <a:lnTo>
                  <a:pt x="904569" y="3028496"/>
                </a:lnTo>
                <a:lnTo>
                  <a:pt x="955225" y="3028496"/>
                </a:lnTo>
                <a:lnTo>
                  <a:pt x="962461" y="1005880"/>
                </a:lnTo>
                <a:lnTo>
                  <a:pt x="951606" y="991407"/>
                </a:lnTo>
                <a:lnTo>
                  <a:pt x="951606" y="969698"/>
                </a:lnTo>
                <a:lnTo>
                  <a:pt x="962461" y="962461"/>
                </a:lnTo>
                <a:lnTo>
                  <a:pt x="962461" y="915424"/>
                </a:lnTo>
                <a:lnTo>
                  <a:pt x="951606" y="904569"/>
                </a:lnTo>
                <a:lnTo>
                  <a:pt x="951606" y="897332"/>
                </a:lnTo>
                <a:lnTo>
                  <a:pt x="962461" y="893714"/>
                </a:lnTo>
                <a:lnTo>
                  <a:pt x="962461" y="821348"/>
                </a:lnTo>
                <a:lnTo>
                  <a:pt x="951606" y="810494"/>
                </a:lnTo>
                <a:lnTo>
                  <a:pt x="951606" y="756219"/>
                </a:lnTo>
                <a:lnTo>
                  <a:pt x="962461" y="745365"/>
                </a:lnTo>
                <a:lnTo>
                  <a:pt x="998644" y="745365"/>
                </a:lnTo>
                <a:lnTo>
                  <a:pt x="1038445" y="734510"/>
                </a:lnTo>
                <a:lnTo>
                  <a:pt x="1096337" y="727273"/>
                </a:lnTo>
                <a:lnTo>
                  <a:pt x="1096337" y="633198"/>
                </a:lnTo>
                <a:lnTo>
                  <a:pt x="955225" y="607870"/>
                </a:lnTo>
                <a:lnTo>
                  <a:pt x="951606" y="607870"/>
                </a:lnTo>
                <a:lnTo>
                  <a:pt x="940752" y="604252"/>
                </a:lnTo>
                <a:lnTo>
                  <a:pt x="933515" y="604252"/>
                </a:lnTo>
                <a:lnTo>
                  <a:pt x="922660" y="604252"/>
                </a:lnTo>
                <a:lnTo>
                  <a:pt x="908187" y="597015"/>
                </a:lnTo>
                <a:lnTo>
                  <a:pt x="904569" y="597015"/>
                </a:lnTo>
                <a:lnTo>
                  <a:pt x="893714" y="597015"/>
                </a:lnTo>
                <a:lnTo>
                  <a:pt x="879241" y="593397"/>
                </a:lnTo>
                <a:lnTo>
                  <a:pt x="868386" y="593397"/>
                </a:lnTo>
                <a:lnTo>
                  <a:pt x="857531" y="586160"/>
                </a:lnTo>
                <a:lnTo>
                  <a:pt x="850295" y="586160"/>
                </a:lnTo>
                <a:lnTo>
                  <a:pt x="839440" y="578924"/>
                </a:lnTo>
                <a:lnTo>
                  <a:pt x="832203" y="575306"/>
                </a:lnTo>
                <a:lnTo>
                  <a:pt x="828585" y="575306"/>
                </a:lnTo>
                <a:lnTo>
                  <a:pt x="821349" y="575306"/>
                </a:lnTo>
                <a:lnTo>
                  <a:pt x="814112" y="568069"/>
                </a:lnTo>
                <a:lnTo>
                  <a:pt x="814112" y="560833"/>
                </a:lnTo>
                <a:lnTo>
                  <a:pt x="810494" y="560833"/>
                </a:lnTo>
                <a:lnTo>
                  <a:pt x="810494" y="557214"/>
                </a:lnTo>
                <a:lnTo>
                  <a:pt x="803257" y="557214"/>
                </a:lnTo>
                <a:lnTo>
                  <a:pt x="803257" y="549978"/>
                </a:lnTo>
                <a:lnTo>
                  <a:pt x="803257" y="546359"/>
                </a:lnTo>
                <a:lnTo>
                  <a:pt x="803257" y="539123"/>
                </a:lnTo>
                <a:lnTo>
                  <a:pt x="803257" y="531886"/>
                </a:lnTo>
                <a:lnTo>
                  <a:pt x="810494" y="528268"/>
                </a:lnTo>
                <a:lnTo>
                  <a:pt x="814112" y="521032"/>
                </a:lnTo>
                <a:lnTo>
                  <a:pt x="821349" y="513795"/>
                </a:lnTo>
                <a:lnTo>
                  <a:pt x="828585" y="513795"/>
                </a:lnTo>
                <a:lnTo>
                  <a:pt x="832203" y="510177"/>
                </a:lnTo>
                <a:lnTo>
                  <a:pt x="846676" y="502940"/>
                </a:lnTo>
                <a:lnTo>
                  <a:pt x="850295" y="502940"/>
                </a:lnTo>
                <a:lnTo>
                  <a:pt x="875623" y="495704"/>
                </a:lnTo>
                <a:lnTo>
                  <a:pt x="897332" y="492085"/>
                </a:lnTo>
                <a:lnTo>
                  <a:pt x="915424" y="484849"/>
                </a:lnTo>
                <a:lnTo>
                  <a:pt x="933515" y="484849"/>
                </a:lnTo>
                <a:lnTo>
                  <a:pt x="944370" y="481230"/>
                </a:lnTo>
                <a:lnTo>
                  <a:pt x="951606" y="481230"/>
                </a:lnTo>
                <a:lnTo>
                  <a:pt x="969698" y="481230"/>
                </a:lnTo>
                <a:lnTo>
                  <a:pt x="987789" y="473994"/>
                </a:lnTo>
                <a:lnTo>
                  <a:pt x="998644" y="473994"/>
                </a:lnTo>
                <a:lnTo>
                  <a:pt x="1027590" y="466757"/>
                </a:lnTo>
                <a:lnTo>
                  <a:pt x="1049300" y="466757"/>
                </a:lnTo>
                <a:lnTo>
                  <a:pt x="1063773" y="463139"/>
                </a:lnTo>
                <a:lnTo>
                  <a:pt x="1067391" y="463139"/>
                </a:lnTo>
                <a:lnTo>
                  <a:pt x="1092719" y="463139"/>
                </a:lnTo>
                <a:lnTo>
                  <a:pt x="1110811" y="463139"/>
                </a:lnTo>
                <a:lnTo>
                  <a:pt x="1114429" y="463139"/>
                </a:lnTo>
                <a:lnTo>
                  <a:pt x="1139757" y="455903"/>
                </a:lnTo>
                <a:lnTo>
                  <a:pt x="1161466" y="455903"/>
                </a:lnTo>
                <a:lnTo>
                  <a:pt x="1168703" y="455903"/>
                </a:lnTo>
                <a:lnTo>
                  <a:pt x="1190413" y="455903"/>
                </a:lnTo>
                <a:lnTo>
                  <a:pt x="1215741" y="455903"/>
                </a:lnTo>
                <a:lnTo>
                  <a:pt x="1219359" y="455903"/>
                </a:lnTo>
                <a:lnTo>
                  <a:pt x="1244687" y="448666"/>
                </a:lnTo>
                <a:lnTo>
                  <a:pt x="1244687" y="350973"/>
                </a:lnTo>
                <a:lnTo>
                  <a:pt x="1244687" y="224333"/>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lt1"/>
              </a:solidFill>
              <a:latin typeface="Expo Arabic Light" panose="00000400000000000000" pitchFamily="2" charset="-78"/>
              <a:cs typeface="Expo Arabic Light" panose="00000400000000000000" pitchFamily="2" charset="-78"/>
            </a:endParaRPr>
          </a:p>
        </p:txBody>
      </p:sp>
      <p:sp>
        <p:nvSpPr>
          <p:cNvPr id="60" name="Freeform: Shape 59">
            <a:extLst>
              <a:ext uri="{FF2B5EF4-FFF2-40B4-BE49-F238E27FC236}">
                <a16:creationId xmlns:a16="http://schemas.microsoft.com/office/drawing/2014/main" id="{5B6028E0-87AD-47EE-BC84-FCCDA5CD30A5}"/>
              </a:ext>
            </a:extLst>
          </p:cNvPr>
          <p:cNvSpPr/>
          <p:nvPr/>
        </p:nvSpPr>
        <p:spPr>
          <a:xfrm>
            <a:off x="3042971" y="6459054"/>
            <a:ext cx="3046588" cy="398946"/>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62" name="Freeform: Shape 61">
            <a:extLst>
              <a:ext uri="{FF2B5EF4-FFF2-40B4-BE49-F238E27FC236}">
                <a16:creationId xmlns:a16="http://schemas.microsoft.com/office/drawing/2014/main" id="{99C6AEFC-DFA5-4866-91FF-165BEA017C96}"/>
              </a:ext>
            </a:extLst>
          </p:cNvPr>
          <p:cNvSpPr/>
          <p:nvPr/>
        </p:nvSpPr>
        <p:spPr>
          <a:xfrm>
            <a:off x="6089560" y="6459054"/>
            <a:ext cx="3042971" cy="398946"/>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76" name="TextBox 75">
            <a:extLst>
              <a:ext uri="{FF2B5EF4-FFF2-40B4-BE49-F238E27FC236}">
                <a16:creationId xmlns:a16="http://schemas.microsoft.com/office/drawing/2014/main" id="{80A6F0A1-A294-4347-A1BA-5FB65745EA11}"/>
              </a:ext>
            </a:extLst>
          </p:cNvPr>
          <p:cNvSpPr txBox="1"/>
          <p:nvPr/>
        </p:nvSpPr>
        <p:spPr>
          <a:xfrm>
            <a:off x="2668590" y="971255"/>
            <a:ext cx="6841938" cy="769441"/>
          </a:xfrm>
          <a:prstGeom prst="rect">
            <a:avLst/>
          </a:prstGeom>
          <a:noFill/>
        </p:spPr>
        <p:txBody>
          <a:bodyPr wrap="none" rtlCol="0">
            <a:spAutoFit/>
          </a:bodyPr>
          <a:lstStyle/>
          <a:p>
            <a:pPr algn="r"/>
            <a:r>
              <a:rPr lang="ar-SA" sz="4400" dirty="0">
                <a:solidFill>
                  <a:srgbClr val="404040"/>
                </a:solidFill>
                <a:latin typeface="Expo Arabic SemiBold" panose="00000700000000000000" pitchFamily="2" charset="-78"/>
                <a:cs typeface="Khalid Art bold" pitchFamily="2" charset="-78"/>
              </a:rPr>
              <a:t>شكرًا لإنصاتكم واستماعكم</a:t>
            </a:r>
            <a:endParaRPr lang="en-ID" sz="4400" dirty="0">
              <a:solidFill>
                <a:srgbClr val="404040"/>
              </a:solidFill>
              <a:latin typeface="Expo Arabic SemiBold" panose="00000700000000000000" pitchFamily="2" charset="-78"/>
              <a:cs typeface="Khalid Art bold" pitchFamily="2" charset="-78"/>
            </a:endParaRPr>
          </a:p>
        </p:txBody>
      </p:sp>
      <p:sp>
        <p:nvSpPr>
          <p:cNvPr id="77" name="Rectangle 76">
            <a:extLst>
              <a:ext uri="{FF2B5EF4-FFF2-40B4-BE49-F238E27FC236}">
                <a16:creationId xmlns:a16="http://schemas.microsoft.com/office/drawing/2014/main" id="{0F8F1ABD-B60A-4DF9-99D9-489A17D2BE84}"/>
              </a:ext>
            </a:extLst>
          </p:cNvPr>
          <p:cNvSpPr/>
          <p:nvPr/>
        </p:nvSpPr>
        <p:spPr>
          <a:xfrm rot="5400000">
            <a:off x="11765011" y="584644"/>
            <a:ext cx="304704" cy="5524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Expo Arabic Light" panose="00000400000000000000" pitchFamily="2" charset="-78"/>
              <a:cs typeface="Expo Arabic Light" panose="00000400000000000000" pitchFamily="2" charset="-78"/>
            </a:endParaRPr>
          </a:p>
        </p:txBody>
      </p:sp>
      <p:sp>
        <p:nvSpPr>
          <p:cNvPr id="78" name="TextBox 77">
            <a:extLst>
              <a:ext uri="{FF2B5EF4-FFF2-40B4-BE49-F238E27FC236}">
                <a16:creationId xmlns:a16="http://schemas.microsoft.com/office/drawing/2014/main" id="{AC2AC42B-C846-47E2-A1EC-A361D345D724}"/>
              </a:ext>
            </a:extLst>
          </p:cNvPr>
          <p:cNvSpPr txBox="1"/>
          <p:nvPr/>
        </p:nvSpPr>
        <p:spPr>
          <a:xfrm>
            <a:off x="2508541" y="2348616"/>
            <a:ext cx="7176505" cy="517065"/>
          </a:xfrm>
          <a:prstGeom prst="rect">
            <a:avLst/>
          </a:prstGeom>
          <a:noFill/>
        </p:spPr>
        <p:txBody>
          <a:bodyPr wrap="square" rtlCol="0">
            <a:spAutoFit/>
          </a:bodyPr>
          <a:lstStyle>
            <a:defPPr>
              <a:defRPr lang="en-US"/>
            </a:defPPr>
            <a:lvl1pPr algn="r">
              <a:lnSpc>
                <a:spcPct val="150000"/>
              </a:lnSpc>
              <a:defRPr sz="1400">
                <a:solidFill>
                  <a:schemeClr val="tx1">
                    <a:lumMod val="50000"/>
                    <a:lumOff val="50000"/>
                  </a:schemeClr>
                </a:solidFill>
              </a:defRPr>
            </a:lvl1pPr>
          </a:lstStyle>
          <a:p>
            <a:pPr algn="justLow" rtl="1">
              <a:lnSpc>
                <a:spcPct val="120000"/>
              </a:lnSpc>
            </a:pPr>
            <a:r>
              <a:rPr lang="ar-SA" sz="2400" dirty="0">
                <a:solidFill>
                  <a:schemeClr val="bg1">
                    <a:lumMod val="50000"/>
                  </a:schemeClr>
                </a:solidFill>
                <a:latin typeface="JF Flat" panose="02000500000000000000" pitchFamily="2" charset="-78"/>
                <a:cs typeface="JF Flat" panose="02000500000000000000" pitchFamily="2" charset="-78"/>
              </a:rPr>
              <a:t>وصلى الله على نبينا محمد وعلى </a:t>
            </a:r>
            <a:r>
              <a:rPr lang="ar-SA" sz="2400" dirty="0" err="1">
                <a:solidFill>
                  <a:schemeClr val="bg1">
                    <a:lumMod val="50000"/>
                  </a:schemeClr>
                </a:solidFill>
                <a:latin typeface="JF Flat" panose="02000500000000000000" pitchFamily="2" charset="-78"/>
                <a:cs typeface="JF Flat" panose="02000500000000000000" pitchFamily="2" charset="-78"/>
              </a:rPr>
              <a:t>آله</a:t>
            </a:r>
            <a:r>
              <a:rPr lang="ar-SA" sz="2400" dirty="0">
                <a:solidFill>
                  <a:schemeClr val="bg1">
                    <a:lumMod val="50000"/>
                  </a:schemeClr>
                </a:solidFill>
                <a:latin typeface="JF Flat" panose="02000500000000000000" pitchFamily="2" charset="-78"/>
                <a:cs typeface="JF Flat" panose="02000500000000000000" pitchFamily="2" charset="-78"/>
              </a:rPr>
              <a:t> وصحبه والتابعين</a:t>
            </a:r>
          </a:p>
        </p:txBody>
      </p:sp>
    </p:spTree>
    <p:extLst>
      <p:ext uri="{BB962C8B-B14F-4D97-AF65-F5344CB8AC3E}">
        <p14:creationId xmlns:p14="http://schemas.microsoft.com/office/powerpoint/2010/main" val="168807027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wipe(down)">
                                      <p:cBhvr>
                                        <p:cTn id="1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2B9DFA3B-2303-BEE5-AE09-E2F964CF4F1B}"/>
              </a:ext>
            </a:extLst>
          </p:cNvPr>
          <p:cNvSpPr/>
          <p:nvPr/>
        </p:nvSpPr>
        <p:spPr>
          <a:xfrm>
            <a:off x="0" y="0"/>
            <a:ext cx="1219358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Freeform 13">
            <a:extLst>
              <a:ext uri="{FF2B5EF4-FFF2-40B4-BE49-F238E27FC236}">
                <a16:creationId xmlns:a16="http://schemas.microsoft.com/office/drawing/2014/main" id="{902EA377-7329-44D7-D362-BF66923231CF}"/>
              </a:ext>
            </a:extLst>
          </p:cNvPr>
          <p:cNvSpPr>
            <a:spLocks/>
          </p:cNvSpPr>
          <p:nvPr/>
        </p:nvSpPr>
        <p:spPr bwMode="auto">
          <a:xfrm>
            <a:off x="10164502" y="6258327"/>
            <a:ext cx="2027498" cy="846062"/>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41" name="Freeform 14">
            <a:extLst>
              <a:ext uri="{FF2B5EF4-FFF2-40B4-BE49-F238E27FC236}">
                <a16:creationId xmlns:a16="http://schemas.microsoft.com/office/drawing/2014/main" id="{7FDAF229-2EF2-6222-E8FB-CD06B675991A}"/>
              </a:ext>
            </a:extLst>
          </p:cNvPr>
          <p:cNvSpPr>
            <a:spLocks noEditPoints="1"/>
          </p:cNvSpPr>
          <p:nvPr/>
        </p:nvSpPr>
        <p:spPr bwMode="auto">
          <a:xfrm>
            <a:off x="8129058" y="5675243"/>
            <a:ext cx="2035444" cy="1429146"/>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42" name="Freeform 15">
            <a:extLst>
              <a:ext uri="{FF2B5EF4-FFF2-40B4-BE49-F238E27FC236}">
                <a16:creationId xmlns:a16="http://schemas.microsoft.com/office/drawing/2014/main" id="{74CF79B6-BBC4-E84F-9810-FBC8B0A910C7}"/>
              </a:ext>
            </a:extLst>
          </p:cNvPr>
          <p:cNvSpPr>
            <a:spLocks/>
          </p:cNvSpPr>
          <p:nvPr/>
        </p:nvSpPr>
        <p:spPr bwMode="auto">
          <a:xfrm>
            <a:off x="6098382" y="6022555"/>
            <a:ext cx="2030676" cy="1081834"/>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43" name="Freeform 16">
            <a:extLst>
              <a:ext uri="{FF2B5EF4-FFF2-40B4-BE49-F238E27FC236}">
                <a16:creationId xmlns:a16="http://schemas.microsoft.com/office/drawing/2014/main" id="{B952745F-257E-0825-A9F5-8CEDABF0C73F}"/>
              </a:ext>
            </a:extLst>
          </p:cNvPr>
          <p:cNvSpPr>
            <a:spLocks/>
          </p:cNvSpPr>
          <p:nvPr/>
        </p:nvSpPr>
        <p:spPr bwMode="auto">
          <a:xfrm>
            <a:off x="4070883" y="5813985"/>
            <a:ext cx="2027498" cy="1290403"/>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44" name="Freeform 17">
            <a:extLst>
              <a:ext uri="{FF2B5EF4-FFF2-40B4-BE49-F238E27FC236}">
                <a16:creationId xmlns:a16="http://schemas.microsoft.com/office/drawing/2014/main" id="{E1975862-9102-1EAE-332D-DB68A674DA84}"/>
              </a:ext>
            </a:extLst>
          </p:cNvPr>
          <p:cNvSpPr>
            <a:spLocks/>
          </p:cNvSpPr>
          <p:nvPr/>
        </p:nvSpPr>
        <p:spPr bwMode="auto">
          <a:xfrm>
            <a:off x="2035441" y="5538313"/>
            <a:ext cx="2035444" cy="1566075"/>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45" name="Freeform 18">
            <a:extLst>
              <a:ext uri="{FF2B5EF4-FFF2-40B4-BE49-F238E27FC236}">
                <a16:creationId xmlns:a16="http://schemas.microsoft.com/office/drawing/2014/main" id="{942CEB7F-2331-6E58-A502-4E35C52212C7}"/>
              </a:ext>
            </a:extLst>
          </p:cNvPr>
          <p:cNvSpPr>
            <a:spLocks noEditPoints="1"/>
          </p:cNvSpPr>
          <p:nvPr/>
        </p:nvSpPr>
        <p:spPr bwMode="auto">
          <a:xfrm>
            <a:off x="3175" y="5589095"/>
            <a:ext cx="2032266" cy="1515294"/>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grpSp>
        <p:nvGrpSpPr>
          <p:cNvPr id="46" name="مجموعة 45">
            <a:extLst>
              <a:ext uri="{FF2B5EF4-FFF2-40B4-BE49-F238E27FC236}">
                <a16:creationId xmlns:a16="http://schemas.microsoft.com/office/drawing/2014/main" id="{01CEC311-BF8B-9E9F-732A-F6743732736F}"/>
              </a:ext>
            </a:extLst>
          </p:cNvPr>
          <p:cNvGrpSpPr/>
          <p:nvPr/>
        </p:nvGrpSpPr>
        <p:grpSpPr>
          <a:xfrm>
            <a:off x="6328788" y="659313"/>
            <a:ext cx="5466378" cy="4507353"/>
            <a:chOff x="5055062" y="1629614"/>
            <a:chExt cx="4965180" cy="4094086"/>
          </a:xfrm>
        </p:grpSpPr>
        <p:grpSp>
          <p:nvGrpSpPr>
            <p:cNvPr id="47" name="مجموعة 46">
              <a:extLst>
                <a:ext uri="{FF2B5EF4-FFF2-40B4-BE49-F238E27FC236}">
                  <a16:creationId xmlns:a16="http://schemas.microsoft.com/office/drawing/2014/main" id="{578E4619-44E2-F6AE-FC6E-439B655318E6}"/>
                </a:ext>
              </a:extLst>
            </p:cNvPr>
            <p:cNvGrpSpPr/>
            <p:nvPr/>
          </p:nvGrpSpPr>
          <p:grpSpPr>
            <a:xfrm>
              <a:off x="9498035" y="1845645"/>
              <a:ext cx="427291" cy="3166710"/>
              <a:chOff x="9686722" y="1673804"/>
              <a:chExt cx="665593" cy="4932793"/>
            </a:xfrm>
          </p:grpSpPr>
          <p:grpSp>
            <p:nvGrpSpPr>
              <p:cNvPr id="54" name="مجموعة 53">
                <a:extLst>
                  <a:ext uri="{FF2B5EF4-FFF2-40B4-BE49-F238E27FC236}">
                    <a16:creationId xmlns:a16="http://schemas.microsoft.com/office/drawing/2014/main" id="{2614230B-4C5A-FF69-27B1-D8140D5E6675}"/>
                  </a:ext>
                </a:extLst>
              </p:cNvPr>
              <p:cNvGrpSpPr/>
              <p:nvPr/>
            </p:nvGrpSpPr>
            <p:grpSpPr>
              <a:xfrm>
                <a:off x="9686722" y="1673804"/>
                <a:ext cx="665592" cy="3510392"/>
                <a:chOff x="9614151" y="1660323"/>
                <a:chExt cx="665592" cy="3510392"/>
              </a:xfrm>
            </p:grpSpPr>
            <p:pic>
              <p:nvPicPr>
                <p:cNvPr id="56" name="صورة 55">
                  <a:extLst>
                    <a:ext uri="{FF2B5EF4-FFF2-40B4-BE49-F238E27FC236}">
                      <a16:creationId xmlns:a16="http://schemas.microsoft.com/office/drawing/2014/main" id="{710205A3-A053-4B4A-4151-674C7F1B09FA}"/>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14151" y="1660323"/>
                  <a:ext cx="665592" cy="665592"/>
                </a:xfrm>
                <a:prstGeom prst="rect">
                  <a:avLst/>
                </a:prstGeom>
              </p:spPr>
            </p:pic>
            <p:pic>
              <p:nvPicPr>
                <p:cNvPr id="57" name="صورة 56">
                  <a:extLst>
                    <a:ext uri="{FF2B5EF4-FFF2-40B4-BE49-F238E27FC236}">
                      <a16:creationId xmlns:a16="http://schemas.microsoft.com/office/drawing/2014/main" id="{115F6602-E81B-CEE1-2EEA-225B65339A0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14151" y="3082723"/>
                  <a:ext cx="665592" cy="665592"/>
                </a:xfrm>
                <a:prstGeom prst="rect">
                  <a:avLst/>
                </a:prstGeom>
              </p:spPr>
            </p:pic>
            <p:pic>
              <p:nvPicPr>
                <p:cNvPr id="58" name="صورة 57">
                  <a:extLst>
                    <a:ext uri="{FF2B5EF4-FFF2-40B4-BE49-F238E27FC236}">
                      <a16:creationId xmlns:a16="http://schemas.microsoft.com/office/drawing/2014/main" id="{DAFD4AA8-EC5B-7354-1666-491227B4B865}"/>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14151" y="4505123"/>
                  <a:ext cx="665592" cy="665592"/>
                </a:xfrm>
                <a:prstGeom prst="rect">
                  <a:avLst/>
                </a:prstGeom>
              </p:spPr>
            </p:pic>
          </p:grpSp>
          <p:pic>
            <p:nvPicPr>
              <p:cNvPr id="55" name="صورة 54">
                <a:extLst>
                  <a:ext uri="{FF2B5EF4-FFF2-40B4-BE49-F238E27FC236}">
                    <a16:creationId xmlns:a16="http://schemas.microsoft.com/office/drawing/2014/main" id="{7A902961-ADF0-7F85-3EC8-BE90F43E37E1}"/>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86722" y="5941004"/>
                <a:ext cx="665593" cy="665593"/>
              </a:xfrm>
              <a:prstGeom prst="rect">
                <a:avLst/>
              </a:prstGeom>
            </p:spPr>
          </p:pic>
        </p:grpSp>
        <p:sp>
          <p:nvSpPr>
            <p:cNvPr id="48" name="مربع نص 47">
              <a:extLst>
                <a:ext uri="{FF2B5EF4-FFF2-40B4-BE49-F238E27FC236}">
                  <a16:creationId xmlns:a16="http://schemas.microsoft.com/office/drawing/2014/main" id="{304009C0-BF4A-ABEF-C119-003D0EF7DFF8}"/>
                </a:ext>
              </a:extLst>
            </p:cNvPr>
            <p:cNvSpPr txBox="1"/>
            <p:nvPr/>
          </p:nvSpPr>
          <p:spPr>
            <a:xfrm>
              <a:off x="5055062" y="1629614"/>
              <a:ext cx="4268805" cy="838672"/>
            </a:xfrm>
            <a:prstGeom prst="rect">
              <a:avLst/>
            </a:prstGeom>
            <a:noFill/>
          </p:spPr>
          <p:txBody>
            <a:bodyPr wrap="square" rtlCol="1">
              <a:spAutoFit/>
            </a:bodyPr>
            <a:lstStyle/>
            <a:p>
              <a:pPr algn="r" rtl="1">
                <a:lnSpc>
                  <a:spcPct val="150000"/>
                </a:lnSpc>
              </a:pPr>
              <a:r>
                <a:rPr lang="ar-SY"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rPr>
                <a:t>العنوان: طريق الملك عبدالله الفرعي، الرحمانية، الرياض 12343 .</a:t>
              </a:r>
            </a:p>
          </p:txBody>
        </p:sp>
        <p:sp>
          <p:nvSpPr>
            <p:cNvPr id="49" name="مربع نص 48">
              <a:extLst>
                <a:ext uri="{FF2B5EF4-FFF2-40B4-BE49-F238E27FC236}">
                  <a16:creationId xmlns:a16="http://schemas.microsoft.com/office/drawing/2014/main" id="{4CB700E4-7729-5B63-17FF-7C309919CE4D}"/>
                </a:ext>
              </a:extLst>
            </p:cNvPr>
            <p:cNvSpPr txBox="1"/>
            <p:nvPr/>
          </p:nvSpPr>
          <p:spPr>
            <a:xfrm>
              <a:off x="8049552" y="2811112"/>
              <a:ext cx="1274315" cy="335469"/>
            </a:xfrm>
            <a:prstGeom prst="rect">
              <a:avLst/>
            </a:prstGeom>
            <a:noFill/>
          </p:spPr>
          <p:txBody>
            <a:bodyPr wrap="none" rtlCol="1">
              <a:spAutoFit/>
            </a:bodyPr>
            <a:lstStyle/>
            <a:p>
              <a:pPr algn="r" rtl="1"/>
              <a:r>
                <a:rPr lang="ar-SA"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rPr>
                <a:t>0505849406</a:t>
              </a:r>
              <a:endParaRPr lang="ar-SY"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endParaRPr>
            </a:p>
          </p:txBody>
        </p:sp>
        <p:sp>
          <p:nvSpPr>
            <p:cNvPr id="50" name="مربع نص 49">
              <a:extLst>
                <a:ext uri="{FF2B5EF4-FFF2-40B4-BE49-F238E27FC236}">
                  <a16:creationId xmlns:a16="http://schemas.microsoft.com/office/drawing/2014/main" id="{D43CA6FC-315F-4120-DCDA-BBA2BB357D52}"/>
                </a:ext>
              </a:extLst>
            </p:cNvPr>
            <p:cNvSpPr txBox="1"/>
            <p:nvPr/>
          </p:nvSpPr>
          <p:spPr>
            <a:xfrm>
              <a:off x="5479663" y="3729931"/>
              <a:ext cx="3844204" cy="335469"/>
            </a:xfrm>
            <a:prstGeom prst="rect">
              <a:avLst/>
            </a:prstGeom>
            <a:noFill/>
          </p:spPr>
          <p:txBody>
            <a:bodyPr wrap="none" rtlCol="1">
              <a:spAutoFit/>
            </a:bodyPr>
            <a:lstStyle/>
            <a:p>
              <a:r>
                <a:rPr lang="en-US"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rPr>
                <a:t>https://www.alukah.net/web/doghaither</a:t>
              </a:r>
              <a:endParaRPr lang="ar-SY"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endParaRPr>
            </a:p>
          </p:txBody>
        </p:sp>
        <p:sp>
          <p:nvSpPr>
            <p:cNvPr id="51" name="مربع نص 50">
              <a:extLst>
                <a:ext uri="{FF2B5EF4-FFF2-40B4-BE49-F238E27FC236}">
                  <a16:creationId xmlns:a16="http://schemas.microsoft.com/office/drawing/2014/main" id="{3E195321-171F-A424-4362-2598E659BFCF}"/>
                </a:ext>
              </a:extLst>
            </p:cNvPr>
            <p:cNvSpPr txBox="1"/>
            <p:nvPr/>
          </p:nvSpPr>
          <p:spPr>
            <a:xfrm>
              <a:off x="8026985" y="4648750"/>
              <a:ext cx="1274315" cy="335469"/>
            </a:xfrm>
            <a:prstGeom prst="rect">
              <a:avLst/>
            </a:prstGeom>
            <a:noFill/>
          </p:spPr>
          <p:txBody>
            <a:bodyPr wrap="none" rtlCol="1">
              <a:spAutoFit/>
            </a:bodyPr>
            <a:lstStyle/>
            <a:p>
              <a:pPr algn="r" rtl="1"/>
              <a:r>
                <a:rPr lang="ar-SA"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rPr>
                <a:t>0505849406</a:t>
              </a:r>
              <a:endParaRPr lang="ar-SY"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endParaRPr>
            </a:p>
          </p:txBody>
        </p:sp>
        <p:pic>
          <p:nvPicPr>
            <p:cNvPr id="52" name="صورة 51">
              <a:extLst>
                <a:ext uri="{FF2B5EF4-FFF2-40B4-BE49-F238E27FC236}">
                  <a16:creationId xmlns:a16="http://schemas.microsoft.com/office/drawing/2014/main" id="{2DE4E7B2-EF0F-4635-A79A-725125F4A8D1}"/>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98035" y="5201493"/>
              <a:ext cx="522207" cy="522207"/>
            </a:xfrm>
            <a:prstGeom prst="rect">
              <a:avLst/>
            </a:prstGeom>
          </p:spPr>
        </p:pic>
        <p:sp>
          <p:nvSpPr>
            <p:cNvPr id="53" name="مربع نص 52">
              <a:extLst>
                <a:ext uri="{FF2B5EF4-FFF2-40B4-BE49-F238E27FC236}">
                  <a16:creationId xmlns:a16="http://schemas.microsoft.com/office/drawing/2014/main" id="{BA5F03A5-1F3E-7AB9-10EB-E6ADE86A0775}"/>
                </a:ext>
              </a:extLst>
            </p:cNvPr>
            <p:cNvSpPr txBox="1"/>
            <p:nvPr/>
          </p:nvSpPr>
          <p:spPr>
            <a:xfrm>
              <a:off x="7903223" y="5294863"/>
              <a:ext cx="1398078" cy="335469"/>
            </a:xfrm>
            <a:prstGeom prst="rect">
              <a:avLst/>
            </a:prstGeom>
            <a:noFill/>
          </p:spPr>
          <p:txBody>
            <a:bodyPr wrap="none" rtlCol="1">
              <a:spAutoFit/>
            </a:bodyPr>
            <a:lstStyle/>
            <a:p>
              <a:pPr algn="r" rtl="1"/>
              <a:r>
                <a:rPr lang="en-US"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rPr>
                <a:t>@ </a:t>
              </a:r>
              <a:r>
                <a:rPr lang="en-US" dirty="0" err="1">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rPr>
                <a:t>Fiqh_issues</a:t>
              </a:r>
              <a:endParaRPr lang="ar-SY" dirty="0">
                <a:ln w="0"/>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endParaRPr>
            </a:p>
          </p:txBody>
        </p:sp>
      </p:grpSp>
      <p:pic>
        <p:nvPicPr>
          <p:cNvPr id="59" name="Picture 2" descr="موقع د. عبدالعزيز بن سعد الدغيثر - شبكة الألوكة">
            <a:extLst>
              <a:ext uri="{FF2B5EF4-FFF2-40B4-BE49-F238E27FC236}">
                <a16:creationId xmlns:a16="http://schemas.microsoft.com/office/drawing/2014/main" id="{FB9E061D-73D0-DF34-6C94-337A67C2114A}"/>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8810" y="2901951"/>
            <a:ext cx="5505450" cy="9525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18900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2892193"/>
              </p:ext>
            </p:extLst>
          </p:nvPr>
        </p:nvGraphicFramePr>
        <p:xfrm>
          <a:off x="1491396" y="921218"/>
          <a:ext cx="9196325" cy="501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39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عنوان 1">
            <a:extLst>
              <a:ext uri="{FF2B5EF4-FFF2-40B4-BE49-F238E27FC236}">
                <a16:creationId xmlns:a16="http://schemas.microsoft.com/office/drawing/2014/main" id="{4864947C-6754-84C5-ECC0-3CAC52BDD740}"/>
              </a:ext>
            </a:extLst>
          </p:cNvPr>
          <p:cNvSpPr txBox="1">
            <a:spLocks/>
          </p:cNvSpPr>
          <p:nvPr/>
        </p:nvSpPr>
        <p:spPr>
          <a:xfrm>
            <a:off x="2203190" y="389654"/>
            <a:ext cx="7787208" cy="72008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800" dirty="0">
                <a:latin typeface="JF Flat" panose="02000500000000000000" pitchFamily="2" charset="-78"/>
                <a:cs typeface="JF Flat" panose="02000500000000000000" pitchFamily="2" charset="-78"/>
              </a:rPr>
              <a:t>الذمة المالية للمؤسسة الوقفية</a:t>
            </a:r>
          </a:p>
        </p:txBody>
      </p:sp>
      <p:graphicFrame>
        <p:nvGraphicFramePr>
          <p:cNvPr id="3" name="رسم تخطيطي 2">
            <a:extLst>
              <a:ext uri="{FF2B5EF4-FFF2-40B4-BE49-F238E27FC236}">
                <a16:creationId xmlns:a16="http://schemas.microsoft.com/office/drawing/2014/main" id="{0AC56DDB-2738-8800-1D38-2CD1EF6F56AE}"/>
              </a:ext>
            </a:extLst>
          </p:cNvPr>
          <p:cNvGraphicFramePr/>
          <p:nvPr/>
        </p:nvGraphicFramePr>
        <p:xfrm>
          <a:off x="834024" y="1520687"/>
          <a:ext cx="10525539" cy="3816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33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عنوان 1">
            <a:extLst>
              <a:ext uri="{FF2B5EF4-FFF2-40B4-BE49-F238E27FC236}">
                <a16:creationId xmlns:a16="http://schemas.microsoft.com/office/drawing/2014/main" id="{4864947C-6754-84C5-ECC0-3CAC52BDD740}"/>
              </a:ext>
            </a:extLst>
          </p:cNvPr>
          <p:cNvSpPr txBox="1">
            <a:spLocks/>
          </p:cNvSpPr>
          <p:nvPr/>
        </p:nvSpPr>
        <p:spPr>
          <a:xfrm>
            <a:off x="2203190" y="389654"/>
            <a:ext cx="7787208" cy="72008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GB" sz="2800" dirty="0">
                <a:latin typeface="JF Flat" panose="02000500000000000000" pitchFamily="2" charset="-78"/>
                <a:cs typeface="JF Flat" panose="02000500000000000000" pitchFamily="2" charset="-78"/>
              </a:rPr>
              <a:t> </a:t>
            </a:r>
            <a:r>
              <a:rPr lang="ar-SA" sz="2800" dirty="0">
                <a:latin typeface="JF Flat" panose="02000500000000000000" pitchFamily="2" charset="-78"/>
                <a:cs typeface="JF Flat" panose="02000500000000000000" pitchFamily="2" charset="-78"/>
              </a:rPr>
              <a:t>الشركة الوقفية ذات المسؤولية المحدودة</a:t>
            </a:r>
          </a:p>
        </p:txBody>
      </p:sp>
      <p:graphicFrame>
        <p:nvGraphicFramePr>
          <p:cNvPr id="3" name="رسم تخطيطي 2">
            <a:extLst>
              <a:ext uri="{FF2B5EF4-FFF2-40B4-BE49-F238E27FC236}">
                <a16:creationId xmlns:a16="http://schemas.microsoft.com/office/drawing/2014/main" id="{0AC56DDB-2738-8800-1D38-2CD1EF6F56AE}"/>
              </a:ext>
            </a:extLst>
          </p:cNvPr>
          <p:cNvGraphicFramePr/>
          <p:nvPr>
            <p:extLst>
              <p:ext uri="{D42A27DB-BD31-4B8C-83A1-F6EECF244321}">
                <p14:modId xmlns:p14="http://schemas.microsoft.com/office/powerpoint/2010/main" val="3499295636"/>
              </p:ext>
            </p:extLst>
          </p:nvPr>
        </p:nvGraphicFramePr>
        <p:xfrm>
          <a:off x="834024" y="1520687"/>
          <a:ext cx="10525539" cy="3816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38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783148291"/>
              </p:ext>
            </p:extLst>
          </p:nvPr>
        </p:nvGraphicFramePr>
        <p:xfrm>
          <a:off x="2581545" y="719314"/>
          <a:ext cx="7030497"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91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3633725737"/>
              </p:ext>
            </p:extLst>
          </p:nvPr>
        </p:nvGraphicFramePr>
        <p:xfrm>
          <a:off x="2581545" y="719314"/>
          <a:ext cx="7030497"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29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3385721255"/>
              </p:ext>
            </p:extLst>
          </p:nvPr>
        </p:nvGraphicFramePr>
        <p:xfrm>
          <a:off x="2581545" y="719314"/>
          <a:ext cx="7030497"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76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95FA323-6A0C-49B2-8F7A-29F253171B78}"/>
              </a:ext>
            </a:extLst>
          </p:cNvPr>
          <p:cNvGrpSpPr/>
          <p:nvPr/>
        </p:nvGrpSpPr>
        <p:grpSpPr>
          <a:xfrm flipH="1">
            <a:off x="-10500" y="428628"/>
            <a:ext cx="4349672" cy="979257"/>
            <a:chOff x="3175" y="4360275"/>
            <a:chExt cx="12188825" cy="2744114"/>
          </a:xfrm>
          <a:solidFill>
            <a:schemeClr val="bg1">
              <a:lumMod val="85000"/>
            </a:schemeClr>
          </a:solidFill>
        </p:grpSpPr>
        <p:sp>
          <p:nvSpPr>
            <p:cNvPr id="17" name="Freeform 13">
              <a:extLst>
                <a:ext uri="{FF2B5EF4-FFF2-40B4-BE49-F238E27FC236}">
                  <a16:creationId xmlns:a16="http://schemas.microsoft.com/office/drawing/2014/main" id="{7CC6999A-EFDA-4B24-A2EA-15439ABE6615}"/>
                </a:ext>
              </a:extLst>
            </p:cNvPr>
            <p:cNvSpPr>
              <a:spLocks/>
            </p:cNvSpPr>
            <p:nvPr/>
          </p:nvSpPr>
          <p:spPr bwMode="auto">
            <a:xfrm>
              <a:off x="10164502" y="5621900"/>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18" name="Freeform 14">
              <a:extLst>
                <a:ext uri="{FF2B5EF4-FFF2-40B4-BE49-F238E27FC236}">
                  <a16:creationId xmlns:a16="http://schemas.microsoft.com/office/drawing/2014/main" id="{C2BE45B0-F665-4204-852B-CC94B62E0A64}"/>
                </a:ext>
              </a:extLst>
            </p:cNvPr>
            <p:cNvSpPr>
              <a:spLocks noEditPoints="1"/>
            </p:cNvSpPr>
            <p:nvPr/>
          </p:nvSpPr>
          <p:spPr bwMode="auto">
            <a:xfrm>
              <a:off x="8129058" y="4600206"/>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19" name="Freeform 15">
              <a:extLst>
                <a:ext uri="{FF2B5EF4-FFF2-40B4-BE49-F238E27FC236}">
                  <a16:creationId xmlns:a16="http://schemas.microsoft.com/office/drawing/2014/main" id="{AC199051-CFE4-4214-B358-0B4A7D8755E4}"/>
                </a:ext>
              </a:extLst>
            </p:cNvPr>
            <p:cNvSpPr>
              <a:spLocks/>
            </p:cNvSpPr>
            <p:nvPr/>
          </p:nvSpPr>
          <p:spPr bwMode="auto">
            <a:xfrm>
              <a:off x="6098382" y="5208774"/>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20" name="Freeform 16">
              <a:extLst>
                <a:ext uri="{FF2B5EF4-FFF2-40B4-BE49-F238E27FC236}">
                  <a16:creationId xmlns:a16="http://schemas.microsoft.com/office/drawing/2014/main" id="{3CBF43AF-A867-4161-8DFB-DB5CDBC4F72C}"/>
                </a:ext>
              </a:extLst>
            </p:cNvPr>
            <p:cNvSpPr>
              <a:spLocks/>
            </p:cNvSpPr>
            <p:nvPr/>
          </p:nvSpPr>
          <p:spPr bwMode="auto">
            <a:xfrm>
              <a:off x="4070883" y="4843315"/>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21" name="Freeform 17">
              <a:extLst>
                <a:ext uri="{FF2B5EF4-FFF2-40B4-BE49-F238E27FC236}">
                  <a16:creationId xmlns:a16="http://schemas.microsoft.com/office/drawing/2014/main" id="{E5564F86-4F8A-4FA0-B7B3-325835F32E7F}"/>
                </a:ext>
              </a:extLst>
            </p:cNvPr>
            <p:cNvSpPr>
              <a:spLocks/>
            </p:cNvSpPr>
            <p:nvPr/>
          </p:nvSpPr>
          <p:spPr bwMode="auto">
            <a:xfrm>
              <a:off x="2035441" y="4360275"/>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22" name="Freeform 18">
              <a:extLst>
                <a:ext uri="{FF2B5EF4-FFF2-40B4-BE49-F238E27FC236}">
                  <a16:creationId xmlns:a16="http://schemas.microsoft.com/office/drawing/2014/main" id="{AD0852CB-0699-4EF2-B327-FE9624DBD9C2}"/>
                </a:ext>
              </a:extLst>
            </p:cNvPr>
            <p:cNvSpPr>
              <a:spLocks noEditPoints="1"/>
            </p:cNvSpPr>
            <p:nvPr/>
          </p:nvSpPr>
          <p:spPr bwMode="auto">
            <a:xfrm>
              <a:off x="3175" y="4449256"/>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grpSp>
      <p:sp>
        <p:nvSpPr>
          <p:cNvPr id="27" name="Rectangle 26">
            <a:extLst>
              <a:ext uri="{FF2B5EF4-FFF2-40B4-BE49-F238E27FC236}">
                <a16:creationId xmlns:a16="http://schemas.microsoft.com/office/drawing/2014/main" id="{8E6591F3-714E-4B1D-8B4C-B38EA4D49A90}"/>
              </a:ext>
            </a:extLst>
          </p:cNvPr>
          <p:cNvSpPr/>
          <p:nvPr/>
        </p:nvSpPr>
        <p:spPr>
          <a:xfrm>
            <a:off x="4513239" y="0"/>
            <a:ext cx="304704" cy="1407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Expo Arabic Light" panose="00000400000000000000" pitchFamily="2" charset="-78"/>
              <a:cs typeface="Expo Arabic Light" panose="00000400000000000000" pitchFamily="2" charset="-78"/>
            </a:endParaRPr>
          </a:p>
        </p:txBody>
      </p:sp>
      <p:sp>
        <p:nvSpPr>
          <p:cNvPr id="34" name="Freeform: Shape 63">
            <a:extLst>
              <a:ext uri="{FF2B5EF4-FFF2-40B4-BE49-F238E27FC236}">
                <a16:creationId xmlns:a16="http://schemas.microsoft.com/office/drawing/2014/main" id="{7C458864-765D-F597-A88B-66F209DF3A29}"/>
              </a:ext>
            </a:extLst>
          </p:cNvPr>
          <p:cNvSpPr/>
          <p:nvPr/>
        </p:nvSpPr>
        <p:spPr>
          <a:xfrm>
            <a:off x="9150616"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5" name="Freeform: Shape 59">
            <a:extLst>
              <a:ext uri="{FF2B5EF4-FFF2-40B4-BE49-F238E27FC236}">
                <a16:creationId xmlns:a16="http://schemas.microsoft.com/office/drawing/2014/main" id="{2D75E4CC-23E9-A0A9-2526-CB460AD96D1E}"/>
              </a:ext>
            </a:extLst>
          </p:cNvPr>
          <p:cNvSpPr/>
          <p:nvPr/>
        </p:nvSpPr>
        <p:spPr>
          <a:xfrm>
            <a:off x="3061056"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6" name="Freeform: Shape 61">
            <a:extLst>
              <a:ext uri="{FF2B5EF4-FFF2-40B4-BE49-F238E27FC236}">
                <a16:creationId xmlns:a16="http://schemas.microsoft.com/office/drawing/2014/main" id="{5663CB32-01C4-DD0D-979B-33438129C882}"/>
              </a:ext>
            </a:extLst>
          </p:cNvPr>
          <p:cNvSpPr/>
          <p:nvPr/>
        </p:nvSpPr>
        <p:spPr>
          <a:xfrm>
            <a:off x="6107645"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94921F75-D0E0-0F9F-2211-3CEAE60D9917}"/>
              </a:ext>
            </a:extLst>
          </p:cNvPr>
          <p:cNvSpPr txBox="1"/>
          <p:nvPr/>
        </p:nvSpPr>
        <p:spPr>
          <a:xfrm>
            <a:off x="6107644" y="379647"/>
            <a:ext cx="5423442" cy="1077218"/>
          </a:xfrm>
          <a:prstGeom prst="rect">
            <a:avLst/>
          </a:prstGeom>
          <a:noFill/>
        </p:spPr>
        <p:txBody>
          <a:bodyPr wrap="square" rtlCol="1">
            <a:spAutoFit/>
          </a:bodyPr>
          <a:lstStyle/>
          <a:p>
            <a:pPr algn="ctr"/>
            <a:endParaRPr lang="ar-SA" sz="3200" dirty="0">
              <a:ln>
                <a:solidFill>
                  <a:schemeClr val="bg1">
                    <a:lumMod val="65000"/>
                  </a:schemeClr>
                </a:solidFill>
              </a:ln>
              <a:solidFill>
                <a:srgbClr val="F9D626"/>
              </a:solidFill>
              <a:latin typeface="JF Flat" panose="02000500000000000000" pitchFamily="2" charset="-78"/>
              <a:cs typeface="JF Flat" panose="02000500000000000000" pitchFamily="2" charset="-78"/>
            </a:endParaRPr>
          </a:p>
          <a:p>
            <a:pPr algn="ctr"/>
            <a:r>
              <a:rPr lang="ar-SA" sz="3200" dirty="0">
                <a:ln w="0"/>
                <a:solidFill>
                  <a:schemeClr val="accent6">
                    <a:lumMod val="50000"/>
                  </a:schemeClr>
                </a:solidFill>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hlinkClick r:id="rId2">
                  <a:extLst>
                    <a:ext uri="{A12FA001-AC4F-418D-AE19-62706E023703}">
                      <ahyp:hlinkClr xmlns:ahyp="http://schemas.microsoft.com/office/drawing/2018/hyperlinkcolor" val="tx"/>
                    </a:ext>
                  </a:extLst>
                </a:hlinkClick>
              </a:rPr>
              <a:t>نظام الهيئة العامة للأوقاف</a:t>
            </a:r>
            <a:endParaRPr lang="ar-SA" sz="3200" dirty="0">
              <a:ln w="0"/>
              <a:solidFill>
                <a:schemeClr val="accent6">
                  <a:lumMod val="50000"/>
                </a:schemeClr>
              </a:solidFill>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endParaRPr>
          </a:p>
        </p:txBody>
      </p:sp>
      <p:sp>
        <p:nvSpPr>
          <p:cNvPr id="3" name="مربع نص 2">
            <a:extLst>
              <a:ext uri="{FF2B5EF4-FFF2-40B4-BE49-F238E27FC236}">
                <a16:creationId xmlns:a16="http://schemas.microsoft.com/office/drawing/2014/main" id="{28B99D07-391D-18EC-507A-7DC10068A43F}"/>
              </a:ext>
            </a:extLst>
          </p:cNvPr>
          <p:cNvSpPr txBox="1"/>
          <p:nvPr/>
        </p:nvSpPr>
        <p:spPr>
          <a:xfrm>
            <a:off x="1254693" y="2956045"/>
            <a:ext cx="9417409" cy="1938992"/>
          </a:xfrm>
          <a:prstGeom prst="rect">
            <a:avLst/>
          </a:prstGeom>
          <a:noFill/>
        </p:spPr>
        <p:txBody>
          <a:bodyPr wrap="square" rtlCol="1">
            <a:spAutoFit/>
          </a:bodyPr>
          <a:lstStyle/>
          <a:p>
            <a:pPr marL="285750" indent="-285750" algn="r" rtl="1">
              <a:buFont typeface="Arial" panose="020B0604020202020204" pitchFamily="34" charset="0"/>
              <a:buChar char="•"/>
            </a:pPr>
            <a:r>
              <a:rPr lang="ar-SA" sz="2400" dirty="0">
                <a:cs typeface="Khalid Art bold" pitchFamily="2" charset="-78"/>
              </a:rPr>
              <a:t>صدر هذا النظام بالمرسوم الملكي رقم (م/11) بتاريخ 26 / 2 / 1437هـ .</a:t>
            </a:r>
          </a:p>
          <a:p>
            <a:pPr marL="285750" indent="-285750" algn="r" rtl="1">
              <a:buFont typeface="Arial" panose="020B0604020202020204" pitchFamily="34" charset="0"/>
              <a:buChar char="•"/>
            </a:pPr>
            <a:endParaRPr lang="en-GB" sz="2400" dirty="0">
              <a:cs typeface="Khalid Art bold" pitchFamily="2" charset="-78"/>
            </a:endParaRPr>
          </a:p>
          <a:p>
            <a:pPr marL="285750" indent="-285750" algn="r" rtl="1">
              <a:buFont typeface="Arial" panose="020B0604020202020204" pitchFamily="34" charset="0"/>
              <a:buChar char="•"/>
            </a:pPr>
            <a:endParaRPr lang="ar-SA" sz="2400" dirty="0">
              <a:cs typeface="Khalid Art bold" pitchFamily="2" charset="-78"/>
            </a:endParaRPr>
          </a:p>
          <a:p>
            <a:pPr marL="285750" indent="-285750" algn="r" rtl="1">
              <a:buFont typeface="Arial" panose="020B0604020202020204" pitchFamily="34" charset="0"/>
              <a:buChar char="•"/>
            </a:pPr>
            <a:r>
              <a:rPr lang="ar-SA" sz="2400" dirty="0">
                <a:cs typeface="Khalid Art bold" pitchFamily="2" charset="-78"/>
              </a:rPr>
              <a:t>وقد نص هذا النظام على مراعاة وتحقيق شروط الواقفين ، والعمل بها ؛ </a:t>
            </a:r>
            <a:r>
              <a:rPr lang="ar-SA" sz="2400" u="sng" dirty="0">
                <a:cs typeface="Khalid Art bold" pitchFamily="2" charset="-78"/>
              </a:rPr>
              <a:t>مالم تخالف الشريعة الإسلامية</a:t>
            </a:r>
            <a:r>
              <a:rPr lang="ar-SA" sz="2400" dirty="0">
                <a:cs typeface="Khalid Art bold" pitchFamily="2" charset="-78"/>
              </a:rPr>
              <a:t> أو الأنظمة النافذة كما سيأتي .</a:t>
            </a:r>
            <a:endParaRPr lang="ar-SA" dirty="0"/>
          </a:p>
        </p:txBody>
      </p:sp>
      <p:pic>
        <p:nvPicPr>
          <p:cNvPr id="15" name="صورة 14">
            <a:extLst>
              <a:ext uri="{FF2B5EF4-FFF2-40B4-BE49-F238E27FC236}">
                <a16:creationId xmlns:a16="http://schemas.microsoft.com/office/drawing/2014/main" id="{1930100C-12B4-EBEA-BD8F-F33D88BEC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42" y="6450496"/>
            <a:ext cx="2531185" cy="331189"/>
          </a:xfrm>
          <a:prstGeom prst="rect">
            <a:avLst/>
          </a:prstGeom>
        </p:spPr>
      </p:pic>
    </p:spTree>
    <p:extLst>
      <p:ext uri="{BB962C8B-B14F-4D97-AF65-F5344CB8AC3E}">
        <p14:creationId xmlns:p14="http://schemas.microsoft.com/office/powerpoint/2010/main" val="253160835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6397640" y="1163733"/>
            <a:ext cx="5267788"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تحقيق شروط الواقفين </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sp>
        <p:nvSpPr>
          <p:cNvPr id="34" name="TextBox 33">
            <a:extLst>
              <a:ext uri="{FF2B5EF4-FFF2-40B4-BE49-F238E27FC236}">
                <a16:creationId xmlns:a16="http://schemas.microsoft.com/office/drawing/2014/main" id="{380DEE11-74BC-4AEE-ABBA-3D781737B8BF}"/>
              </a:ext>
            </a:extLst>
          </p:cNvPr>
          <p:cNvSpPr txBox="1"/>
          <p:nvPr/>
        </p:nvSpPr>
        <p:spPr>
          <a:xfrm flipH="1">
            <a:off x="1033669" y="3120272"/>
            <a:ext cx="9144971" cy="1420325"/>
          </a:xfrm>
          <a:prstGeom prst="rect">
            <a:avLst/>
          </a:prstGeom>
          <a:noFill/>
        </p:spPr>
        <p:txBody>
          <a:bodyPr wrap="square" rtlCol="0">
            <a:spAutoFit/>
          </a:bodyPr>
          <a:lstStyle>
            <a:defPPr>
              <a:defRPr lang="en-US"/>
            </a:defPPr>
            <a:lvl1pPr algn="r">
              <a:lnSpc>
                <a:spcPct val="150000"/>
              </a:lnSpc>
              <a:defRPr sz="1400">
                <a:solidFill>
                  <a:schemeClr val="tx1">
                    <a:lumMod val="50000"/>
                    <a:lumOff val="50000"/>
                  </a:schemeClr>
                </a:solidFill>
              </a:defRPr>
            </a:lvl1pPr>
          </a:lstStyle>
          <a:p>
            <a:pPr algn="ctr" rtl="1"/>
            <a:r>
              <a:rPr lang="ar-SA" sz="2000" dirty="0">
                <a:solidFill>
                  <a:schemeClr val="accent6">
                    <a:lumMod val="50000"/>
                  </a:schemeClr>
                </a:solidFill>
                <a:latin typeface="Expo Arabic Light" panose="00000400000000000000" pitchFamily="2" charset="-78"/>
                <a:cs typeface="Khalid Art bold" pitchFamily="2" charset="-78"/>
              </a:rPr>
              <a:t>جاء في المادة (3) من نظام الهيئة العامة للأوقاف : </a:t>
            </a:r>
          </a:p>
          <a:p>
            <a:pPr algn="justLow" rtl="1"/>
            <a:r>
              <a:rPr lang="ar-SA" sz="2000" dirty="0">
                <a:solidFill>
                  <a:schemeClr val="accent6">
                    <a:lumMod val="50000"/>
                  </a:schemeClr>
                </a:solidFill>
                <a:latin typeface="Expo Arabic Light" panose="00000400000000000000" pitchFamily="2" charset="-78"/>
                <a:cs typeface="Khalid Art bold" pitchFamily="2" charset="-78"/>
              </a:rPr>
              <a:t>"تهدف الهيئة إلى تنظيم الأوقاف، والمحافظة عليها، وتطويرها، </a:t>
            </a:r>
            <a:r>
              <a:rPr lang="ar-SA" sz="2000" u="sng" dirty="0">
                <a:solidFill>
                  <a:schemeClr val="accent6">
                    <a:lumMod val="50000"/>
                  </a:schemeClr>
                </a:solidFill>
                <a:latin typeface="Expo Arabic Light" panose="00000400000000000000" pitchFamily="2" charset="-78"/>
                <a:cs typeface="Khalid Art bold" pitchFamily="2" charset="-78"/>
              </a:rPr>
              <a:t>وتنميتها</a:t>
            </a:r>
            <a:r>
              <a:rPr lang="ar-SA" sz="2000" dirty="0">
                <a:solidFill>
                  <a:schemeClr val="accent6">
                    <a:lumMod val="50000"/>
                  </a:schemeClr>
                </a:solidFill>
                <a:latin typeface="Expo Arabic Light" panose="00000400000000000000" pitchFamily="2" charset="-78"/>
                <a:cs typeface="Khalid Art bold" pitchFamily="2" charset="-78"/>
              </a:rPr>
              <a:t>؛ بما يحقق شروط </a:t>
            </a:r>
            <a:r>
              <a:rPr lang="ar-SA" sz="2000" dirty="0" err="1">
                <a:solidFill>
                  <a:schemeClr val="accent6">
                    <a:lumMod val="50000"/>
                  </a:schemeClr>
                </a:solidFill>
                <a:latin typeface="Expo Arabic Light" panose="00000400000000000000" pitchFamily="2" charset="-78"/>
                <a:cs typeface="Khalid Art bold" pitchFamily="2" charset="-78"/>
              </a:rPr>
              <a:t>واقفيها</a:t>
            </a:r>
            <a:r>
              <a:rPr lang="ar-SA" sz="2000" dirty="0">
                <a:solidFill>
                  <a:schemeClr val="accent6">
                    <a:lumMod val="50000"/>
                  </a:schemeClr>
                </a:solidFill>
                <a:latin typeface="Expo Arabic Light" panose="00000400000000000000" pitchFamily="2" charset="-78"/>
                <a:cs typeface="Khalid Art bold" pitchFamily="2" charset="-78"/>
              </a:rPr>
              <a:t>، ويعزز دورها في التنمية الاقتصادية والاجتماعية والتكافل الاجتماعي، وفقاً لمقاصد الشريعة الإسلامية والأنظمة" . </a:t>
            </a:r>
          </a:p>
        </p:txBody>
      </p:sp>
      <p:sp>
        <p:nvSpPr>
          <p:cNvPr id="35" name="Graphic 66">
            <a:extLst>
              <a:ext uri="{FF2B5EF4-FFF2-40B4-BE49-F238E27FC236}">
                <a16:creationId xmlns:a16="http://schemas.microsoft.com/office/drawing/2014/main" id="{993417AA-84F8-43E4-BD93-B44DE0657CB0}"/>
              </a:ext>
            </a:extLst>
          </p:cNvPr>
          <p:cNvSpPr/>
          <p:nvPr/>
        </p:nvSpPr>
        <p:spPr>
          <a:xfrm flipH="1">
            <a:off x="10522737" y="3275402"/>
            <a:ext cx="921438" cy="795130"/>
          </a:xfrm>
          <a:custGeom>
            <a:avLst/>
            <a:gdLst>
              <a:gd name="connsiteX0" fmla="*/ 256739 w 513478"/>
              <a:gd name="connsiteY0" fmla="*/ 513476 h 513476"/>
              <a:gd name="connsiteX1" fmla="*/ 75197 w 513478"/>
              <a:gd name="connsiteY1" fmla="*/ 438279 h 513476"/>
              <a:gd name="connsiteX2" fmla="*/ 0 w 513478"/>
              <a:gd name="connsiteY2" fmla="*/ 256738 h 513476"/>
              <a:gd name="connsiteX3" fmla="*/ 75197 w 513478"/>
              <a:gd name="connsiteY3" fmla="*/ 75197 h 513476"/>
              <a:gd name="connsiteX4" fmla="*/ 256739 w 513478"/>
              <a:gd name="connsiteY4" fmla="*/ 0 h 513476"/>
              <a:gd name="connsiteX5" fmla="*/ 438281 w 513478"/>
              <a:gd name="connsiteY5" fmla="*/ 75197 h 513476"/>
              <a:gd name="connsiteX6" fmla="*/ 513478 w 513478"/>
              <a:gd name="connsiteY6" fmla="*/ 256738 h 513476"/>
              <a:gd name="connsiteX7" fmla="*/ 438281 w 513478"/>
              <a:gd name="connsiteY7" fmla="*/ 438279 h 513476"/>
              <a:gd name="connsiteX8" fmla="*/ 256739 w 513478"/>
              <a:gd name="connsiteY8" fmla="*/ 513476 h 513476"/>
              <a:gd name="connsiteX9" fmla="*/ 256739 w 513478"/>
              <a:gd name="connsiteY9" fmla="*/ 40115 h 513476"/>
              <a:gd name="connsiteX10" fmla="*/ 40115 w 513478"/>
              <a:gd name="connsiteY10" fmla="*/ 256738 h 513476"/>
              <a:gd name="connsiteX11" fmla="*/ 256739 w 513478"/>
              <a:gd name="connsiteY11" fmla="*/ 473361 h 513476"/>
              <a:gd name="connsiteX12" fmla="*/ 473363 w 513478"/>
              <a:gd name="connsiteY12" fmla="*/ 256738 h 513476"/>
              <a:gd name="connsiteX13" fmla="*/ 256739 w 513478"/>
              <a:gd name="connsiteY13" fmla="*/ 40115 h 513476"/>
              <a:gd name="connsiteX14" fmla="*/ 361325 w 513478"/>
              <a:gd name="connsiteY14" fmla="*/ 256738 h 513476"/>
              <a:gd name="connsiteX15" fmla="*/ 222641 w 513478"/>
              <a:gd name="connsiteY15" fmla="*/ 118054 h 513476"/>
              <a:gd name="connsiteX16" fmla="*/ 194274 w 513478"/>
              <a:gd name="connsiteY16" fmla="*/ 146421 h 513476"/>
              <a:gd name="connsiteX17" fmla="*/ 304592 w 513478"/>
              <a:gd name="connsiteY17" fmla="*/ 256738 h 513476"/>
              <a:gd name="connsiteX18" fmla="*/ 194274 w 513478"/>
              <a:gd name="connsiteY18" fmla="*/ 367055 h 513476"/>
              <a:gd name="connsiteX19" fmla="*/ 222641 w 513478"/>
              <a:gd name="connsiteY19" fmla="*/ 395422 h 5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3478" h="513476">
                <a:moveTo>
                  <a:pt x="256739" y="513476"/>
                </a:moveTo>
                <a:cubicBezTo>
                  <a:pt x="188163" y="513476"/>
                  <a:pt x="123688" y="486770"/>
                  <a:pt x="75197" y="438279"/>
                </a:cubicBezTo>
                <a:cubicBezTo>
                  <a:pt x="26706" y="389788"/>
                  <a:pt x="0" y="325314"/>
                  <a:pt x="0" y="256738"/>
                </a:cubicBezTo>
                <a:cubicBezTo>
                  <a:pt x="0" y="188162"/>
                  <a:pt x="26706" y="123688"/>
                  <a:pt x="75197" y="75197"/>
                </a:cubicBezTo>
                <a:cubicBezTo>
                  <a:pt x="123688" y="26706"/>
                  <a:pt x="188163" y="0"/>
                  <a:pt x="256739" y="0"/>
                </a:cubicBezTo>
                <a:cubicBezTo>
                  <a:pt x="325315" y="0"/>
                  <a:pt x="389790" y="26706"/>
                  <a:pt x="438281" y="75197"/>
                </a:cubicBezTo>
                <a:cubicBezTo>
                  <a:pt x="486772" y="123688"/>
                  <a:pt x="513478" y="188162"/>
                  <a:pt x="513478" y="256738"/>
                </a:cubicBezTo>
                <a:cubicBezTo>
                  <a:pt x="513478" y="325314"/>
                  <a:pt x="486772" y="389788"/>
                  <a:pt x="438281" y="438279"/>
                </a:cubicBezTo>
                <a:cubicBezTo>
                  <a:pt x="389790" y="486770"/>
                  <a:pt x="325315" y="513476"/>
                  <a:pt x="256739" y="513476"/>
                </a:cubicBezTo>
                <a:close/>
                <a:moveTo>
                  <a:pt x="256739" y="40115"/>
                </a:moveTo>
                <a:cubicBezTo>
                  <a:pt x="137294" y="40115"/>
                  <a:pt x="40115" y="137293"/>
                  <a:pt x="40115" y="256738"/>
                </a:cubicBezTo>
                <a:cubicBezTo>
                  <a:pt x="40115" y="376183"/>
                  <a:pt x="137294" y="473361"/>
                  <a:pt x="256739" y="473361"/>
                </a:cubicBezTo>
                <a:cubicBezTo>
                  <a:pt x="376184" y="473361"/>
                  <a:pt x="473363" y="376183"/>
                  <a:pt x="473363" y="256738"/>
                </a:cubicBezTo>
                <a:cubicBezTo>
                  <a:pt x="473363" y="137293"/>
                  <a:pt x="376184" y="40115"/>
                  <a:pt x="256739" y="40115"/>
                </a:cubicBezTo>
                <a:close/>
                <a:moveTo>
                  <a:pt x="361325" y="256738"/>
                </a:moveTo>
                <a:lnTo>
                  <a:pt x="222641" y="118054"/>
                </a:lnTo>
                <a:lnTo>
                  <a:pt x="194274" y="146421"/>
                </a:lnTo>
                <a:lnTo>
                  <a:pt x="304592" y="256738"/>
                </a:lnTo>
                <a:lnTo>
                  <a:pt x="194274" y="367055"/>
                </a:lnTo>
                <a:lnTo>
                  <a:pt x="222641" y="395422"/>
                </a:lnTo>
                <a:close/>
              </a:path>
            </a:pathLst>
          </a:custGeom>
          <a:solidFill>
            <a:schemeClr val="bg1">
              <a:lumMod val="85000"/>
            </a:schemeClr>
          </a:solidFill>
          <a:ln w="986" cap="flat">
            <a:noFill/>
            <a:prstDash val="solid"/>
            <a:miter/>
          </a:ln>
        </p:spPr>
        <p:txBody>
          <a:bodyPr rtlCol="0" anchor="ctr"/>
          <a:lstStyle/>
          <a:p>
            <a:pPr algn="r" rtl="1"/>
            <a:endParaRPr lang="en-ID">
              <a:latin typeface="Expo Arabic Light" panose="00000400000000000000" pitchFamily="2" charset="-78"/>
              <a:cs typeface="Expo Arabic Light" panose="00000400000000000000" pitchFamily="2" charset="-78"/>
            </a:endParaRPr>
          </a:p>
        </p:txBody>
      </p:sp>
      <p:pic>
        <p:nvPicPr>
          <p:cNvPr id="7" name="صورة 6">
            <a:extLst>
              <a:ext uri="{FF2B5EF4-FFF2-40B4-BE49-F238E27FC236}">
                <a16:creationId xmlns:a16="http://schemas.microsoft.com/office/drawing/2014/main" id="{C73508C1-5566-17AC-4787-CCE6C9E92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838539731"/>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34" name="TextBox 33">
            <a:extLst>
              <a:ext uri="{FF2B5EF4-FFF2-40B4-BE49-F238E27FC236}">
                <a16:creationId xmlns:a16="http://schemas.microsoft.com/office/drawing/2014/main" id="{380DEE11-74BC-4AEE-ABBA-3D781737B8BF}"/>
              </a:ext>
            </a:extLst>
          </p:cNvPr>
          <p:cNvSpPr txBox="1"/>
          <p:nvPr/>
        </p:nvSpPr>
        <p:spPr>
          <a:xfrm flipH="1">
            <a:off x="864704" y="675246"/>
            <a:ext cx="9144971" cy="1438855"/>
          </a:xfrm>
          <a:prstGeom prst="rect">
            <a:avLst/>
          </a:prstGeom>
          <a:noFill/>
        </p:spPr>
        <p:txBody>
          <a:bodyPr wrap="square" rtlCol="0">
            <a:spAutoFit/>
          </a:bodyPr>
          <a:lstStyle>
            <a:defPPr>
              <a:defRPr lang="en-US"/>
            </a:defPPr>
            <a:lvl1pPr algn="r">
              <a:lnSpc>
                <a:spcPct val="150000"/>
              </a:lnSpc>
              <a:defRPr sz="1400">
                <a:solidFill>
                  <a:schemeClr val="tx1">
                    <a:lumMod val="50000"/>
                    <a:lumOff val="50000"/>
                  </a:schemeClr>
                </a:solidFill>
              </a:defRPr>
            </a:lvl1pPr>
          </a:lstStyle>
          <a:p>
            <a:pPr algn="ctr" rtl="1"/>
            <a:r>
              <a:rPr lang="ar-SA" sz="2000" dirty="0">
                <a:solidFill>
                  <a:schemeClr val="accent6">
                    <a:lumMod val="50000"/>
                  </a:schemeClr>
                </a:solidFill>
                <a:latin typeface="Expo Arabic Light" panose="00000400000000000000" pitchFamily="2" charset="-78"/>
                <a:cs typeface="Khalid Art bold" pitchFamily="2" charset="-78"/>
              </a:rPr>
              <a:t>جاء في المادة (2/4) من نظام الهيئة العامة للأوقاف : </a:t>
            </a:r>
          </a:p>
          <a:p>
            <a:pPr rtl="1"/>
            <a:r>
              <a:rPr lang="ar-SA" sz="2000" dirty="0">
                <a:solidFill>
                  <a:schemeClr val="accent6">
                    <a:lumMod val="50000"/>
                  </a:schemeClr>
                </a:solidFill>
                <a:latin typeface="Expo Arabic Light" panose="00000400000000000000" pitchFamily="2" charset="-78"/>
                <a:cs typeface="Khalid Art bold" pitchFamily="2" charset="-78"/>
              </a:rPr>
              <a:t>"تشرف الهيئة على أعمال النظار الذين يعينهم الواقفون في حدود ما تقضي به الأنظمة، وبما لا يخالف شروط الواقفين، أو يدخل في أعمال النظارة." . </a:t>
            </a:r>
          </a:p>
        </p:txBody>
      </p:sp>
      <p:sp>
        <p:nvSpPr>
          <p:cNvPr id="35" name="Graphic 66">
            <a:extLst>
              <a:ext uri="{FF2B5EF4-FFF2-40B4-BE49-F238E27FC236}">
                <a16:creationId xmlns:a16="http://schemas.microsoft.com/office/drawing/2014/main" id="{993417AA-84F8-43E4-BD93-B44DE0657CB0}"/>
              </a:ext>
            </a:extLst>
          </p:cNvPr>
          <p:cNvSpPr/>
          <p:nvPr/>
        </p:nvSpPr>
        <p:spPr>
          <a:xfrm flipH="1">
            <a:off x="10353772" y="830376"/>
            <a:ext cx="921438" cy="795130"/>
          </a:xfrm>
          <a:custGeom>
            <a:avLst/>
            <a:gdLst>
              <a:gd name="connsiteX0" fmla="*/ 256739 w 513478"/>
              <a:gd name="connsiteY0" fmla="*/ 513476 h 513476"/>
              <a:gd name="connsiteX1" fmla="*/ 75197 w 513478"/>
              <a:gd name="connsiteY1" fmla="*/ 438279 h 513476"/>
              <a:gd name="connsiteX2" fmla="*/ 0 w 513478"/>
              <a:gd name="connsiteY2" fmla="*/ 256738 h 513476"/>
              <a:gd name="connsiteX3" fmla="*/ 75197 w 513478"/>
              <a:gd name="connsiteY3" fmla="*/ 75197 h 513476"/>
              <a:gd name="connsiteX4" fmla="*/ 256739 w 513478"/>
              <a:gd name="connsiteY4" fmla="*/ 0 h 513476"/>
              <a:gd name="connsiteX5" fmla="*/ 438281 w 513478"/>
              <a:gd name="connsiteY5" fmla="*/ 75197 h 513476"/>
              <a:gd name="connsiteX6" fmla="*/ 513478 w 513478"/>
              <a:gd name="connsiteY6" fmla="*/ 256738 h 513476"/>
              <a:gd name="connsiteX7" fmla="*/ 438281 w 513478"/>
              <a:gd name="connsiteY7" fmla="*/ 438279 h 513476"/>
              <a:gd name="connsiteX8" fmla="*/ 256739 w 513478"/>
              <a:gd name="connsiteY8" fmla="*/ 513476 h 513476"/>
              <a:gd name="connsiteX9" fmla="*/ 256739 w 513478"/>
              <a:gd name="connsiteY9" fmla="*/ 40115 h 513476"/>
              <a:gd name="connsiteX10" fmla="*/ 40115 w 513478"/>
              <a:gd name="connsiteY10" fmla="*/ 256738 h 513476"/>
              <a:gd name="connsiteX11" fmla="*/ 256739 w 513478"/>
              <a:gd name="connsiteY11" fmla="*/ 473361 h 513476"/>
              <a:gd name="connsiteX12" fmla="*/ 473363 w 513478"/>
              <a:gd name="connsiteY12" fmla="*/ 256738 h 513476"/>
              <a:gd name="connsiteX13" fmla="*/ 256739 w 513478"/>
              <a:gd name="connsiteY13" fmla="*/ 40115 h 513476"/>
              <a:gd name="connsiteX14" fmla="*/ 361325 w 513478"/>
              <a:gd name="connsiteY14" fmla="*/ 256738 h 513476"/>
              <a:gd name="connsiteX15" fmla="*/ 222641 w 513478"/>
              <a:gd name="connsiteY15" fmla="*/ 118054 h 513476"/>
              <a:gd name="connsiteX16" fmla="*/ 194274 w 513478"/>
              <a:gd name="connsiteY16" fmla="*/ 146421 h 513476"/>
              <a:gd name="connsiteX17" fmla="*/ 304592 w 513478"/>
              <a:gd name="connsiteY17" fmla="*/ 256738 h 513476"/>
              <a:gd name="connsiteX18" fmla="*/ 194274 w 513478"/>
              <a:gd name="connsiteY18" fmla="*/ 367055 h 513476"/>
              <a:gd name="connsiteX19" fmla="*/ 222641 w 513478"/>
              <a:gd name="connsiteY19" fmla="*/ 395422 h 5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3478" h="513476">
                <a:moveTo>
                  <a:pt x="256739" y="513476"/>
                </a:moveTo>
                <a:cubicBezTo>
                  <a:pt x="188163" y="513476"/>
                  <a:pt x="123688" y="486770"/>
                  <a:pt x="75197" y="438279"/>
                </a:cubicBezTo>
                <a:cubicBezTo>
                  <a:pt x="26706" y="389788"/>
                  <a:pt x="0" y="325314"/>
                  <a:pt x="0" y="256738"/>
                </a:cubicBezTo>
                <a:cubicBezTo>
                  <a:pt x="0" y="188162"/>
                  <a:pt x="26706" y="123688"/>
                  <a:pt x="75197" y="75197"/>
                </a:cubicBezTo>
                <a:cubicBezTo>
                  <a:pt x="123688" y="26706"/>
                  <a:pt x="188163" y="0"/>
                  <a:pt x="256739" y="0"/>
                </a:cubicBezTo>
                <a:cubicBezTo>
                  <a:pt x="325315" y="0"/>
                  <a:pt x="389790" y="26706"/>
                  <a:pt x="438281" y="75197"/>
                </a:cubicBezTo>
                <a:cubicBezTo>
                  <a:pt x="486772" y="123688"/>
                  <a:pt x="513478" y="188162"/>
                  <a:pt x="513478" y="256738"/>
                </a:cubicBezTo>
                <a:cubicBezTo>
                  <a:pt x="513478" y="325314"/>
                  <a:pt x="486772" y="389788"/>
                  <a:pt x="438281" y="438279"/>
                </a:cubicBezTo>
                <a:cubicBezTo>
                  <a:pt x="389790" y="486770"/>
                  <a:pt x="325315" y="513476"/>
                  <a:pt x="256739" y="513476"/>
                </a:cubicBezTo>
                <a:close/>
                <a:moveTo>
                  <a:pt x="256739" y="40115"/>
                </a:moveTo>
                <a:cubicBezTo>
                  <a:pt x="137294" y="40115"/>
                  <a:pt x="40115" y="137293"/>
                  <a:pt x="40115" y="256738"/>
                </a:cubicBezTo>
                <a:cubicBezTo>
                  <a:pt x="40115" y="376183"/>
                  <a:pt x="137294" y="473361"/>
                  <a:pt x="256739" y="473361"/>
                </a:cubicBezTo>
                <a:cubicBezTo>
                  <a:pt x="376184" y="473361"/>
                  <a:pt x="473363" y="376183"/>
                  <a:pt x="473363" y="256738"/>
                </a:cubicBezTo>
                <a:cubicBezTo>
                  <a:pt x="473363" y="137293"/>
                  <a:pt x="376184" y="40115"/>
                  <a:pt x="256739" y="40115"/>
                </a:cubicBezTo>
                <a:close/>
                <a:moveTo>
                  <a:pt x="361325" y="256738"/>
                </a:moveTo>
                <a:lnTo>
                  <a:pt x="222641" y="118054"/>
                </a:lnTo>
                <a:lnTo>
                  <a:pt x="194274" y="146421"/>
                </a:lnTo>
                <a:lnTo>
                  <a:pt x="304592" y="256738"/>
                </a:lnTo>
                <a:lnTo>
                  <a:pt x="194274" y="367055"/>
                </a:lnTo>
                <a:lnTo>
                  <a:pt x="222641" y="395422"/>
                </a:lnTo>
                <a:close/>
              </a:path>
            </a:pathLst>
          </a:custGeom>
          <a:solidFill>
            <a:schemeClr val="bg1">
              <a:lumMod val="85000"/>
            </a:schemeClr>
          </a:solidFill>
          <a:ln w="986" cap="flat">
            <a:noFill/>
            <a:prstDash val="solid"/>
            <a:miter/>
          </a:ln>
        </p:spPr>
        <p:txBody>
          <a:bodyPr rtlCol="0" anchor="ctr"/>
          <a:lstStyle/>
          <a:p>
            <a:pPr algn="r" rtl="1"/>
            <a:endParaRPr lang="en-ID">
              <a:latin typeface="Expo Arabic Light" panose="00000400000000000000" pitchFamily="2" charset="-78"/>
              <a:cs typeface="Expo Arabic Light" panose="00000400000000000000" pitchFamily="2" charset="-78"/>
            </a:endParaRPr>
          </a:p>
        </p:txBody>
      </p:sp>
      <p:sp>
        <p:nvSpPr>
          <p:cNvPr id="7" name="TextBox 33">
            <a:extLst>
              <a:ext uri="{FF2B5EF4-FFF2-40B4-BE49-F238E27FC236}">
                <a16:creationId xmlns:a16="http://schemas.microsoft.com/office/drawing/2014/main" id="{1598CD58-0296-49EE-2331-4C8A5DF11AA2}"/>
              </a:ext>
            </a:extLst>
          </p:cNvPr>
          <p:cNvSpPr txBox="1"/>
          <p:nvPr/>
        </p:nvSpPr>
        <p:spPr>
          <a:xfrm flipH="1">
            <a:off x="864704" y="4126858"/>
            <a:ext cx="9144971" cy="977191"/>
          </a:xfrm>
          <a:prstGeom prst="rect">
            <a:avLst/>
          </a:prstGeom>
          <a:noFill/>
        </p:spPr>
        <p:txBody>
          <a:bodyPr wrap="square" rtlCol="0">
            <a:spAutoFit/>
          </a:bodyPr>
          <a:lstStyle>
            <a:defPPr>
              <a:defRPr lang="en-US"/>
            </a:defPPr>
            <a:lvl1pPr algn="r">
              <a:lnSpc>
                <a:spcPct val="150000"/>
              </a:lnSpc>
              <a:defRPr sz="1400">
                <a:solidFill>
                  <a:schemeClr val="tx1">
                    <a:lumMod val="50000"/>
                    <a:lumOff val="50000"/>
                  </a:schemeClr>
                </a:solidFill>
              </a:defRPr>
            </a:lvl1pPr>
          </a:lstStyle>
          <a:p>
            <a:pPr algn="ctr" rtl="1"/>
            <a:r>
              <a:rPr lang="ar-SA" sz="2000" dirty="0">
                <a:solidFill>
                  <a:schemeClr val="accent6">
                    <a:lumMod val="50000"/>
                  </a:schemeClr>
                </a:solidFill>
                <a:latin typeface="Expo Arabic Light" panose="00000400000000000000" pitchFamily="2" charset="-78"/>
                <a:cs typeface="Khalid Art bold" pitchFamily="2" charset="-78"/>
              </a:rPr>
              <a:t>جاء في المادة (5/5/ج) من نظام الهيئة العامة للأوقاف : </a:t>
            </a:r>
          </a:p>
          <a:p>
            <a:pPr rtl="1"/>
            <a:r>
              <a:rPr lang="ar-SA" sz="2000" dirty="0">
                <a:solidFill>
                  <a:schemeClr val="accent6">
                    <a:lumMod val="50000"/>
                  </a:schemeClr>
                </a:solidFill>
                <a:latin typeface="Expo Arabic Light" panose="00000400000000000000" pitchFamily="2" charset="-78"/>
                <a:cs typeface="Khalid Art bold" pitchFamily="2" charset="-78"/>
              </a:rPr>
              <a:t>"تقديم </a:t>
            </a:r>
            <a:r>
              <a:rPr lang="ar-SA" sz="2000" u="sng" dirty="0">
                <a:solidFill>
                  <a:schemeClr val="accent6">
                    <a:lumMod val="50000"/>
                  </a:schemeClr>
                </a:solidFill>
                <a:latin typeface="Expo Arabic Light" panose="00000400000000000000" pitchFamily="2" charset="-78"/>
                <a:cs typeface="Khalid Art bold" pitchFamily="2" charset="-78"/>
              </a:rPr>
              <a:t>المشورة المالية والإدارية</a:t>
            </a:r>
            <a:r>
              <a:rPr lang="ar-SA" sz="2000" dirty="0">
                <a:solidFill>
                  <a:schemeClr val="accent6">
                    <a:lumMod val="50000"/>
                  </a:schemeClr>
                </a:solidFill>
                <a:latin typeface="Expo Arabic Light" panose="00000400000000000000" pitchFamily="2" charset="-78"/>
                <a:cs typeface="Khalid Art bold" pitchFamily="2" charset="-78"/>
              </a:rPr>
              <a:t> بما لا يخالف شرط الواقف" . </a:t>
            </a:r>
          </a:p>
        </p:txBody>
      </p:sp>
      <p:sp>
        <p:nvSpPr>
          <p:cNvPr id="8" name="Graphic 66">
            <a:extLst>
              <a:ext uri="{FF2B5EF4-FFF2-40B4-BE49-F238E27FC236}">
                <a16:creationId xmlns:a16="http://schemas.microsoft.com/office/drawing/2014/main" id="{FB01A39F-14A2-08CA-75C7-39C1221395B7}"/>
              </a:ext>
            </a:extLst>
          </p:cNvPr>
          <p:cNvSpPr/>
          <p:nvPr/>
        </p:nvSpPr>
        <p:spPr>
          <a:xfrm flipH="1">
            <a:off x="10353772" y="4281988"/>
            <a:ext cx="921438" cy="795130"/>
          </a:xfrm>
          <a:custGeom>
            <a:avLst/>
            <a:gdLst>
              <a:gd name="connsiteX0" fmla="*/ 256739 w 513478"/>
              <a:gd name="connsiteY0" fmla="*/ 513476 h 513476"/>
              <a:gd name="connsiteX1" fmla="*/ 75197 w 513478"/>
              <a:gd name="connsiteY1" fmla="*/ 438279 h 513476"/>
              <a:gd name="connsiteX2" fmla="*/ 0 w 513478"/>
              <a:gd name="connsiteY2" fmla="*/ 256738 h 513476"/>
              <a:gd name="connsiteX3" fmla="*/ 75197 w 513478"/>
              <a:gd name="connsiteY3" fmla="*/ 75197 h 513476"/>
              <a:gd name="connsiteX4" fmla="*/ 256739 w 513478"/>
              <a:gd name="connsiteY4" fmla="*/ 0 h 513476"/>
              <a:gd name="connsiteX5" fmla="*/ 438281 w 513478"/>
              <a:gd name="connsiteY5" fmla="*/ 75197 h 513476"/>
              <a:gd name="connsiteX6" fmla="*/ 513478 w 513478"/>
              <a:gd name="connsiteY6" fmla="*/ 256738 h 513476"/>
              <a:gd name="connsiteX7" fmla="*/ 438281 w 513478"/>
              <a:gd name="connsiteY7" fmla="*/ 438279 h 513476"/>
              <a:gd name="connsiteX8" fmla="*/ 256739 w 513478"/>
              <a:gd name="connsiteY8" fmla="*/ 513476 h 513476"/>
              <a:gd name="connsiteX9" fmla="*/ 256739 w 513478"/>
              <a:gd name="connsiteY9" fmla="*/ 40115 h 513476"/>
              <a:gd name="connsiteX10" fmla="*/ 40115 w 513478"/>
              <a:gd name="connsiteY10" fmla="*/ 256738 h 513476"/>
              <a:gd name="connsiteX11" fmla="*/ 256739 w 513478"/>
              <a:gd name="connsiteY11" fmla="*/ 473361 h 513476"/>
              <a:gd name="connsiteX12" fmla="*/ 473363 w 513478"/>
              <a:gd name="connsiteY12" fmla="*/ 256738 h 513476"/>
              <a:gd name="connsiteX13" fmla="*/ 256739 w 513478"/>
              <a:gd name="connsiteY13" fmla="*/ 40115 h 513476"/>
              <a:gd name="connsiteX14" fmla="*/ 361325 w 513478"/>
              <a:gd name="connsiteY14" fmla="*/ 256738 h 513476"/>
              <a:gd name="connsiteX15" fmla="*/ 222641 w 513478"/>
              <a:gd name="connsiteY15" fmla="*/ 118054 h 513476"/>
              <a:gd name="connsiteX16" fmla="*/ 194274 w 513478"/>
              <a:gd name="connsiteY16" fmla="*/ 146421 h 513476"/>
              <a:gd name="connsiteX17" fmla="*/ 304592 w 513478"/>
              <a:gd name="connsiteY17" fmla="*/ 256738 h 513476"/>
              <a:gd name="connsiteX18" fmla="*/ 194274 w 513478"/>
              <a:gd name="connsiteY18" fmla="*/ 367055 h 513476"/>
              <a:gd name="connsiteX19" fmla="*/ 222641 w 513478"/>
              <a:gd name="connsiteY19" fmla="*/ 395422 h 5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3478" h="513476">
                <a:moveTo>
                  <a:pt x="256739" y="513476"/>
                </a:moveTo>
                <a:cubicBezTo>
                  <a:pt x="188163" y="513476"/>
                  <a:pt x="123688" y="486770"/>
                  <a:pt x="75197" y="438279"/>
                </a:cubicBezTo>
                <a:cubicBezTo>
                  <a:pt x="26706" y="389788"/>
                  <a:pt x="0" y="325314"/>
                  <a:pt x="0" y="256738"/>
                </a:cubicBezTo>
                <a:cubicBezTo>
                  <a:pt x="0" y="188162"/>
                  <a:pt x="26706" y="123688"/>
                  <a:pt x="75197" y="75197"/>
                </a:cubicBezTo>
                <a:cubicBezTo>
                  <a:pt x="123688" y="26706"/>
                  <a:pt x="188163" y="0"/>
                  <a:pt x="256739" y="0"/>
                </a:cubicBezTo>
                <a:cubicBezTo>
                  <a:pt x="325315" y="0"/>
                  <a:pt x="389790" y="26706"/>
                  <a:pt x="438281" y="75197"/>
                </a:cubicBezTo>
                <a:cubicBezTo>
                  <a:pt x="486772" y="123688"/>
                  <a:pt x="513478" y="188162"/>
                  <a:pt x="513478" y="256738"/>
                </a:cubicBezTo>
                <a:cubicBezTo>
                  <a:pt x="513478" y="325314"/>
                  <a:pt x="486772" y="389788"/>
                  <a:pt x="438281" y="438279"/>
                </a:cubicBezTo>
                <a:cubicBezTo>
                  <a:pt x="389790" y="486770"/>
                  <a:pt x="325315" y="513476"/>
                  <a:pt x="256739" y="513476"/>
                </a:cubicBezTo>
                <a:close/>
                <a:moveTo>
                  <a:pt x="256739" y="40115"/>
                </a:moveTo>
                <a:cubicBezTo>
                  <a:pt x="137294" y="40115"/>
                  <a:pt x="40115" y="137293"/>
                  <a:pt x="40115" y="256738"/>
                </a:cubicBezTo>
                <a:cubicBezTo>
                  <a:pt x="40115" y="376183"/>
                  <a:pt x="137294" y="473361"/>
                  <a:pt x="256739" y="473361"/>
                </a:cubicBezTo>
                <a:cubicBezTo>
                  <a:pt x="376184" y="473361"/>
                  <a:pt x="473363" y="376183"/>
                  <a:pt x="473363" y="256738"/>
                </a:cubicBezTo>
                <a:cubicBezTo>
                  <a:pt x="473363" y="137293"/>
                  <a:pt x="376184" y="40115"/>
                  <a:pt x="256739" y="40115"/>
                </a:cubicBezTo>
                <a:close/>
                <a:moveTo>
                  <a:pt x="361325" y="256738"/>
                </a:moveTo>
                <a:lnTo>
                  <a:pt x="222641" y="118054"/>
                </a:lnTo>
                <a:lnTo>
                  <a:pt x="194274" y="146421"/>
                </a:lnTo>
                <a:lnTo>
                  <a:pt x="304592" y="256738"/>
                </a:lnTo>
                <a:lnTo>
                  <a:pt x="194274" y="367055"/>
                </a:lnTo>
                <a:lnTo>
                  <a:pt x="222641" y="395422"/>
                </a:lnTo>
                <a:close/>
              </a:path>
            </a:pathLst>
          </a:custGeom>
          <a:solidFill>
            <a:schemeClr val="bg1">
              <a:lumMod val="85000"/>
            </a:schemeClr>
          </a:solidFill>
          <a:ln w="986" cap="flat">
            <a:noFill/>
            <a:prstDash val="solid"/>
            <a:miter/>
          </a:ln>
        </p:spPr>
        <p:txBody>
          <a:bodyPr rtlCol="0" anchor="ctr"/>
          <a:lstStyle/>
          <a:p>
            <a:pPr algn="r" rtl="1"/>
            <a:endParaRPr lang="en-ID">
              <a:latin typeface="Expo Arabic Light" panose="00000400000000000000" pitchFamily="2" charset="-78"/>
              <a:cs typeface="Expo Arabic Light" panose="00000400000000000000" pitchFamily="2" charset="-78"/>
            </a:endParaRPr>
          </a:p>
        </p:txBody>
      </p:sp>
      <p:pic>
        <p:nvPicPr>
          <p:cNvPr id="9" name="صورة 8">
            <a:extLst>
              <a:ext uri="{FF2B5EF4-FFF2-40B4-BE49-F238E27FC236}">
                <a16:creationId xmlns:a16="http://schemas.microsoft.com/office/drawing/2014/main" id="{EBA54B30-D28B-650C-793B-AB1A1CCE5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600935654"/>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3">
            <a:extLst>
              <a:ext uri="{FF2B5EF4-FFF2-40B4-BE49-F238E27FC236}">
                <a16:creationId xmlns:a16="http://schemas.microsoft.com/office/drawing/2014/main" id="{381C34B7-B7E2-185E-AE03-CED962C12D87}"/>
              </a:ext>
            </a:extLst>
          </p:cNvPr>
          <p:cNvSpPr txBox="1"/>
          <p:nvPr/>
        </p:nvSpPr>
        <p:spPr>
          <a:xfrm>
            <a:off x="1836021" y="2445056"/>
            <a:ext cx="8521546" cy="1488869"/>
          </a:xfrm>
          <a:prstGeom prst="rect">
            <a:avLst/>
          </a:prstGeom>
          <a:noFill/>
        </p:spPr>
        <p:txBody>
          <a:bodyPr wrap="square" rtlCol="0">
            <a:spAutoFit/>
          </a:bodyPr>
          <a:lstStyle/>
          <a:p>
            <a:pPr algn="ctr" rtl="1">
              <a:lnSpc>
                <a:spcPct val="150000"/>
              </a:lnSpc>
            </a:pPr>
            <a:r>
              <a:rPr lang="ar-SA" sz="6600" dirty="0">
                <a:solidFill>
                  <a:srgbClr val="F9D626"/>
                </a:solidFill>
                <a:latin typeface="Expo Arabic Medium" panose="00000600000000000000" pitchFamily="2" charset="-78"/>
                <a:cs typeface="AlHurraTxtBold" panose="00000400000000000000" pitchFamily="2" charset="-78"/>
              </a:rPr>
              <a:t>بسم الله الرحمن الرحيم</a:t>
            </a:r>
            <a:endParaRPr lang="en-US" sz="6600" dirty="0">
              <a:solidFill>
                <a:srgbClr val="F9D626"/>
              </a:solidFill>
              <a:latin typeface="Expo Arabic Medium" panose="00000600000000000000" pitchFamily="2" charset="-78"/>
              <a:cs typeface="AlHurraTxtBold" panose="00000400000000000000" pitchFamily="2" charset="-78"/>
            </a:endParaRPr>
          </a:p>
        </p:txBody>
      </p:sp>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Tree>
    <p:extLst>
      <p:ext uri="{BB962C8B-B14F-4D97-AF65-F5344CB8AC3E}">
        <p14:creationId xmlns:p14="http://schemas.microsoft.com/office/powerpoint/2010/main" val="89070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34" name="TextBox 33">
            <a:extLst>
              <a:ext uri="{FF2B5EF4-FFF2-40B4-BE49-F238E27FC236}">
                <a16:creationId xmlns:a16="http://schemas.microsoft.com/office/drawing/2014/main" id="{380DEE11-74BC-4AEE-ABBA-3D781737B8BF}"/>
              </a:ext>
            </a:extLst>
          </p:cNvPr>
          <p:cNvSpPr txBox="1"/>
          <p:nvPr/>
        </p:nvSpPr>
        <p:spPr>
          <a:xfrm flipH="1">
            <a:off x="357809" y="675246"/>
            <a:ext cx="9651866" cy="1438855"/>
          </a:xfrm>
          <a:prstGeom prst="rect">
            <a:avLst/>
          </a:prstGeom>
          <a:noFill/>
        </p:spPr>
        <p:txBody>
          <a:bodyPr wrap="square" rtlCol="0">
            <a:spAutoFit/>
          </a:bodyPr>
          <a:lstStyle>
            <a:defPPr>
              <a:defRPr lang="en-US"/>
            </a:defPPr>
            <a:lvl1pPr algn="r">
              <a:lnSpc>
                <a:spcPct val="150000"/>
              </a:lnSpc>
              <a:defRPr sz="1400">
                <a:solidFill>
                  <a:schemeClr val="tx1">
                    <a:lumMod val="50000"/>
                    <a:lumOff val="50000"/>
                  </a:schemeClr>
                </a:solidFill>
              </a:defRPr>
            </a:lvl1pPr>
          </a:lstStyle>
          <a:p>
            <a:pPr algn="ctr" rtl="1"/>
            <a:r>
              <a:rPr lang="ar-SA" sz="2000" dirty="0">
                <a:solidFill>
                  <a:schemeClr val="accent6">
                    <a:lumMod val="50000"/>
                  </a:schemeClr>
                </a:solidFill>
                <a:latin typeface="Expo Arabic Light" panose="00000400000000000000" pitchFamily="2" charset="-78"/>
                <a:cs typeface="Khalid Art bold" pitchFamily="2" charset="-78"/>
              </a:rPr>
              <a:t>جاء في المادة (10/5/ج) من نظام الهيئة العامة للأوقاف : </a:t>
            </a:r>
          </a:p>
          <a:p>
            <a:pPr rtl="1"/>
            <a:r>
              <a:rPr lang="ar-SA" sz="2000" dirty="0">
                <a:solidFill>
                  <a:schemeClr val="accent6">
                    <a:lumMod val="50000"/>
                  </a:schemeClr>
                </a:solidFill>
                <a:latin typeface="Expo Arabic Light" panose="00000400000000000000" pitchFamily="2" charset="-78"/>
                <a:cs typeface="Khalid Art bold" pitchFamily="2" charset="-78"/>
              </a:rPr>
              <a:t>"الإسهام في إقامة المشروعات الوقفية، والنشاطات العلمية والبحثية؛ بما يعزز تنمية المجتمع، ويحقق شروط الواقفين، ومقاصد الوقف، وذلك بالتنسيق مع الجهات الحكومية وغير الحكومية" .</a:t>
            </a:r>
          </a:p>
        </p:txBody>
      </p:sp>
      <p:sp>
        <p:nvSpPr>
          <p:cNvPr id="35" name="Graphic 66">
            <a:extLst>
              <a:ext uri="{FF2B5EF4-FFF2-40B4-BE49-F238E27FC236}">
                <a16:creationId xmlns:a16="http://schemas.microsoft.com/office/drawing/2014/main" id="{993417AA-84F8-43E4-BD93-B44DE0657CB0}"/>
              </a:ext>
            </a:extLst>
          </p:cNvPr>
          <p:cNvSpPr/>
          <p:nvPr/>
        </p:nvSpPr>
        <p:spPr>
          <a:xfrm flipH="1">
            <a:off x="10353772" y="830376"/>
            <a:ext cx="921438" cy="795130"/>
          </a:xfrm>
          <a:custGeom>
            <a:avLst/>
            <a:gdLst>
              <a:gd name="connsiteX0" fmla="*/ 256739 w 513478"/>
              <a:gd name="connsiteY0" fmla="*/ 513476 h 513476"/>
              <a:gd name="connsiteX1" fmla="*/ 75197 w 513478"/>
              <a:gd name="connsiteY1" fmla="*/ 438279 h 513476"/>
              <a:gd name="connsiteX2" fmla="*/ 0 w 513478"/>
              <a:gd name="connsiteY2" fmla="*/ 256738 h 513476"/>
              <a:gd name="connsiteX3" fmla="*/ 75197 w 513478"/>
              <a:gd name="connsiteY3" fmla="*/ 75197 h 513476"/>
              <a:gd name="connsiteX4" fmla="*/ 256739 w 513478"/>
              <a:gd name="connsiteY4" fmla="*/ 0 h 513476"/>
              <a:gd name="connsiteX5" fmla="*/ 438281 w 513478"/>
              <a:gd name="connsiteY5" fmla="*/ 75197 h 513476"/>
              <a:gd name="connsiteX6" fmla="*/ 513478 w 513478"/>
              <a:gd name="connsiteY6" fmla="*/ 256738 h 513476"/>
              <a:gd name="connsiteX7" fmla="*/ 438281 w 513478"/>
              <a:gd name="connsiteY7" fmla="*/ 438279 h 513476"/>
              <a:gd name="connsiteX8" fmla="*/ 256739 w 513478"/>
              <a:gd name="connsiteY8" fmla="*/ 513476 h 513476"/>
              <a:gd name="connsiteX9" fmla="*/ 256739 w 513478"/>
              <a:gd name="connsiteY9" fmla="*/ 40115 h 513476"/>
              <a:gd name="connsiteX10" fmla="*/ 40115 w 513478"/>
              <a:gd name="connsiteY10" fmla="*/ 256738 h 513476"/>
              <a:gd name="connsiteX11" fmla="*/ 256739 w 513478"/>
              <a:gd name="connsiteY11" fmla="*/ 473361 h 513476"/>
              <a:gd name="connsiteX12" fmla="*/ 473363 w 513478"/>
              <a:gd name="connsiteY12" fmla="*/ 256738 h 513476"/>
              <a:gd name="connsiteX13" fmla="*/ 256739 w 513478"/>
              <a:gd name="connsiteY13" fmla="*/ 40115 h 513476"/>
              <a:gd name="connsiteX14" fmla="*/ 361325 w 513478"/>
              <a:gd name="connsiteY14" fmla="*/ 256738 h 513476"/>
              <a:gd name="connsiteX15" fmla="*/ 222641 w 513478"/>
              <a:gd name="connsiteY15" fmla="*/ 118054 h 513476"/>
              <a:gd name="connsiteX16" fmla="*/ 194274 w 513478"/>
              <a:gd name="connsiteY16" fmla="*/ 146421 h 513476"/>
              <a:gd name="connsiteX17" fmla="*/ 304592 w 513478"/>
              <a:gd name="connsiteY17" fmla="*/ 256738 h 513476"/>
              <a:gd name="connsiteX18" fmla="*/ 194274 w 513478"/>
              <a:gd name="connsiteY18" fmla="*/ 367055 h 513476"/>
              <a:gd name="connsiteX19" fmla="*/ 222641 w 513478"/>
              <a:gd name="connsiteY19" fmla="*/ 395422 h 5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3478" h="513476">
                <a:moveTo>
                  <a:pt x="256739" y="513476"/>
                </a:moveTo>
                <a:cubicBezTo>
                  <a:pt x="188163" y="513476"/>
                  <a:pt x="123688" y="486770"/>
                  <a:pt x="75197" y="438279"/>
                </a:cubicBezTo>
                <a:cubicBezTo>
                  <a:pt x="26706" y="389788"/>
                  <a:pt x="0" y="325314"/>
                  <a:pt x="0" y="256738"/>
                </a:cubicBezTo>
                <a:cubicBezTo>
                  <a:pt x="0" y="188162"/>
                  <a:pt x="26706" y="123688"/>
                  <a:pt x="75197" y="75197"/>
                </a:cubicBezTo>
                <a:cubicBezTo>
                  <a:pt x="123688" y="26706"/>
                  <a:pt x="188163" y="0"/>
                  <a:pt x="256739" y="0"/>
                </a:cubicBezTo>
                <a:cubicBezTo>
                  <a:pt x="325315" y="0"/>
                  <a:pt x="389790" y="26706"/>
                  <a:pt x="438281" y="75197"/>
                </a:cubicBezTo>
                <a:cubicBezTo>
                  <a:pt x="486772" y="123688"/>
                  <a:pt x="513478" y="188162"/>
                  <a:pt x="513478" y="256738"/>
                </a:cubicBezTo>
                <a:cubicBezTo>
                  <a:pt x="513478" y="325314"/>
                  <a:pt x="486772" y="389788"/>
                  <a:pt x="438281" y="438279"/>
                </a:cubicBezTo>
                <a:cubicBezTo>
                  <a:pt x="389790" y="486770"/>
                  <a:pt x="325315" y="513476"/>
                  <a:pt x="256739" y="513476"/>
                </a:cubicBezTo>
                <a:close/>
                <a:moveTo>
                  <a:pt x="256739" y="40115"/>
                </a:moveTo>
                <a:cubicBezTo>
                  <a:pt x="137294" y="40115"/>
                  <a:pt x="40115" y="137293"/>
                  <a:pt x="40115" y="256738"/>
                </a:cubicBezTo>
                <a:cubicBezTo>
                  <a:pt x="40115" y="376183"/>
                  <a:pt x="137294" y="473361"/>
                  <a:pt x="256739" y="473361"/>
                </a:cubicBezTo>
                <a:cubicBezTo>
                  <a:pt x="376184" y="473361"/>
                  <a:pt x="473363" y="376183"/>
                  <a:pt x="473363" y="256738"/>
                </a:cubicBezTo>
                <a:cubicBezTo>
                  <a:pt x="473363" y="137293"/>
                  <a:pt x="376184" y="40115"/>
                  <a:pt x="256739" y="40115"/>
                </a:cubicBezTo>
                <a:close/>
                <a:moveTo>
                  <a:pt x="361325" y="256738"/>
                </a:moveTo>
                <a:lnTo>
                  <a:pt x="222641" y="118054"/>
                </a:lnTo>
                <a:lnTo>
                  <a:pt x="194274" y="146421"/>
                </a:lnTo>
                <a:lnTo>
                  <a:pt x="304592" y="256738"/>
                </a:lnTo>
                <a:lnTo>
                  <a:pt x="194274" y="367055"/>
                </a:lnTo>
                <a:lnTo>
                  <a:pt x="222641" y="395422"/>
                </a:lnTo>
                <a:close/>
              </a:path>
            </a:pathLst>
          </a:custGeom>
          <a:solidFill>
            <a:schemeClr val="bg1">
              <a:lumMod val="85000"/>
            </a:schemeClr>
          </a:solidFill>
          <a:ln w="986" cap="flat">
            <a:noFill/>
            <a:prstDash val="solid"/>
            <a:miter/>
          </a:ln>
        </p:spPr>
        <p:txBody>
          <a:bodyPr rtlCol="0" anchor="ctr"/>
          <a:lstStyle/>
          <a:p>
            <a:pPr algn="r" rtl="1"/>
            <a:endParaRPr lang="en-ID">
              <a:latin typeface="Expo Arabic Light" panose="00000400000000000000" pitchFamily="2" charset="-78"/>
              <a:cs typeface="Expo Arabic Light" panose="00000400000000000000" pitchFamily="2" charset="-78"/>
            </a:endParaRPr>
          </a:p>
        </p:txBody>
      </p:sp>
      <p:sp>
        <p:nvSpPr>
          <p:cNvPr id="7" name="TextBox 33">
            <a:extLst>
              <a:ext uri="{FF2B5EF4-FFF2-40B4-BE49-F238E27FC236}">
                <a16:creationId xmlns:a16="http://schemas.microsoft.com/office/drawing/2014/main" id="{1598CD58-0296-49EE-2331-4C8A5DF11AA2}"/>
              </a:ext>
            </a:extLst>
          </p:cNvPr>
          <p:cNvSpPr txBox="1"/>
          <p:nvPr/>
        </p:nvSpPr>
        <p:spPr>
          <a:xfrm flipH="1">
            <a:off x="864704" y="4126858"/>
            <a:ext cx="9144971" cy="1438855"/>
          </a:xfrm>
          <a:prstGeom prst="rect">
            <a:avLst/>
          </a:prstGeom>
          <a:noFill/>
        </p:spPr>
        <p:txBody>
          <a:bodyPr wrap="square" rtlCol="0">
            <a:spAutoFit/>
          </a:bodyPr>
          <a:lstStyle>
            <a:defPPr>
              <a:defRPr lang="en-US"/>
            </a:defPPr>
            <a:lvl1pPr algn="r">
              <a:lnSpc>
                <a:spcPct val="150000"/>
              </a:lnSpc>
              <a:defRPr sz="1400">
                <a:solidFill>
                  <a:schemeClr val="tx1">
                    <a:lumMod val="50000"/>
                    <a:lumOff val="50000"/>
                  </a:schemeClr>
                </a:solidFill>
              </a:defRPr>
            </a:lvl1pPr>
          </a:lstStyle>
          <a:p>
            <a:pPr algn="ctr" rtl="1"/>
            <a:r>
              <a:rPr lang="ar-SA" sz="2000" dirty="0">
                <a:solidFill>
                  <a:schemeClr val="accent6">
                    <a:lumMod val="50000"/>
                  </a:schemeClr>
                </a:solidFill>
                <a:latin typeface="Expo Arabic Light" panose="00000400000000000000" pitchFamily="2" charset="-78"/>
                <a:cs typeface="Khalid Art bold" pitchFamily="2" charset="-78"/>
              </a:rPr>
              <a:t>جاء في المادة (23) من نظام الهيئة العامة للأوقاف : </a:t>
            </a:r>
          </a:p>
          <a:p>
            <a:pPr rtl="1"/>
            <a:r>
              <a:rPr lang="ar-SA" sz="2000" dirty="0">
                <a:solidFill>
                  <a:schemeClr val="accent6">
                    <a:lumMod val="50000"/>
                  </a:schemeClr>
                </a:solidFill>
                <a:latin typeface="Expo Arabic Light" panose="00000400000000000000" pitchFamily="2" charset="-78"/>
                <a:cs typeface="Khalid Art bold" pitchFamily="2" charset="-78"/>
              </a:rPr>
              <a:t>"تلتزم الهيئة في جميع تصرفاتها واستثماراتها بشروط الواقفين، وبما لا يتعارض مع أحكام الشريعة الإسلامية والأنظمة النافذة" . </a:t>
            </a:r>
          </a:p>
        </p:txBody>
      </p:sp>
      <p:sp>
        <p:nvSpPr>
          <p:cNvPr id="8" name="Graphic 66">
            <a:extLst>
              <a:ext uri="{FF2B5EF4-FFF2-40B4-BE49-F238E27FC236}">
                <a16:creationId xmlns:a16="http://schemas.microsoft.com/office/drawing/2014/main" id="{FB01A39F-14A2-08CA-75C7-39C1221395B7}"/>
              </a:ext>
            </a:extLst>
          </p:cNvPr>
          <p:cNvSpPr/>
          <p:nvPr/>
        </p:nvSpPr>
        <p:spPr>
          <a:xfrm flipH="1">
            <a:off x="10353772" y="4281988"/>
            <a:ext cx="921438" cy="795130"/>
          </a:xfrm>
          <a:custGeom>
            <a:avLst/>
            <a:gdLst>
              <a:gd name="connsiteX0" fmla="*/ 256739 w 513478"/>
              <a:gd name="connsiteY0" fmla="*/ 513476 h 513476"/>
              <a:gd name="connsiteX1" fmla="*/ 75197 w 513478"/>
              <a:gd name="connsiteY1" fmla="*/ 438279 h 513476"/>
              <a:gd name="connsiteX2" fmla="*/ 0 w 513478"/>
              <a:gd name="connsiteY2" fmla="*/ 256738 h 513476"/>
              <a:gd name="connsiteX3" fmla="*/ 75197 w 513478"/>
              <a:gd name="connsiteY3" fmla="*/ 75197 h 513476"/>
              <a:gd name="connsiteX4" fmla="*/ 256739 w 513478"/>
              <a:gd name="connsiteY4" fmla="*/ 0 h 513476"/>
              <a:gd name="connsiteX5" fmla="*/ 438281 w 513478"/>
              <a:gd name="connsiteY5" fmla="*/ 75197 h 513476"/>
              <a:gd name="connsiteX6" fmla="*/ 513478 w 513478"/>
              <a:gd name="connsiteY6" fmla="*/ 256738 h 513476"/>
              <a:gd name="connsiteX7" fmla="*/ 438281 w 513478"/>
              <a:gd name="connsiteY7" fmla="*/ 438279 h 513476"/>
              <a:gd name="connsiteX8" fmla="*/ 256739 w 513478"/>
              <a:gd name="connsiteY8" fmla="*/ 513476 h 513476"/>
              <a:gd name="connsiteX9" fmla="*/ 256739 w 513478"/>
              <a:gd name="connsiteY9" fmla="*/ 40115 h 513476"/>
              <a:gd name="connsiteX10" fmla="*/ 40115 w 513478"/>
              <a:gd name="connsiteY10" fmla="*/ 256738 h 513476"/>
              <a:gd name="connsiteX11" fmla="*/ 256739 w 513478"/>
              <a:gd name="connsiteY11" fmla="*/ 473361 h 513476"/>
              <a:gd name="connsiteX12" fmla="*/ 473363 w 513478"/>
              <a:gd name="connsiteY12" fmla="*/ 256738 h 513476"/>
              <a:gd name="connsiteX13" fmla="*/ 256739 w 513478"/>
              <a:gd name="connsiteY13" fmla="*/ 40115 h 513476"/>
              <a:gd name="connsiteX14" fmla="*/ 361325 w 513478"/>
              <a:gd name="connsiteY14" fmla="*/ 256738 h 513476"/>
              <a:gd name="connsiteX15" fmla="*/ 222641 w 513478"/>
              <a:gd name="connsiteY15" fmla="*/ 118054 h 513476"/>
              <a:gd name="connsiteX16" fmla="*/ 194274 w 513478"/>
              <a:gd name="connsiteY16" fmla="*/ 146421 h 513476"/>
              <a:gd name="connsiteX17" fmla="*/ 304592 w 513478"/>
              <a:gd name="connsiteY17" fmla="*/ 256738 h 513476"/>
              <a:gd name="connsiteX18" fmla="*/ 194274 w 513478"/>
              <a:gd name="connsiteY18" fmla="*/ 367055 h 513476"/>
              <a:gd name="connsiteX19" fmla="*/ 222641 w 513478"/>
              <a:gd name="connsiteY19" fmla="*/ 395422 h 5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3478" h="513476">
                <a:moveTo>
                  <a:pt x="256739" y="513476"/>
                </a:moveTo>
                <a:cubicBezTo>
                  <a:pt x="188163" y="513476"/>
                  <a:pt x="123688" y="486770"/>
                  <a:pt x="75197" y="438279"/>
                </a:cubicBezTo>
                <a:cubicBezTo>
                  <a:pt x="26706" y="389788"/>
                  <a:pt x="0" y="325314"/>
                  <a:pt x="0" y="256738"/>
                </a:cubicBezTo>
                <a:cubicBezTo>
                  <a:pt x="0" y="188162"/>
                  <a:pt x="26706" y="123688"/>
                  <a:pt x="75197" y="75197"/>
                </a:cubicBezTo>
                <a:cubicBezTo>
                  <a:pt x="123688" y="26706"/>
                  <a:pt x="188163" y="0"/>
                  <a:pt x="256739" y="0"/>
                </a:cubicBezTo>
                <a:cubicBezTo>
                  <a:pt x="325315" y="0"/>
                  <a:pt x="389790" y="26706"/>
                  <a:pt x="438281" y="75197"/>
                </a:cubicBezTo>
                <a:cubicBezTo>
                  <a:pt x="486772" y="123688"/>
                  <a:pt x="513478" y="188162"/>
                  <a:pt x="513478" y="256738"/>
                </a:cubicBezTo>
                <a:cubicBezTo>
                  <a:pt x="513478" y="325314"/>
                  <a:pt x="486772" y="389788"/>
                  <a:pt x="438281" y="438279"/>
                </a:cubicBezTo>
                <a:cubicBezTo>
                  <a:pt x="389790" y="486770"/>
                  <a:pt x="325315" y="513476"/>
                  <a:pt x="256739" y="513476"/>
                </a:cubicBezTo>
                <a:close/>
                <a:moveTo>
                  <a:pt x="256739" y="40115"/>
                </a:moveTo>
                <a:cubicBezTo>
                  <a:pt x="137294" y="40115"/>
                  <a:pt x="40115" y="137293"/>
                  <a:pt x="40115" y="256738"/>
                </a:cubicBezTo>
                <a:cubicBezTo>
                  <a:pt x="40115" y="376183"/>
                  <a:pt x="137294" y="473361"/>
                  <a:pt x="256739" y="473361"/>
                </a:cubicBezTo>
                <a:cubicBezTo>
                  <a:pt x="376184" y="473361"/>
                  <a:pt x="473363" y="376183"/>
                  <a:pt x="473363" y="256738"/>
                </a:cubicBezTo>
                <a:cubicBezTo>
                  <a:pt x="473363" y="137293"/>
                  <a:pt x="376184" y="40115"/>
                  <a:pt x="256739" y="40115"/>
                </a:cubicBezTo>
                <a:close/>
                <a:moveTo>
                  <a:pt x="361325" y="256738"/>
                </a:moveTo>
                <a:lnTo>
                  <a:pt x="222641" y="118054"/>
                </a:lnTo>
                <a:lnTo>
                  <a:pt x="194274" y="146421"/>
                </a:lnTo>
                <a:lnTo>
                  <a:pt x="304592" y="256738"/>
                </a:lnTo>
                <a:lnTo>
                  <a:pt x="194274" y="367055"/>
                </a:lnTo>
                <a:lnTo>
                  <a:pt x="222641" y="395422"/>
                </a:lnTo>
                <a:close/>
              </a:path>
            </a:pathLst>
          </a:custGeom>
          <a:solidFill>
            <a:schemeClr val="bg1">
              <a:lumMod val="85000"/>
            </a:schemeClr>
          </a:solidFill>
          <a:ln w="986" cap="flat">
            <a:noFill/>
            <a:prstDash val="solid"/>
            <a:miter/>
          </a:ln>
        </p:spPr>
        <p:txBody>
          <a:bodyPr rtlCol="0" anchor="ctr"/>
          <a:lstStyle/>
          <a:p>
            <a:pPr algn="r" rtl="1"/>
            <a:endParaRPr lang="en-ID">
              <a:latin typeface="Expo Arabic Light" panose="00000400000000000000" pitchFamily="2" charset="-78"/>
              <a:cs typeface="Expo Arabic Light" panose="00000400000000000000" pitchFamily="2" charset="-78"/>
            </a:endParaRPr>
          </a:p>
        </p:txBody>
      </p:sp>
      <p:pic>
        <p:nvPicPr>
          <p:cNvPr id="9" name="صورة 8">
            <a:extLst>
              <a:ext uri="{FF2B5EF4-FFF2-40B4-BE49-F238E27FC236}">
                <a16:creationId xmlns:a16="http://schemas.microsoft.com/office/drawing/2014/main" id="{0D528C01-9BF4-5061-864F-9D81C4DF59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5966953"/>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95FA323-6A0C-49B2-8F7A-29F253171B78}"/>
              </a:ext>
            </a:extLst>
          </p:cNvPr>
          <p:cNvGrpSpPr/>
          <p:nvPr/>
        </p:nvGrpSpPr>
        <p:grpSpPr>
          <a:xfrm flipH="1">
            <a:off x="-10500" y="428628"/>
            <a:ext cx="4349672" cy="979257"/>
            <a:chOff x="3175" y="4360275"/>
            <a:chExt cx="12188825" cy="2744114"/>
          </a:xfrm>
          <a:solidFill>
            <a:schemeClr val="bg1">
              <a:lumMod val="85000"/>
            </a:schemeClr>
          </a:solidFill>
        </p:grpSpPr>
        <p:sp>
          <p:nvSpPr>
            <p:cNvPr id="17" name="Freeform 13">
              <a:extLst>
                <a:ext uri="{FF2B5EF4-FFF2-40B4-BE49-F238E27FC236}">
                  <a16:creationId xmlns:a16="http://schemas.microsoft.com/office/drawing/2014/main" id="{7CC6999A-EFDA-4B24-A2EA-15439ABE6615}"/>
                </a:ext>
              </a:extLst>
            </p:cNvPr>
            <p:cNvSpPr>
              <a:spLocks/>
            </p:cNvSpPr>
            <p:nvPr/>
          </p:nvSpPr>
          <p:spPr bwMode="auto">
            <a:xfrm>
              <a:off x="10164502" y="5621900"/>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18" name="Freeform 14">
              <a:extLst>
                <a:ext uri="{FF2B5EF4-FFF2-40B4-BE49-F238E27FC236}">
                  <a16:creationId xmlns:a16="http://schemas.microsoft.com/office/drawing/2014/main" id="{C2BE45B0-F665-4204-852B-CC94B62E0A64}"/>
                </a:ext>
              </a:extLst>
            </p:cNvPr>
            <p:cNvSpPr>
              <a:spLocks noEditPoints="1"/>
            </p:cNvSpPr>
            <p:nvPr/>
          </p:nvSpPr>
          <p:spPr bwMode="auto">
            <a:xfrm>
              <a:off x="8129058" y="4600206"/>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19" name="Freeform 15">
              <a:extLst>
                <a:ext uri="{FF2B5EF4-FFF2-40B4-BE49-F238E27FC236}">
                  <a16:creationId xmlns:a16="http://schemas.microsoft.com/office/drawing/2014/main" id="{AC199051-CFE4-4214-B358-0B4A7D8755E4}"/>
                </a:ext>
              </a:extLst>
            </p:cNvPr>
            <p:cNvSpPr>
              <a:spLocks/>
            </p:cNvSpPr>
            <p:nvPr/>
          </p:nvSpPr>
          <p:spPr bwMode="auto">
            <a:xfrm>
              <a:off x="6098382" y="5208774"/>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20" name="Freeform 16">
              <a:extLst>
                <a:ext uri="{FF2B5EF4-FFF2-40B4-BE49-F238E27FC236}">
                  <a16:creationId xmlns:a16="http://schemas.microsoft.com/office/drawing/2014/main" id="{3CBF43AF-A867-4161-8DFB-DB5CDBC4F72C}"/>
                </a:ext>
              </a:extLst>
            </p:cNvPr>
            <p:cNvSpPr>
              <a:spLocks/>
            </p:cNvSpPr>
            <p:nvPr/>
          </p:nvSpPr>
          <p:spPr bwMode="auto">
            <a:xfrm>
              <a:off x="4070883" y="4843315"/>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21" name="Freeform 17">
              <a:extLst>
                <a:ext uri="{FF2B5EF4-FFF2-40B4-BE49-F238E27FC236}">
                  <a16:creationId xmlns:a16="http://schemas.microsoft.com/office/drawing/2014/main" id="{E5564F86-4F8A-4FA0-B7B3-325835F32E7F}"/>
                </a:ext>
              </a:extLst>
            </p:cNvPr>
            <p:cNvSpPr>
              <a:spLocks/>
            </p:cNvSpPr>
            <p:nvPr/>
          </p:nvSpPr>
          <p:spPr bwMode="auto">
            <a:xfrm>
              <a:off x="2035441" y="4360275"/>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sp>
          <p:nvSpPr>
            <p:cNvPr id="22" name="Freeform 18">
              <a:extLst>
                <a:ext uri="{FF2B5EF4-FFF2-40B4-BE49-F238E27FC236}">
                  <a16:creationId xmlns:a16="http://schemas.microsoft.com/office/drawing/2014/main" id="{AD0852CB-0699-4EF2-B327-FE9624DBD9C2}"/>
                </a:ext>
              </a:extLst>
            </p:cNvPr>
            <p:cNvSpPr>
              <a:spLocks noEditPoints="1"/>
            </p:cNvSpPr>
            <p:nvPr/>
          </p:nvSpPr>
          <p:spPr bwMode="auto">
            <a:xfrm>
              <a:off x="3175" y="4449256"/>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Expo Arabic Light" panose="00000400000000000000" pitchFamily="2" charset="-78"/>
                <a:cs typeface="Expo Arabic Light" panose="00000400000000000000" pitchFamily="2" charset="-78"/>
              </a:endParaRPr>
            </a:p>
          </p:txBody>
        </p:sp>
      </p:grpSp>
      <p:sp>
        <p:nvSpPr>
          <p:cNvPr id="27" name="Rectangle 26">
            <a:extLst>
              <a:ext uri="{FF2B5EF4-FFF2-40B4-BE49-F238E27FC236}">
                <a16:creationId xmlns:a16="http://schemas.microsoft.com/office/drawing/2014/main" id="{8E6591F3-714E-4B1D-8B4C-B38EA4D49A90}"/>
              </a:ext>
            </a:extLst>
          </p:cNvPr>
          <p:cNvSpPr/>
          <p:nvPr/>
        </p:nvSpPr>
        <p:spPr>
          <a:xfrm>
            <a:off x="4513239" y="0"/>
            <a:ext cx="304704" cy="1407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Expo Arabic Light" panose="00000400000000000000" pitchFamily="2" charset="-78"/>
              <a:cs typeface="Expo Arabic Light" panose="00000400000000000000" pitchFamily="2" charset="-78"/>
            </a:endParaRPr>
          </a:p>
        </p:txBody>
      </p:sp>
      <p:sp>
        <p:nvSpPr>
          <p:cNvPr id="34" name="Freeform: Shape 63">
            <a:extLst>
              <a:ext uri="{FF2B5EF4-FFF2-40B4-BE49-F238E27FC236}">
                <a16:creationId xmlns:a16="http://schemas.microsoft.com/office/drawing/2014/main" id="{7C458864-765D-F597-A88B-66F209DF3A29}"/>
              </a:ext>
            </a:extLst>
          </p:cNvPr>
          <p:cNvSpPr/>
          <p:nvPr/>
        </p:nvSpPr>
        <p:spPr>
          <a:xfrm>
            <a:off x="9150616"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5" name="Freeform: Shape 59">
            <a:extLst>
              <a:ext uri="{FF2B5EF4-FFF2-40B4-BE49-F238E27FC236}">
                <a16:creationId xmlns:a16="http://schemas.microsoft.com/office/drawing/2014/main" id="{2D75E4CC-23E9-A0A9-2526-CB460AD96D1E}"/>
              </a:ext>
            </a:extLst>
          </p:cNvPr>
          <p:cNvSpPr/>
          <p:nvPr/>
        </p:nvSpPr>
        <p:spPr>
          <a:xfrm>
            <a:off x="3061056"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6" name="Freeform: Shape 61">
            <a:extLst>
              <a:ext uri="{FF2B5EF4-FFF2-40B4-BE49-F238E27FC236}">
                <a16:creationId xmlns:a16="http://schemas.microsoft.com/office/drawing/2014/main" id="{5663CB32-01C4-DD0D-979B-33438129C882}"/>
              </a:ext>
            </a:extLst>
          </p:cNvPr>
          <p:cNvSpPr/>
          <p:nvPr/>
        </p:nvSpPr>
        <p:spPr>
          <a:xfrm>
            <a:off x="6107645"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94921F75-D0E0-0F9F-2211-3CEAE60D9917}"/>
              </a:ext>
            </a:extLst>
          </p:cNvPr>
          <p:cNvSpPr txBox="1"/>
          <p:nvPr/>
        </p:nvSpPr>
        <p:spPr>
          <a:xfrm>
            <a:off x="3385073" y="2890391"/>
            <a:ext cx="5423442" cy="2308324"/>
          </a:xfrm>
          <a:prstGeom prst="rect">
            <a:avLst/>
          </a:prstGeom>
          <a:noFill/>
        </p:spPr>
        <p:txBody>
          <a:bodyPr wrap="square" rtlCol="1">
            <a:spAutoFit/>
          </a:bodyPr>
          <a:lstStyle/>
          <a:p>
            <a:pPr algn="ctr"/>
            <a:r>
              <a:rPr lang="ar-SA" sz="4800" dirty="0">
                <a:ln>
                  <a:solidFill>
                    <a:schemeClr val="bg1">
                      <a:lumMod val="65000"/>
                    </a:schemeClr>
                  </a:solidFill>
                </a:ln>
                <a:solidFill>
                  <a:srgbClr val="F9D626"/>
                </a:solidFill>
                <a:latin typeface="JF Flat" panose="02000500000000000000" pitchFamily="2" charset="-78"/>
                <a:cs typeface="JF Flat" panose="02000500000000000000" pitchFamily="2" charset="-78"/>
              </a:rPr>
              <a:t>تمويل الأوقاف في مشروع</a:t>
            </a:r>
          </a:p>
          <a:p>
            <a:pPr algn="ctr"/>
            <a:r>
              <a:rPr lang="ar-SA" sz="4800" dirty="0">
                <a:ln w="0"/>
                <a:solidFill>
                  <a:schemeClr val="accent6">
                    <a:lumMod val="50000"/>
                  </a:schemeClr>
                </a:solidFill>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hlinkClick r:id="rId2">
                  <a:extLst>
                    <a:ext uri="{A12FA001-AC4F-418D-AE19-62706E023703}">
                      <ahyp:hlinkClr xmlns:ahyp="http://schemas.microsoft.com/office/drawing/2018/hyperlinkcolor" val="tx"/>
                    </a:ext>
                  </a:extLst>
                </a:hlinkClick>
              </a:rPr>
              <a:t>نظام الأوقاف</a:t>
            </a:r>
            <a:endParaRPr lang="ar-SA" sz="4800" dirty="0">
              <a:ln w="0"/>
              <a:solidFill>
                <a:schemeClr val="accent6">
                  <a:lumMod val="50000"/>
                </a:schemeClr>
              </a:solidFill>
              <a:effectLst>
                <a:outerShdw blurRad="38100" dist="19050" dir="2700000" algn="tl" rotWithShape="0">
                  <a:schemeClr val="dk1">
                    <a:alpha val="40000"/>
                  </a:schemeClr>
                </a:outerShdw>
              </a:effectLst>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4272440430"/>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5071431" y="1050908"/>
            <a:ext cx="2050726" cy="4756184"/>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sp>
        <p:nvSpPr>
          <p:cNvPr id="6" name="TextBox 27">
            <a:extLst>
              <a:ext uri="{FF2B5EF4-FFF2-40B4-BE49-F238E27FC236}">
                <a16:creationId xmlns:a16="http://schemas.microsoft.com/office/drawing/2014/main" id="{C0BA8427-86D9-E282-EBE8-E7EDE3033655}"/>
              </a:ext>
            </a:extLst>
          </p:cNvPr>
          <p:cNvSpPr txBox="1"/>
          <p:nvPr/>
        </p:nvSpPr>
        <p:spPr>
          <a:xfrm flipH="1">
            <a:off x="3919754" y="3013500"/>
            <a:ext cx="4416594" cy="830997"/>
          </a:xfrm>
          <a:prstGeom prst="rect">
            <a:avLst/>
          </a:prstGeom>
          <a:noFill/>
        </p:spPr>
        <p:txBody>
          <a:bodyPr wrap="none" rtlCol="0">
            <a:spAutoFit/>
          </a:bodyPr>
          <a:lstStyle/>
          <a:p>
            <a:pPr algn="r" rtl="1"/>
            <a:r>
              <a:rPr lang="ar-SA" sz="4800" dirty="0">
                <a:solidFill>
                  <a:schemeClr val="tx1">
                    <a:lumMod val="75000"/>
                    <a:lumOff val="25000"/>
                  </a:schemeClr>
                </a:solidFill>
                <a:latin typeface="JF Flat" panose="02000500000000000000" pitchFamily="2" charset="-78"/>
                <a:cs typeface="Khalid Art bold" pitchFamily="2" charset="-78"/>
              </a:rPr>
              <a:t>التصرف في الوقف</a:t>
            </a:r>
            <a:endParaRPr lang="en-ID" sz="4000" dirty="0">
              <a:solidFill>
                <a:schemeClr val="tx1">
                  <a:lumMod val="75000"/>
                  <a:lumOff val="25000"/>
                </a:schemeClr>
              </a:solidFill>
              <a:latin typeface="JF Flat" panose="02000500000000000000" pitchFamily="2" charset="-78"/>
              <a:cs typeface="Khalid Art bold" pitchFamily="2" charset="-78"/>
            </a:endParaRPr>
          </a:p>
        </p:txBody>
      </p:sp>
    </p:spTree>
    <p:extLst>
      <p:ext uri="{BB962C8B-B14F-4D97-AF65-F5344CB8AC3E}">
        <p14:creationId xmlns:p14="http://schemas.microsoft.com/office/powerpoint/2010/main" val="325657121"/>
      </p:ext>
    </p:extLst>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6003301" y="1163733"/>
            <a:ext cx="5662127"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قيود التصرف في الوقف</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3" name="رسم تخطيطي 2">
            <a:extLst>
              <a:ext uri="{FF2B5EF4-FFF2-40B4-BE49-F238E27FC236}">
                <a16:creationId xmlns:a16="http://schemas.microsoft.com/office/drawing/2014/main" id="{28F9ADF1-0BC2-2FFE-76D0-C1A0909ED76C}"/>
              </a:ext>
            </a:extLst>
          </p:cNvPr>
          <p:cNvGraphicFramePr/>
          <p:nvPr>
            <p:extLst>
              <p:ext uri="{D42A27DB-BD31-4B8C-83A1-F6EECF244321}">
                <p14:modId xmlns:p14="http://schemas.microsoft.com/office/powerpoint/2010/main" val="2276537857"/>
              </p:ext>
            </p:extLst>
          </p:nvPr>
        </p:nvGraphicFramePr>
        <p:xfrm>
          <a:off x="1589973" y="2567993"/>
          <a:ext cx="9013641" cy="213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a:extLst>
              <a:ext uri="{FF2B5EF4-FFF2-40B4-BE49-F238E27FC236}">
                <a16:creationId xmlns:a16="http://schemas.microsoft.com/office/drawing/2014/main" id="{1A8AB069-A157-4396-262C-FCDEEB9FFC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435733601"/>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8584135" y="1163733"/>
            <a:ext cx="3081293"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عمارة الوقف</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137669A9-DD25-01BE-B122-59DFC39C57EF}"/>
              </a:ext>
            </a:extLst>
          </p:cNvPr>
          <p:cNvGraphicFramePr/>
          <p:nvPr>
            <p:extLst>
              <p:ext uri="{D42A27DB-BD31-4B8C-83A1-F6EECF244321}">
                <p14:modId xmlns:p14="http://schemas.microsoft.com/office/powerpoint/2010/main" val="4000399631"/>
              </p:ext>
            </p:extLst>
          </p:nvPr>
        </p:nvGraphicFramePr>
        <p:xfrm>
          <a:off x="1504915" y="2360543"/>
          <a:ext cx="9183757" cy="3155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A47602CB-54A3-B727-EE90-C0E14B63CE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944151250"/>
      </p:ext>
    </p:extLst>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6250163" y="1163733"/>
            <a:ext cx="5415265"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بيع بعض الوقف لإعماره</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3" name="رسم تخطيطي 2">
            <a:extLst>
              <a:ext uri="{FF2B5EF4-FFF2-40B4-BE49-F238E27FC236}">
                <a16:creationId xmlns:a16="http://schemas.microsoft.com/office/drawing/2014/main" id="{28F9ADF1-0BC2-2FFE-76D0-C1A0909ED76C}"/>
              </a:ext>
            </a:extLst>
          </p:cNvPr>
          <p:cNvGraphicFramePr/>
          <p:nvPr>
            <p:extLst>
              <p:ext uri="{D42A27DB-BD31-4B8C-83A1-F6EECF244321}">
                <p14:modId xmlns:p14="http://schemas.microsoft.com/office/powerpoint/2010/main" val="2063005093"/>
              </p:ext>
            </p:extLst>
          </p:nvPr>
        </p:nvGraphicFramePr>
        <p:xfrm>
          <a:off x="1341639" y="1871619"/>
          <a:ext cx="9510310" cy="1417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a:extLst>
              <a:ext uri="{FF2B5EF4-FFF2-40B4-BE49-F238E27FC236}">
                <a16:creationId xmlns:a16="http://schemas.microsoft.com/office/drawing/2014/main" id="{44BD33F8-3610-C42F-8E0E-0E31DB552447}"/>
              </a:ext>
            </a:extLst>
          </p:cNvPr>
          <p:cNvGraphicFramePr/>
          <p:nvPr>
            <p:extLst>
              <p:ext uri="{D42A27DB-BD31-4B8C-83A1-F6EECF244321}">
                <p14:modId xmlns:p14="http://schemas.microsoft.com/office/powerpoint/2010/main" val="567666213"/>
              </p:ext>
            </p:extLst>
          </p:nvPr>
        </p:nvGraphicFramePr>
        <p:xfrm>
          <a:off x="950378" y="3568784"/>
          <a:ext cx="10292832" cy="24923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صورة 6">
            <a:extLst>
              <a:ext uri="{FF2B5EF4-FFF2-40B4-BE49-F238E27FC236}">
                <a16:creationId xmlns:a16="http://schemas.microsoft.com/office/drawing/2014/main" id="{39269301-EB94-D9AC-53AF-2A8B85480A3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1116738516"/>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7285703" y="1163733"/>
            <a:ext cx="4379725"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موارد تنمية الوقف</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40BE36C4-2051-9370-2005-443FFC9DD4D8}"/>
              </a:ext>
            </a:extLst>
          </p:cNvPr>
          <p:cNvGraphicFramePr/>
          <p:nvPr>
            <p:extLst>
              <p:ext uri="{D42A27DB-BD31-4B8C-83A1-F6EECF244321}">
                <p14:modId xmlns:p14="http://schemas.microsoft.com/office/powerpoint/2010/main" val="1070450119"/>
              </p:ext>
            </p:extLst>
          </p:nvPr>
        </p:nvGraphicFramePr>
        <p:xfrm>
          <a:off x="950378" y="2376088"/>
          <a:ext cx="10292832" cy="249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42E0A659-3B09-D634-F40A-7F5116C0F4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141422729"/>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8019878" y="1163733"/>
            <a:ext cx="3645550"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 استثمار الوقف </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3" name="رسم تخطيطي 2">
            <a:extLst>
              <a:ext uri="{FF2B5EF4-FFF2-40B4-BE49-F238E27FC236}">
                <a16:creationId xmlns:a16="http://schemas.microsoft.com/office/drawing/2014/main" id="{28F9ADF1-0BC2-2FFE-76D0-C1A0909ED76C}"/>
              </a:ext>
            </a:extLst>
          </p:cNvPr>
          <p:cNvGraphicFramePr/>
          <p:nvPr>
            <p:extLst>
              <p:ext uri="{D42A27DB-BD31-4B8C-83A1-F6EECF244321}">
                <p14:modId xmlns:p14="http://schemas.microsoft.com/office/powerpoint/2010/main" val="1918188430"/>
              </p:ext>
            </p:extLst>
          </p:nvPr>
        </p:nvGraphicFramePr>
        <p:xfrm>
          <a:off x="1589973" y="2567993"/>
          <a:ext cx="9013641" cy="213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a:extLst>
              <a:ext uri="{FF2B5EF4-FFF2-40B4-BE49-F238E27FC236}">
                <a16:creationId xmlns:a16="http://schemas.microsoft.com/office/drawing/2014/main" id="{44F5CDAE-0E15-D2F5-883B-FC5BA9E193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593666471"/>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8880690" y="1163733"/>
            <a:ext cx="2784738"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إيجار الوقف</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4057269372"/>
              </p:ext>
            </p:extLst>
          </p:nvPr>
        </p:nvGraphicFramePr>
        <p:xfrm>
          <a:off x="1423309" y="1930148"/>
          <a:ext cx="9346969" cy="382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318215105"/>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B3F5C0FE-ED2C-DC30-186F-6DA7DD617BCF}"/>
              </a:ext>
            </a:extLst>
          </p:cNvPr>
          <p:cNvGraphicFramePr/>
          <p:nvPr>
            <p:extLst>
              <p:ext uri="{D42A27DB-BD31-4B8C-83A1-F6EECF244321}">
                <p14:modId xmlns:p14="http://schemas.microsoft.com/office/powerpoint/2010/main" val="2000814787"/>
              </p:ext>
            </p:extLst>
          </p:nvPr>
        </p:nvGraphicFramePr>
        <p:xfrm>
          <a:off x="1504915" y="1982855"/>
          <a:ext cx="9183757" cy="3891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E49E9A8E-C761-6E5A-3AAE-5D138CC71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1980093442"/>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3">
            <a:extLst>
              <a:ext uri="{FF2B5EF4-FFF2-40B4-BE49-F238E27FC236}">
                <a16:creationId xmlns:a16="http://schemas.microsoft.com/office/drawing/2014/main" id="{381C34B7-B7E2-185E-AE03-CED962C12D87}"/>
              </a:ext>
            </a:extLst>
          </p:cNvPr>
          <p:cNvSpPr txBox="1"/>
          <p:nvPr/>
        </p:nvSpPr>
        <p:spPr>
          <a:xfrm>
            <a:off x="1828786" y="258447"/>
            <a:ext cx="8521546" cy="769441"/>
          </a:xfrm>
          <a:prstGeom prst="rect">
            <a:avLst/>
          </a:prstGeom>
          <a:noFill/>
        </p:spPr>
        <p:txBody>
          <a:bodyPr wrap="square" rtlCol="0">
            <a:spAutoFit/>
          </a:bodyPr>
          <a:lstStyle/>
          <a:p>
            <a:pPr algn="ctr" rtl="1">
              <a:lnSpc>
                <a:spcPct val="150000"/>
              </a:lnSpc>
            </a:pPr>
            <a:r>
              <a:rPr lang="ar-SA" sz="3200" dirty="0">
                <a:latin typeface="Expo Arabic Medium" panose="00000600000000000000" pitchFamily="2" charset="-78"/>
                <a:cs typeface="AlHurraTxtBold" panose="00000400000000000000" pitchFamily="2" charset="-78"/>
              </a:rPr>
              <a:t>التمهيد</a:t>
            </a:r>
            <a:endParaRPr lang="en-US" sz="3200" dirty="0">
              <a:latin typeface="Expo Arabic Medium" panose="00000600000000000000" pitchFamily="2" charset="-78"/>
              <a:cs typeface="AlHurraTxtBold" panose="00000400000000000000" pitchFamily="2" charset="-78"/>
            </a:endParaRPr>
          </a:p>
        </p:txBody>
      </p:sp>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Tree>
    <p:extLst>
      <p:ext uri="{BB962C8B-B14F-4D97-AF65-F5344CB8AC3E}">
        <p14:creationId xmlns:p14="http://schemas.microsoft.com/office/powerpoint/2010/main" val="197776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B3F5C0FE-ED2C-DC30-186F-6DA7DD617BCF}"/>
              </a:ext>
            </a:extLst>
          </p:cNvPr>
          <p:cNvGraphicFramePr/>
          <p:nvPr>
            <p:extLst>
              <p:ext uri="{D42A27DB-BD31-4B8C-83A1-F6EECF244321}">
                <p14:modId xmlns:p14="http://schemas.microsoft.com/office/powerpoint/2010/main" val="3813554717"/>
              </p:ext>
            </p:extLst>
          </p:nvPr>
        </p:nvGraphicFramePr>
        <p:xfrm>
          <a:off x="1504915" y="946702"/>
          <a:ext cx="9183757" cy="4964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a:extLst>
              <a:ext uri="{FF2B5EF4-FFF2-40B4-BE49-F238E27FC236}">
                <a16:creationId xmlns:a16="http://schemas.microsoft.com/office/drawing/2014/main" id="{0AD85149-1D4D-8F62-797F-A1BA92A131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699365181"/>
      </p:ext>
    </p:extLst>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6926630" y="1163733"/>
            <a:ext cx="4738798"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استبدال أصول الوقف</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32CC9DA7-286B-4DC8-7A22-D586C41F7B04}"/>
              </a:ext>
            </a:extLst>
          </p:cNvPr>
          <p:cNvGraphicFramePr/>
          <p:nvPr>
            <p:extLst>
              <p:ext uri="{D42A27DB-BD31-4B8C-83A1-F6EECF244321}">
                <p14:modId xmlns:p14="http://schemas.microsoft.com/office/powerpoint/2010/main" val="1094081284"/>
              </p:ext>
            </p:extLst>
          </p:nvPr>
        </p:nvGraphicFramePr>
        <p:xfrm>
          <a:off x="1423309" y="2357531"/>
          <a:ext cx="9346969" cy="3417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AA9B3E56-2F09-8475-4DB3-3EFDFBF689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pic>
        <p:nvPicPr>
          <p:cNvPr id="8" name="صورة 7">
            <a:extLst>
              <a:ext uri="{FF2B5EF4-FFF2-40B4-BE49-F238E27FC236}">
                <a16:creationId xmlns:a16="http://schemas.microsoft.com/office/drawing/2014/main" id="{99B75ED6-5FD2-971C-67A6-D970BB07F1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4803" y="6679211"/>
            <a:ext cx="2531185" cy="331189"/>
          </a:xfrm>
          <a:prstGeom prst="rect">
            <a:avLst/>
          </a:prstGeom>
        </p:spPr>
      </p:pic>
    </p:spTree>
    <p:extLst>
      <p:ext uri="{BB962C8B-B14F-4D97-AF65-F5344CB8AC3E}">
        <p14:creationId xmlns:p14="http://schemas.microsoft.com/office/powerpoint/2010/main" val="1608732537"/>
      </p:ext>
    </p:extLst>
  </p:cSld>
  <p:clrMapOvr>
    <a:masterClrMapping/>
  </p:clrMapOvr>
  <p:transition spd="slow">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8962444" y="1163733"/>
            <a:ext cx="2702984"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أحكام البدل</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3" name="رسم تخطيطي 2">
            <a:extLst>
              <a:ext uri="{FF2B5EF4-FFF2-40B4-BE49-F238E27FC236}">
                <a16:creationId xmlns:a16="http://schemas.microsoft.com/office/drawing/2014/main" id="{28F9ADF1-0BC2-2FFE-76D0-C1A0909ED76C}"/>
              </a:ext>
            </a:extLst>
          </p:cNvPr>
          <p:cNvGraphicFramePr/>
          <p:nvPr>
            <p:extLst>
              <p:ext uri="{D42A27DB-BD31-4B8C-83A1-F6EECF244321}">
                <p14:modId xmlns:p14="http://schemas.microsoft.com/office/powerpoint/2010/main" val="2595144713"/>
              </p:ext>
            </p:extLst>
          </p:nvPr>
        </p:nvGraphicFramePr>
        <p:xfrm>
          <a:off x="1589973" y="2567993"/>
          <a:ext cx="9013641" cy="213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724861"/>
      </p:ext>
    </p:extLst>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B3F5C0FE-ED2C-DC30-186F-6DA7DD617BCF}"/>
              </a:ext>
            </a:extLst>
          </p:cNvPr>
          <p:cNvGraphicFramePr/>
          <p:nvPr>
            <p:extLst>
              <p:ext uri="{D42A27DB-BD31-4B8C-83A1-F6EECF244321}">
                <p14:modId xmlns:p14="http://schemas.microsoft.com/office/powerpoint/2010/main" val="2889910482"/>
              </p:ext>
            </p:extLst>
          </p:nvPr>
        </p:nvGraphicFramePr>
        <p:xfrm>
          <a:off x="1504915" y="1411357"/>
          <a:ext cx="9183757" cy="4740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a:extLst>
              <a:ext uri="{FF2B5EF4-FFF2-40B4-BE49-F238E27FC236}">
                <a16:creationId xmlns:a16="http://schemas.microsoft.com/office/drawing/2014/main" id="{509B1434-23FB-7C36-0AA0-03703F209C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1423098817"/>
      </p:ext>
    </p:extLst>
  </p:cSld>
  <p:clrMapOvr>
    <a:masterClrMapping/>
  </p:clrMapOvr>
  <p:transition spd="slow">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8" name="TextBox 27">
            <a:extLst>
              <a:ext uri="{FF2B5EF4-FFF2-40B4-BE49-F238E27FC236}">
                <a16:creationId xmlns:a16="http://schemas.microsoft.com/office/drawing/2014/main" id="{9E7AD9EA-0B3A-446C-A7F7-464FFB40293A}"/>
              </a:ext>
            </a:extLst>
          </p:cNvPr>
          <p:cNvSpPr txBox="1"/>
          <p:nvPr/>
        </p:nvSpPr>
        <p:spPr>
          <a:xfrm flipH="1">
            <a:off x="6777550" y="1163733"/>
            <a:ext cx="4887878" cy="707886"/>
          </a:xfrm>
          <a:prstGeom prst="rect">
            <a:avLst/>
          </a:prstGeom>
          <a:noFill/>
        </p:spPr>
        <p:txBody>
          <a:bodyPr wrap="none" rtlCol="0">
            <a:spAutoFit/>
          </a:bodyPr>
          <a:lstStyle/>
          <a:p>
            <a:pPr algn="r" rtl="1"/>
            <a:r>
              <a:rPr lang="ar-SA" sz="4000" dirty="0">
                <a:solidFill>
                  <a:schemeClr val="tx1">
                    <a:lumMod val="75000"/>
                    <a:lumOff val="25000"/>
                  </a:schemeClr>
                </a:solidFill>
                <a:latin typeface="JF Flat" panose="02000500000000000000" pitchFamily="2" charset="-78"/>
                <a:cs typeface="JF Flat" panose="02000500000000000000" pitchFamily="2" charset="-78"/>
              </a:rPr>
              <a:t>رهن الوقف ، وتمويله</a:t>
            </a:r>
            <a:endParaRPr lang="en-ID" sz="40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8917001F-0799-7497-A505-F6C031D606D7}"/>
              </a:ext>
            </a:extLst>
          </p:cNvPr>
          <p:cNvGraphicFramePr/>
          <p:nvPr>
            <p:extLst>
              <p:ext uri="{D42A27DB-BD31-4B8C-83A1-F6EECF244321}">
                <p14:modId xmlns:p14="http://schemas.microsoft.com/office/powerpoint/2010/main" val="386239059"/>
              </p:ext>
            </p:extLst>
          </p:nvPr>
        </p:nvGraphicFramePr>
        <p:xfrm>
          <a:off x="1504915" y="2385390"/>
          <a:ext cx="9183757" cy="322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17F2D60B-E072-23B7-3162-784EAB2602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494508248"/>
      </p:ext>
    </p:extLst>
  </p:cSld>
  <p:clrMapOvr>
    <a:masterClrMapping/>
  </p:clrMapOvr>
  <p:transition spd="slow">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F34FA095-9D3C-9D50-4877-137057537B83}"/>
              </a:ext>
            </a:extLst>
          </p:cNvPr>
          <p:cNvGraphicFramePr/>
          <p:nvPr>
            <p:extLst>
              <p:ext uri="{D42A27DB-BD31-4B8C-83A1-F6EECF244321}">
                <p14:modId xmlns:p14="http://schemas.microsoft.com/office/powerpoint/2010/main" val="1948942810"/>
              </p:ext>
            </p:extLst>
          </p:nvPr>
        </p:nvGraphicFramePr>
        <p:xfrm>
          <a:off x="2032264" y="510592"/>
          <a:ext cx="8129059"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145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F34FA095-9D3C-9D50-4877-137057537B83}"/>
              </a:ext>
            </a:extLst>
          </p:cNvPr>
          <p:cNvGraphicFramePr/>
          <p:nvPr>
            <p:extLst>
              <p:ext uri="{D42A27DB-BD31-4B8C-83A1-F6EECF244321}">
                <p14:modId xmlns:p14="http://schemas.microsoft.com/office/powerpoint/2010/main" val="3765988370"/>
              </p:ext>
            </p:extLst>
          </p:nvPr>
        </p:nvGraphicFramePr>
        <p:xfrm>
          <a:off x="735496" y="178903"/>
          <a:ext cx="10843591" cy="5893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100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3541230896"/>
              </p:ext>
            </p:extLst>
          </p:nvPr>
        </p:nvGraphicFramePr>
        <p:xfrm>
          <a:off x="2581545" y="719314"/>
          <a:ext cx="7030497"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873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 name="مربع نص 2">
            <a:extLst>
              <a:ext uri="{FF2B5EF4-FFF2-40B4-BE49-F238E27FC236}">
                <a16:creationId xmlns:a16="http://schemas.microsoft.com/office/drawing/2014/main" id="{0F32171B-5231-A1A6-A4BA-A03171640C22}"/>
              </a:ext>
            </a:extLst>
          </p:cNvPr>
          <p:cNvSpPr txBox="1"/>
          <p:nvPr/>
        </p:nvSpPr>
        <p:spPr>
          <a:xfrm>
            <a:off x="1992474" y="353343"/>
            <a:ext cx="8627808" cy="461665"/>
          </a:xfrm>
          <a:prstGeom prst="rect">
            <a:avLst/>
          </a:prstGeom>
          <a:noFill/>
        </p:spPr>
        <p:txBody>
          <a:bodyPr wrap="square">
            <a:spAutoFit/>
          </a:bodyPr>
          <a:lstStyle/>
          <a:p>
            <a:pPr algn="ctr" rtl="1"/>
            <a:r>
              <a:rPr lang="ar-SA" sz="2400" b="1" dirty="0">
                <a:latin typeface="JF Flat" panose="02000500000000000000" pitchFamily="2" charset="-78"/>
                <a:cs typeface="JF Flat" panose="02000500000000000000" pitchFamily="2" charset="-78"/>
              </a:rPr>
              <a:t>إجراءات بدل الوقف الذي ذهبت عينه وبقيت قيمته (إلكتروني)</a:t>
            </a:r>
          </a:p>
        </p:txBody>
      </p:sp>
      <p:graphicFrame>
        <p:nvGraphicFramePr>
          <p:cNvPr id="5" name="عنصر نائب للمحتوى 3">
            <a:extLst>
              <a:ext uri="{FF2B5EF4-FFF2-40B4-BE49-F238E27FC236}">
                <a16:creationId xmlns:a16="http://schemas.microsoft.com/office/drawing/2014/main" id="{D1384CB2-8E8A-8524-9A1A-98D6EAC538BE}"/>
              </a:ext>
            </a:extLst>
          </p:cNvPr>
          <p:cNvGraphicFramePr>
            <a:graphicFrameLocks/>
          </p:cNvGraphicFramePr>
          <p:nvPr>
            <p:extLst>
              <p:ext uri="{D42A27DB-BD31-4B8C-83A1-F6EECF244321}">
                <p14:modId xmlns:p14="http://schemas.microsoft.com/office/powerpoint/2010/main" val="3324340787"/>
              </p:ext>
            </p:extLst>
          </p:nvPr>
        </p:nvGraphicFramePr>
        <p:xfrm>
          <a:off x="944217" y="1431236"/>
          <a:ext cx="10724322" cy="4611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187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2301D0E6-BA1A-3D55-6B20-C8E156BC9BF9}"/>
              </a:ext>
            </a:extLst>
          </p:cNvPr>
          <p:cNvSpPr txBox="1"/>
          <p:nvPr/>
        </p:nvSpPr>
        <p:spPr>
          <a:xfrm>
            <a:off x="1992474" y="353343"/>
            <a:ext cx="8627808" cy="461665"/>
          </a:xfrm>
          <a:prstGeom prst="rect">
            <a:avLst/>
          </a:prstGeom>
          <a:noFill/>
        </p:spPr>
        <p:txBody>
          <a:bodyPr wrap="square">
            <a:spAutoFit/>
          </a:bodyPr>
          <a:lstStyle/>
          <a:p>
            <a:pPr algn="ctr" rtl="1"/>
            <a:r>
              <a:rPr lang="ar-SA" sz="2400" b="1" dirty="0">
                <a:latin typeface="JF Flat" panose="02000500000000000000" pitchFamily="2" charset="-78"/>
                <a:cs typeface="JF Flat" panose="02000500000000000000" pitchFamily="2" charset="-78"/>
              </a:rPr>
              <a:t>ختم الإجراءات </a:t>
            </a:r>
          </a:p>
        </p:txBody>
      </p:sp>
      <p:graphicFrame>
        <p:nvGraphicFramePr>
          <p:cNvPr id="3" name="عنصر نائب للمحتوى 3">
            <a:extLst>
              <a:ext uri="{FF2B5EF4-FFF2-40B4-BE49-F238E27FC236}">
                <a16:creationId xmlns:a16="http://schemas.microsoft.com/office/drawing/2014/main" id="{B73E844D-E812-6687-7731-3D64EB7F5F36}"/>
              </a:ext>
            </a:extLst>
          </p:cNvPr>
          <p:cNvGraphicFramePr>
            <a:graphicFrameLocks/>
          </p:cNvGraphicFramePr>
          <p:nvPr>
            <p:extLst>
              <p:ext uri="{D42A27DB-BD31-4B8C-83A1-F6EECF244321}">
                <p14:modId xmlns:p14="http://schemas.microsoft.com/office/powerpoint/2010/main" val="4082080633"/>
              </p:ext>
            </p:extLst>
          </p:nvPr>
        </p:nvGraphicFramePr>
        <p:xfrm>
          <a:off x="864704" y="1063487"/>
          <a:ext cx="11092137" cy="4731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29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6F69BE70-2416-CCA0-93F1-538CB5689D01}"/>
              </a:ext>
            </a:extLst>
          </p:cNvPr>
          <p:cNvGraphicFramePr/>
          <p:nvPr>
            <p:extLst>
              <p:ext uri="{D42A27DB-BD31-4B8C-83A1-F6EECF244321}">
                <p14:modId xmlns:p14="http://schemas.microsoft.com/office/powerpoint/2010/main" val="1986548705"/>
              </p:ext>
            </p:extLst>
          </p:nvPr>
        </p:nvGraphicFramePr>
        <p:xfrm>
          <a:off x="1510748" y="1397000"/>
          <a:ext cx="9233452" cy="4029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081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عنصر نائب للمحتوى 3">
            <a:extLst>
              <a:ext uri="{FF2B5EF4-FFF2-40B4-BE49-F238E27FC236}">
                <a16:creationId xmlns:a16="http://schemas.microsoft.com/office/drawing/2014/main" id="{9AC6EB9D-B705-3F01-988C-B9F7FF3248FB}"/>
              </a:ext>
            </a:extLst>
          </p:cNvPr>
          <p:cNvGraphicFramePr>
            <a:graphicFrameLocks/>
          </p:cNvGraphicFramePr>
          <p:nvPr>
            <p:extLst>
              <p:ext uri="{D42A27DB-BD31-4B8C-83A1-F6EECF244321}">
                <p14:modId xmlns:p14="http://schemas.microsoft.com/office/powerpoint/2010/main" val="4252279842"/>
              </p:ext>
            </p:extLst>
          </p:nvPr>
        </p:nvGraphicFramePr>
        <p:xfrm>
          <a:off x="864704" y="1063487"/>
          <a:ext cx="11092137" cy="4731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057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3" name="مربع نص 32">
            <a:extLst>
              <a:ext uri="{FF2B5EF4-FFF2-40B4-BE49-F238E27FC236}">
                <a16:creationId xmlns:a16="http://schemas.microsoft.com/office/drawing/2014/main" id="{42E24BF7-2D42-6CFF-1507-63944C27CF76}"/>
              </a:ext>
            </a:extLst>
          </p:cNvPr>
          <p:cNvSpPr txBox="1"/>
          <p:nvPr/>
        </p:nvSpPr>
        <p:spPr>
          <a:xfrm>
            <a:off x="3047938" y="295652"/>
            <a:ext cx="6097712" cy="461665"/>
          </a:xfrm>
          <a:prstGeom prst="rect">
            <a:avLst/>
          </a:prstGeom>
          <a:noFill/>
        </p:spPr>
        <p:txBody>
          <a:bodyPr wrap="square">
            <a:spAutoFit/>
          </a:bodyPr>
          <a:lstStyle/>
          <a:p>
            <a:pPr algn="ctr"/>
            <a:r>
              <a:rPr lang="ar-SA" sz="2400" b="1" dirty="0">
                <a:latin typeface="JF Flat" panose="02000500000000000000" pitchFamily="2" charset="-78"/>
                <a:cs typeface="JF Flat" panose="02000500000000000000" pitchFamily="2" charset="-78"/>
              </a:rPr>
              <a:t>الأذونات النادرة المتعلقة بالعقارات</a:t>
            </a:r>
            <a:endParaRPr lang="ar-SA" sz="2400" dirty="0">
              <a:latin typeface="JF Flat" panose="02000500000000000000" pitchFamily="2" charset="-78"/>
              <a:cs typeface="JF Flat" panose="02000500000000000000" pitchFamily="2" charset="-78"/>
            </a:endParaRPr>
          </a:p>
        </p:txBody>
      </p:sp>
      <p:graphicFrame>
        <p:nvGraphicFramePr>
          <p:cNvPr id="34" name="عنصر نائب للمحتوى 3">
            <a:extLst>
              <a:ext uri="{FF2B5EF4-FFF2-40B4-BE49-F238E27FC236}">
                <a16:creationId xmlns:a16="http://schemas.microsoft.com/office/drawing/2014/main" id="{A1AE19A6-C1FB-28FB-8F78-D4725BBA5BFB}"/>
              </a:ext>
            </a:extLst>
          </p:cNvPr>
          <p:cNvGraphicFramePr>
            <a:graphicFrameLocks/>
          </p:cNvGraphicFramePr>
          <p:nvPr>
            <p:extLst>
              <p:ext uri="{D42A27DB-BD31-4B8C-83A1-F6EECF244321}">
                <p14:modId xmlns:p14="http://schemas.microsoft.com/office/powerpoint/2010/main" val="383652361"/>
              </p:ext>
            </p:extLst>
          </p:nvPr>
        </p:nvGraphicFramePr>
        <p:xfrm>
          <a:off x="1981994" y="1356559"/>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33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4" name="مربع نص 3">
            <a:extLst>
              <a:ext uri="{FF2B5EF4-FFF2-40B4-BE49-F238E27FC236}">
                <a16:creationId xmlns:a16="http://schemas.microsoft.com/office/drawing/2014/main" id="{C8022B6B-7053-6C34-0AAD-8035EAD3E660}"/>
              </a:ext>
            </a:extLst>
          </p:cNvPr>
          <p:cNvSpPr txBox="1"/>
          <p:nvPr/>
        </p:nvSpPr>
        <p:spPr>
          <a:xfrm>
            <a:off x="3047938" y="295652"/>
            <a:ext cx="6097712" cy="461665"/>
          </a:xfrm>
          <a:prstGeom prst="rect">
            <a:avLst/>
          </a:prstGeom>
          <a:noFill/>
        </p:spPr>
        <p:txBody>
          <a:bodyPr wrap="square">
            <a:spAutoFit/>
          </a:bodyPr>
          <a:lstStyle/>
          <a:p>
            <a:pPr algn="ctr"/>
            <a:r>
              <a:rPr lang="ar-SA" sz="2400" b="1" dirty="0">
                <a:latin typeface="JF Flat" panose="02000500000000000000" pitchFamily="2" charset="-78"/>
                <a:cs typeface="JF Flat" panose="02000500000000000000" pitchFamily="2" charset="-78"/>
              </a:rPr>
              <a:t>الأذونات المتعلقة بالموقوفات غير العقارات</a:t>
            </a:r>
            <a:endParaRPr lang="ar-SA" sz="2400" dirty="0">
              <a:latin typeface="JF Flat" panose="02000500000000000000" pitchFamily="2" charset="-78"/>
              <a:cs typeface="JF Flat" panose="02000500000000000000" pitchFamily="2" charset="-78"/>
            </a:endParaRPr>
          </a:p>
        </p:txBody>
      </p:sp>
      <p:graphicFrame>
        <p:nvGraphicFramePr>
          <p:cNvPr id="5" name="عنصر نائب للمحتوى 3">
            <a:extLst>
              <a:ext uri="{FF2B5EF4-FFF2-40B4-BE49-F238E27FC236}">
                <a16:creationId xmlns:a16="http://schemas.microsoft.com/office/drawing/2014/main" id="{5E55F7B5-D526-526A-3C8A-210159AD75C8}"/>
              </a:ext>
            </a:extLst>
          </p:cNvPr>
          <p:cNvGraphicFramePr>
            <a:graphicFrameLocks/>
          </p:cNvGraphicFramePr>
          <p:nvPr>
            <p:extLst>
              <p:ext uri="{D42A27DB-BD31-4B8C-83A1-F6EECF244321}">
                <p14:modId xmlns:p14="http://schemas.microsoft.com/office/powerpoint/2010/main" val="554474653"/>
              </p:ext>
            </p:extLst>
          </p:nvPr>
        </p:nvGraphicFramePr>
        <p:xfrm>
          <a:off x="888689" y="1073426"/>
          <a:ext cx="9756119" cy="500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94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628390084"/>
              </p:ext>
            </p:extLst>
          </p:nvPr>
        </p:nvGraphicFramePr>
        <p:xfrm>
          <a:off x="2581545" y="719314"/>
          <a:ext cx="7030497"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186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BE5A6D9D-90C6-3BF7-3F3C-CE85A185C518}"/>
              </a:ext>
            </a:extLst>
          </p:cNvPr>
          <p:cNvGraphicFramePr/>
          <p:nvPr/>
        </p:nvGraphicFramePr>
        <p:xfrm>
          <a:off x="616226" y="423692"/>
          <a:ext cx="10899372" cy="5659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0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BE5A6D9D-90C6-3BF7-3F3C-CE85A185C518}"/>
              </a:ext>
            </a:extLst>
          </p:cNvPr>
          <p:cNvGraphicFramePr/>
          <p:nvPr/>
        </p:nvGraphicFramePr>
        <p:xfrm>
          <a:off x="616226" y="423692"/>
          <a:ext cx="10899372" cy="5659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8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3517003236"/>
              </p:ext>
            </p:extLst>
          </p:nvPr>
        </p:nvGraphicFramePr>
        <p:xfrm>
          <a:off x="2581545" y="719314"/>
          <a:ext cx="7030497"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732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4F0A5B2F-08B2-413A-740A-E3C3DC36675D}"/>
              </a:ext>
            </a:extLst>
          </p:cNvPr>
          <p:cNvGraphicFramePr/>
          <p:nvPr>
            <p:extLst>
              <p:ext uri="{D42A27DB-BD31-4B8C-83A1-F6EECF244321}">
                <p14:modId xmlns:p14="http://schemas.microsoft.com/office/powerpoint/2010/main" val="2000793687"/>
              </p:ext>
            </p:extLst>
          </p:nvPr>
        </p:nvGraphicFramePr>
        <p:xfrm>
          <a:off x="1544649" y="1600642"/>
          <a:ext cx="9400874" cy="365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a:extLst>
              <a:ext uri="{FF2B5EF4-FFF2-40B4-BE49-F238E27FC236}">
                <a16:creationId xmlns:a16="http://schemas.microsoft.com/office/drawing/2014/main" id="{D76EA6CD-68FD-14E0-9BAD-49DC9BAD96BB}"/>
              </a:ext>
            </a:extLst>
          </p:cNvPr>
          <p:cNvSpPr txBox="1"/>
          <p:nvPr/>
        </p:nvSpPr>
        <p:spPr>
          <a:xfrm>
            <a:off x="2958485" y="595036"/>
            <a:ext cx="6097712" cy="461665"/>
          </a:xfrm>
          <a:prstGeom prst="rect">
            <a:avLst/>
          </a:prstGeom>
          <a:noFill/>
        </p:spPr>
        <p:txBody>
          <a:bodyPr wrap="square">
            <a:spAutoFit/>
          </a:bodyPr>
          <a:lstStyle/>
          <a:p>
            <a:pPr algn="ctr"/>
            <a:r>
              <a:rPr lang="ar-SA" sz="2400" b="1" dirty="0">
                <a:latin typeface="JF Flat" panose="02000500000000000000" pitchFamily="2" charset="-78"/>
                <a:cs typeface="JF Flat" panose="02000500000000000000" pitchFamily="2" charset="-78"/>
              </a:rPr>
              <a:t>تعريف القرض</a:t>
            </a:r>
            <a:endParaRPr lang="ar-SA" sz="24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309698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B9116245-0BF8-A7FC-F0D0-07DC24886789}"/>
              </a:ext>
            </a:extLst>
          </p:cNvPr>
          <p:cNvSpPr txBox="1"/>
          <p:nvPr/>
        </p:nvSpPr>
        <p:spPr>
          <a:xfrm>
            <a:off x="1043796" y="1207698"/>
            <a:ext cx="10317193" cy="750498"/>
          </a:xfrm>
          <a:prstGeom prst="rect">
            <a:avLst/>
          </a:prstGeom>
          <a:solidFill>
            <a:schemeClr val="bg1"/>
          </a:solidFill>
        </p:spPr>
        <p:txBody>
          <a:bodyPr wrap="square" rtlCol="1">
            <a:spAutoFit/>
          </a:bodyPr>
          <a:lstStyle/>
          <a:p>
            <a:endParaRPr lang="ar-SA" dirty="0"/>
          </a:p>
        </p:txBody>
      </p:sp>
      <p:graphicFrame>
        <p:nvGraphicFramePr>
          <p:cNvPr id="3" name="رسم تخطيطي 2">
            <a:extLst>
              <a:ext uri="{FF2B5EF4-FFF2-40B4-BE49-F238E27FC236}">
                <a16:creationId xmlns:a16="http://schemas.microsoft.com/office/drawing/2014/main" id="{459A4997-67CD-F4C4-A577-97570BE4457D}"/>
              </a:ext>
            </a:extLst>
          </p:cNvPr>
          <p:cNvGraphicFramePr/>
          <p:nvPr>
            <p:extLst>
              <p:ext uri="{D42A27DB-BD31-4B8C-83A1-F6EECF244321}">
                <p14:modId xmlns:p14="http://schemas.microsoft.com/office/powerpoint/2010/main" val="553177964"/>
              </p:ext>
            </p:extLst>
          </p:nvPr>
        </p:nvGraphicFramePr>
        <p:xfrm>
          <a:off x="751420" y="867265"/>
          <a:ext cx="10689159" cy="512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a:extLst>
              <a:ext uri="{FF2B5EF4-FFF2-40B4-BE49-F238E27FC236}">
                <a16:creationId xmlns:a16="http://schemas.microsoft.com/office/drawing/2014/main" id="{A83F4CD3-72EF-B856-00A3-EF3A0072E9BA}"/>
              </a:ext>
            </a:extLst>
          </p:cNvPr>
          <p:cNvSpPr txBox="1"/>
          <p:nvPr/>
        </p:nvSpPr>
        <p:spPr>
          <a:xfrm>
            <a:off x="3138655" y="200974"/>
            <a:ext cx="6127474" cy="584775"/>
          </a:xfrm>
          <a:prstGeom prst="rect">
            <a:avLst/>
          </a:prstGeom>
          <a:noFill/>
        </p:spPr>
        <p:txBody>
          <a:bodyPr wrap="square">
            <a:spAutoFit/>
          </a:bodyPr>
          <a:lstStyle/>
          <a:p>
            <a:pPr algn="ctr"/>
            <a:r>
              <a:rPr lang="ar-SA" sz="3200" dirty="0">
                <a:latin typeface="JF Flat" panose="02000500000000000000" pitchFamily="2" charset="-78"/>
                <a:cs typeface="JF Flat" panose="02000500000000000000" pitchFamily="2" charset="-78"/>
              </a:rPr>
              <a:t>أركان القرض وشروطه</a:t>
            </a:r>
            <a:endParaRPr lang="ar-SA" sz="3200" b="1"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80411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1F7F3D63-C61B-7E9B-C95A-AACB78DA17A3}"/>
              </a:ext>
            </a:extLst>
          </p:cNvPr>
          <p:cNvGraphicFramePr/>
          <p:nvPr>
            <p:extLst>
              <p:ext uri="{D42A27DB-BD31-4B8C-83A1-F6EECF244321}">
                <p14:modId xmlns:p14="http://schemas.microsoft.com/office/powerpoint/2010/main" val="3061066911"/>
              </p:ext>
            </p:extLst>
          </p:nvPr>
        </p:nvGraphicFramePr>
        <p:xfrm>
          <a:off x="1944777" y="336056"/>
          <a:ext cx="8515230" cy="570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0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612219E5-5A7C-72AB-02D5-A517A2050869}"/>
              </a:ext>
            </a:extLst>
          </p:cNvPr>
          <p:cNvGraphicFramePr/>
          <p:nvPr>
            <p:extLst>
              <p:ext uri="{D42A27DB-BD31-4B8C-83A1-F6EECF244321}">
                <p14:modId xmlns:p14="http://schemas.microsoft.com/office/powerpoint/2010/main" val="3874989484"/>
              </p:ext>
            </p:extLst>
          </p:nvPr>
        </p:nvGraphicFramePr>
        <p:xfrm>
          <a:off x="2032264" y="719314"/>
          <a:ext cx="8129059" cy="511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235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3" name="رسم تخطيطي 2">
            <a:extLst>
              <a:ext uri="{FF2B5EF4-FFF2-40B4-BE49-F238E27FC236}">
                <a16:creationId xmlns:a16="http://schemas.microsoft.com/office/drawing/2014/main" id="{00BC9827-E376-D030-C749-01AEDCC8F796}"/>
              </a:ext>
            </a:extLst>
          </p:cNvPr>
          <p:cNvGraphicFramePr/>
          <p:nvPr>
            <p:extLst>
              <p:ext uri="{D42A27DB-BD31-4B8C-83A1-F6EECF244321}">
                <p14:modId xmlns:p14="http://schemas.microsoft.com/office/powerpoint/2010/main" val="2064667955"/>
              </p:ext>
            </p:extLst>
          </p:nvPr>
        </p:nvGraphicFramePr>
        <p:xfrm>
          <a:off x="1304277" y="318112"/>
          <a:ext cx="10056149" cy="5595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47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BE5A6D9D-90C6-3BF7-3F3C-CE85A185C518}"/>
              </a:ext>
            </a:extLst>
          </p:cNvPr>
          <p:cNvGraphicFramePr/>
          <p:nvPr>
            <p:extLst>
              <p:ext uri="{D42A27DB-BD31-4B8C-83A1-F6EECF244321}">
                <p14:modId xmlns:p14="http://schemas.microsoft.com/office/powerpoint/2010/main" val="290179975"/>
              </p:ext>
            </p:extLst>
          </p:nvPr>
        </p:nvGraphicFramePr>
        <p:xfrm>
          <a:off x="1294217" y="1328154"/>
          <a:ext cx="9605154" cy="4201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00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BE5A6D9D-90C6-3BF7-3F3C-CE85A185C518}"/>
              </a:ext>
            </a:extLst>
          </p:cNvPr>
          <p:cNvGraphicFramePr/>
          <p:nvPr>
            <p:extLst>
              <p:ext uri="{D42A27DB-BD31-4B8C-83A1-F6EECF244321}">
                <p14:modId xmlns:p14="http://schemas.microsoft.com/office/powerpoint/2010/main" val="172809167"/>
              </p:ext>
            </p:extLst>
          </p:nvPr>
        </p:nvGraphicFramePr>
        <p:xfrm>
          <a:off x="1294217" y="1328154"/>
          <a:ext cx="9605154" cy="4201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5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BE5A6D9D-90C6-3BF7-3F3C-CE85A185C518}"/>
              </a:ext>
            </a:extLst>
          </p:cNvPr>
          <p:cNvGraphicFramePr/>
          <p:nvPr>
            <p:extLst>
              <p:ext uri="{D42A27DB-BD31-4B8C-83A1-F6EECF244321}">
                <p14:modId xmlns:p14="http://schemas.microsoft.com/office/powerpoint/2010/main" val="3616603823"/>
              </p:ext>
            </p:extLst>
          </p:nvPr>
        </p:nvGraphicFramePr>
        <p:xfrm>
          <a:off x="1294217" y="1328154"/>
          <a:ext cx="9605154" cy="4201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64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1104587585"/>
              </p:ext>
            </p:extLst>
          </p:nvPr>
        </p:nvGraphicFramePr>
        <p:xfrm>
          <a:off x="2581545" y="719314"/>
          <a:ext cx="7030497"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650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567841417"/>
              </p:ext>
            </p:extLst>
          </p:nvPr>
        </p:nvGraphicFramePr>
        <p:xfrm>
          <a:off x="1423309" y="1930148"/>
          <a:ext cx="9346969" cy="382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1475334045"/>
      </p:ext>
    </p:extLst>
  </p:cSld>
  <p:clrMapOvr>
    <a:masterClrMapping/>
  </p:clrMapOvr>
  <p:transition spd="slow">
    <p:push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4F0A5B2F-08B2-413A-740A-E3C3DC36675D}"/>
              </a:ext>
            </a:extLst>
          </p:cNvPr>
          <p:cNvGraphicFramePr/>
          <p:nvPr>
            <p:extLst>
              <p:ext uri="{D42A27DB-BD31-4B8C-83A1-F6EECF244321}">
                <p14:modId xmlns:p14="http://schemas.microsoft.com/office/powerpoint/2010/main" val="1177627592"/>
              </p:ext>
            </p:extLst>
          </p:nvPr>
        </p:nvGraphicFramePr>
        <p:xfrm>
          <a:off x="983974" y="1600642"/>
          <a:ext cx="9961549" cy="365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a:extLst>
              <a:ext uri="{FF2B5EF4-FFF2-40B4-BE49-F238E27FC236}">
                <a16:creationId xmlns:a16="http://schemas.microsoft.com/office/drawing/2014/main" id="{D76EA6CD-68FD-14E0-9BAD-49DC9BAD96BB}"/>
              </a:ext>
            </a:extLst>
          </p:cNvPr>
          <p:cNvSpPr txBox="1"/>
          <p:nvPr/>
        </p:nvSpPr>
        <p:spPr>
          <a:xfrm>
            <a:off x="2958485" y="595036"/>
            <a:ext cx="6097712" cy="461665"/>
          </a:xfrm>
          <a:prstGeom prst="rect">
            <a:avLst/>
          </a:prstGeom>
          <a:noFill/>
        </p:spPr>
        <p:txBody>
          <a:bodyPr wrap="square">
            <a:spAutoFit/>
          </a:bodyPr>
          <a:lstStyle/>
          <a:p>
            <a:pPr algn="ctr"/>
            <a:r>
              <a:rPr lang="ar-SA" sz="2400" b="1" dirty="0">
                <a:latin typeface="JF Flat" panose="02000500000000000000" pitchFamily="2" charset="-78"/>
                <a:cs typeface="JF Flat" panose="02000500000000000000" pitchFamily="2" charset="-78"/>
              </a:rPr>
              <a:t>بيع التقسيط</a:t>
            </a:r>
            <a:endParaRPr lang="ar-SA" sz="24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6607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8C7FDACA-BA8A-D092-5C52-7DBA7B9D9233}"/>
              </a:ext>
            </a:extLst>
          </p:cNvPr>
          <p:cNvSpPr txBox="1"/>
          <p:nvPr/>
        </p:nvSpPr>
        <p:spPr>
          <a:xfrm>
            <a:off x="3553839" y="381705"/>
            <a:ext cx="5071440" cy="646331"/>
          </a:xfrm>
          <a:prstGeom prst="rect">
            <a:avLst/>
          </a:prstGeom>
          <a:noFill/>
        </p:spPr>
        <p:txBody>
          <a:bodyPr wrap="square">
            <a:spAutoFit/>
          </a:bodyPr>
          <a:lstStyle/>
          <a:p>
            <a:pPr lvl="0" algn="ctr" rtl="1"/>
            <a:r>
              <a:rPr lang="ar-SA" sz="3600" dirty="0">
                <a:solidFill>
                  <a:schemeClr val="accent6">
                    <a:lumMod val="50000"/>
                  </a:schemeClr>
                </a:solidFill>
                <a:latin typeface="JF Flat" panose="02000500000000000000" pitchFamily="2" charset="-78"/>
                <a:cs typeface="JF Flat" panose="02000500000000000000" pitchFamily="2" charset="-78"/>
              </a:rPr>
              <a:t>شروط التقسيط</a:t>
            </a:r>
          </a:p>
        </p:txBody>
      </p:sp>
      <p:graphicFrame>
        <p:nvGraphicFramePr>
          <p:cNvPr id="3" name="رسم تخطيطي 2">
            <a:extLst>
              <a:ext uri="{FF2B5EF4-FFF2-40B4-BE49-F238E27FC236}">
                <a16:creationId xmlns:a16="http://schemas.microsoft.com/office/drawing/2014/main" id="{C744D2D8-072F-D68B-8DE3-81182F307F71}"/>
              </a:ext>
            </a:extLst>
          </p:cNvPr>
          <p:cNvGraphicFramePr/>
          <p:nvPr>
            <p:extLst>
              <p:ext uri="{D42A27DB-BD31-4B8C-83A1-F6EECF244321}">
                <p14:modId xmlns:p14="http://schemas.microsoft.com/office/powerpoint/2010/main" val="3694427148"/>
              </p:ext>
            </p:extLst>
          </p:nvPr>
        </p:nvGraphicFramePr>
        <p:xfrm>
          <a:off x="1397232" y="1644647"/>
          <a:ext cx="9384653" cy="4050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9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48C5CCB6-6665-FA17-A181-AAEB68B7F861}"/>
              </a:ext>
            </a:extLst>
          </p:cNvPr>
          <p:cNvGraphicFramePr/>
          <p:nvPr>
            <p:extLst>
              <p:ext uri="{D42A27DB-BD31-4B8C-83A1-F6EECF244321}">
                <p14:modId xmlns:p14="http://schemas.microsoft.com/office/powerpoint/2010/main" val="3070825785"/>
              </p:ext>
            </p:extLst>
          </p:nvPr>
        </p:nvGraphicFramePr>
        <p:xfrm>
          <a:off x="1485243" y="1393072"/>
          <a:ext cx="9223101" cy="4071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0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4F0A5B2F-08B2-413A-740A-E3C3DC36675D}"/>
              </a:ext>
            </a:extLst>
          </p:cNvPr>
          <p:cNvGraphicFramePr/>
          <p:nvPr>
            <p:extLst>
              <p:ext uri="{D42A27DB-BD31-4B8C-83A1-F6EECF244321}">
                <p14:modId xmlns:p14="http://schemas.microsoft.com/office/powerpoint/2010/main" val="3671459064"/>
              </p:ext>
            </p:extLst>
          </p:nvPr>
        </p:nvGraphicFramePr>
        <p:xfrm>
          <a:off x="983974" y="1292088"/>
          <a:ext cx="10843591" cy="396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a:extLst>
              <a:ext uri="{FF2B5EF4-FFF2-40B4-BE49-F238E27FC236}">
                <a16:creationId xmlns:a16="http://schemas.microsoft.com/office/drawing/2014/main" id="{D76EA6CD-68FD-14E0-9BAD-49DC9BAD96BB}"/>
              </a:ext>
            </a:extLst>
          </p:cNvPr>
          <p:cNvSpPr txBox="1"/>
          <p:nvPr/>
        </p:nvSpPr>
        <p:spPr>
          <a:xfrm>
            <a:off x="2958485" y="595036"/>
            <a:ext cx="6097712" cy="461665"/>
          </a:xfrm>
          <a:prstGeom prst="rect">
            <a:avLst/>
          </a:prstGeom>
          <a:noFill/>
        </p:spPr>
        <p:txBody>
          <a:bodyPr wrap="square">
            <a:spAutoFit/>
          </a:bodyPr>
          <a:lstStyle/>
          <a:p>
            <a:pPr algn="ctr"/>
            <a:r>
              <a:rPr lang="ar-SA" sz="2400" b="1" dirty="0">
                <a:latin typeface="JF Flat" panose="02000500000000000000" pitchFamily="2" charset="-78"/>
                <a:cs typeface="JF Flat" panose="02000500000000000000" pitchFamily="2" charset="-78"/>
              </a:rPr>
              <a:t>المرابحة للآمر بالشراء</a:t>
            </a:r>
            <a:endParaRPr lang="ar-SA" sz="24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16732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nvGraphicFramePr>
        <p:xfrm>
          <a:off x="1670301" y="757222"/>
          <a:ext cx="8838516" cy="534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594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AAD8CBBA-507A-66CA-B9C7-64CE6A5110A2}"/>
              </a:ext>
            </a:extLst>
          </p:cNvPr>
          <p:cNvSpPr txBox="1"/>
          <p:nvPr/>
        </p:nvSpPr>
        <p:spPr>
          <a:xfrm>
            <a:off x="3047907" y="385358"/>
            <a:ext cx="6097772" cy="461665"/>
          </a:xfrm>
          <a:prstGeom prst="rect">
            <a:avLst/>
          </a:prstGeom>
          <a:noFill/>
        </p:spPr>
        <p:txBody>
          <a:bodyPr wrap="square">
            <a:spAutoFit/>
          </a:bodyPr>
          <a:lstStyle/>
          <a:p>
            <a:pPr lvl="0" algn="ctr" rtl="1"/>
            <a:r>
              <a:rPr lang="ar-SA" sz="2400" b="1" dirty="0">
                <a:ln w="0"/>
                <a:effectLst>
                  <a:outerShdw blurRad="38100" dist="25400" dir="5400000" algn="ctr" rotWithShape="0">
                    <a:srgbClr val="6E747A">
                      <a:alpha val="43000"/>
                    </a:srgbClr>
                  </a:outerShdw>
                </a:effectLst>
                <a:latin typeface="JF Flat" panose="02000500000000000000" pitchFamily="2" charset="-78"/>
                <a:cs typeface="JF Flat" panose="02000500000000000000" pitchFamily="2" charset="-78"/>
              </a:rPr>
              <a:t>الإجراءات التي تسبق عقد المرابحة</a:t>
            </a:r>
            <a:r>
              <a:rPr lang="ar-SA" sz="2400" b="1" cap="none" spc="0" dirty="0">
                <a:ln w="12700" cmpd="sng">
                  <a:solidFill>
                    <a:schemeClr val="accent4"/>
                  </a:solidFill>
                  <a:prstDash val="solid"/>
                </a:ln>
                <a:effectLst/>
                <a:latin typeface="JF Flat" panose="02000500000000000000" pitchFamily="2" charset="-78"/>
                <a:cs typeface="JF Flat" panose="02000500000000000000" pitchFamily="2" charset="-78"/>
              </a:rPr>
              <a:t> </a:t>
            </a:r>
          </a:p>
        </p:txBody>
      </p:sp>
      <p:graphicFrame>
        <p:nvGraphicFramePr>
          <p:cNvPr id="3" name="رسم تخطيطي 2">
            <a:extLst>
              <a:ext uri="{FF2B5EF4-FFF2-40B4-BE49-F238E27FC236}">
                <a16:creationId xmlns:a16="http://schemas.microsoft.com/office/drawing/2014/main" id="{11A1BE4F-35FA-429A-B694-2A738148F9C6}"/>
              </a:ext>
            </a:extLst>
          </p:cNvPr>
          <p:cNvGraphicFramePr/>
          <p:nvPr>
            <p:extLst>
              <p:ext uri="{D42A27DB-BD31-4B8C-83A1-F6EECF244321}">
                <p14:modId xmlns:p14="http://schemas.microsoft.com/office/powerpoint/2010/main" val="1094906331"/>
              </p:ext>
            </p:extLst>
          </p:nvPr>
        </p:nvGraphicFramePr>
        <p:xfrm>
          <a:off x="2152575" y="2059806"/>
          <a:ext cx="7888437" cy="401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a:extLst>
              <a:ext uri="{FF2B5EF4-FFF2-40B4-BE49-F238E27FC236}">
                <a16:creationId xmlns:a16="http://schemas.microsoft.com/office/drawing/2014/main" id="{5A766179-A64F-104B-1DB2-9D5CDCC17C0A}"/>
              </a:ext>
            </a:extLst>
          </p:cNvPr>
          <p:cNvSpPr txBox="1"/>
          <p:nvPr/>
        </p:nvSpPr>
        <p:spPr>
          <a:xfrm>
            <a:off x="3047907" y="1253359"/>
            <a:ext cx="6097772" cy="707886"/>
          </a:xfrm>
          <a:prstGeom prst="rect">
            <a:avLst/>
          </a:prstGeom>
          <a:noFill/>
        </p:spPr>
        <p:txBody>
          <a:bodyPr wrap="square" rtlCol="1">
            <a:spAutoFit/>
          </a:bodyPr>
          <a:lstStyle/>
          <a:p>
            <a:pPr algn="ctr"/>
            <a:r>
              <a:rPr lang="ar-SA" sz="2000" dirty="0">
                <a:latin typeface="JF Flat" panose="02000500000000000000" pitchFamily="2" charset="-78"/>
                <a:cs typeface="JF Flat" panose="02000500000000000000" pitchFamily="2" charset="-78"/>
              </a:rPr>
              <a:t>إبداء العميل رغبته في السلعة عن طريق الجهة الممولة : </a:t>
            </a:r>
          </a:p>
        </p:txBody>
      </p:sp>
    </p:spTree>
    <p:extLst>
      <p:ext uri="{BB962C8B-B14F-4D97-AF65-F5344CB8AC3E}">
        <p14:creationId xmlns:p14="http://schemas.microsoft.com/office/powerpoint/2010/main" val="4177141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4F0A5B2F-08B2-413A-740A-E3C3DC36675D}"/>
              </a:ext>
            </a:extLst>
          </p:cNvPr>
          <p:cNvGraphicFramePr/>
          <p:nvPr>
            <p:extLst>
              <p:ext uri="{D42A27DB-BD31-4B8C-83A1-F6EECF244321}">
                <p14:modId xmlns:p14="http://schemas.microsoft.com/office/powerpoint/2010/main" val="2115146865"/>
              </p:ext>
            </p:extLst>
          </p:nvPr>
        </p:nvGraphicFramePr>
        <p:xfrm>
          <a:off x="983974" y="1292088"/>
          <a:ext cx="10843591" cy="396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a:extLst>
              <a:ext uri="{FF2B5EF4-FFF2-40B4-BE49-F238E27FC236}">
                <a16:creationId xmlns:a16="http://schemas.microsoft.com/office/drawing/2014/main" id="{D76EA6CD-68FD-14E0-9BAD-49DC9BAD96BB}"/>
              </a:ext>
            </a:extLst>
          </p:cNvPr>
          <p:cNvSpPr txBox="1"/>
          <p:nvPr/>
        </p:nvSpPr>
        <p:spPr>
          <a:xfrm>
            <a:off x="2958485" y="595036"/>
            <a:ext cx="6097712" cy="461665"/>
          </a:xfrm>
          <a:prstGeom prst="rect">
            <a:avLst/>
          </a:prstGeom>
          <a:noFill/>
        </p:spPr>
        <p:txBody>
          <a:bodyPr wrap="square">
            <a:spAutoFit/>
          </a:bodyPr>
          <a:lstStyle/>
          <a:p>
            <a:pPr algn="ctr"/>
            <a:r>
              <a:rPr lang="ar-SA" sz="2400" b="1" dirty="0">
                <a:latin typeface="JF Flat" panose="02000500000000000000" pitchFamily="2" charset="-78"/>
                <a:cs typeface="JF Flat" panose="02000500000000000000" pitchFamily="2" charset="-78"/>
              </a:rPr>
              <a:t>التورق</a:t>
            </a:r>
            <a:endParaRPr lang="ar-SA" sz="24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7399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2A09D3CD-5002-35D5-BBE1-1DEA7CEEA8BE}"/>
              </a:ext>
            </a:extLst>
          </p:cNvPr>
          <p:cNvSpPr txBox="1"/>
          <p:nvPr/>
        </p:nvSpPr>
        <p:spPr>
          <a:xfrm>
            <a:off x="4195969" y="329625"/>
            <a:ext cx="3800060" cy="523220"/>
          </a:xfrm>
          <a:prstGeom prst="rect">
            <a:avLst/>
          </a:prstGeom>
          <a:noFill/>
        </p:spPr>
        <p:txBody>
          <a:bodyPr wrap="square" rtlCol="1">
            <a:spAutoFit/>
          </a:bodyPr>
          <a:lstStyle/>
          <a:p>
            <a:pPr algn="ctr"/>
            <a:r>
              <a:rPr lang="ar-SA" sz="2800" b="1" dirty="0">
                <a:latin typeface="JF Flat" panose="02000500000000000000" pitchFamily="2" charset="-78"/>
                <a:cs typeface="JF Flat" panose="02000500000000000000" pitchFamily="2" charset="-78"/>
              </a:rPr>
              <a:t>ضوابط صحة التورق</a:t>
            </a:r>
          </a:p>
        </p:txBody>
      </p:sp>
      <p:graphicFrame>
        <p:nvGraphicFramePr>
          <p:cNvPr id="3" name="رسم تخطيطي 2">
            <a:extLst>
              <a:ext uri="{FF2B5EF4-FFF2-40B4-BE49-F238E27FC236}">
                <a16:creationId xmlns:a16="http://schemas.microsoft.com/office/drawing/2014/main" id="{28C14C1E-A258-29F6-447D-65140E3CDE90}"/>
              </a:ext>
            </a:extLst>
          </p:cNvPr>
          <p:cNvGraphicFramePr/>
          <p:nvPr>
            <p:extLst>
              <p:ext uri="{D42A27DB-BD31-4B8C-83A1-F6EECF244321}">
                <p14:modId xmlns:p14="http://schemas.microsoft.com/office/powerpoint/2010/main" val="2939240135"/>
              </p:ext>
            </p:extLst>
          </p:nvPr>
        </p:nvGraphicFramePr>
        <p:xfrm>
          <a:off x="1576698" y="1167848"/>
          <a:ext cx="9040191" cy="452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8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D33255EC-9BB9-D1FE-B898-78FD544BF642}"/>
              </a:ext>
            </a:extLst>
          </p:cNvPr>
          <p:cNvGraphicFramePr/>
          <p:nvPr>
            <p:extLst>
              <p:ext uri="{D42A27DB-BD31-4B8C-83A1-F6EECF244321}">
                <p14:modId xmlns:p14="http://schemas.microsoft.com/office/powerpoint/2010/main" val="342059991"/>
              </p:ext>
            </p:extLst>
          </p:nvPr>
        </p:nvGraphicFramePr>
        <p:xfrm>
          <a:off x="1156218" y="670892"/>
          <a:ext cx="9881151" cy="5163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4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1381025837"/>
              </p:ext>
            </p:extLst>
          </p:nvPr>
        </p:nvGraphicFramePr>
        <p:xfrm>
          <a:off x="1423309" y="2126973"/>
          <a:ext cx="9346969" cy="260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935657747"/>
      </p:ext>
    </p:extLst>
  </p:cSld>
  <p:clrMapOvr>
    <a:masterClrMapping/>
  </p:clrMapOvr>
  <p:transition spd="slow">
    <p:push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AA388ED6-7990-B860-636F-8F69BDC09E9A}"/>
              </a:ext>
            </a:extLst>
          </p:cNvPr>
          <p:cNvSpPr txBox="1"/>
          <p:nvPr/>
        </p:nvSpPr>
        <p:spPr>
          <a:xfrm>
            <a:off x="3050451" y="449086"/>
            <a:ext cx="6092686" cy="523220"/>
          </a:xfrm>
          <a:prstGeom prst="rect">
            <a:avLst/>
          </a:prstGeom>
          <a:noFill/>
        </p:spPr>
        <p:txBody>
          <a:bodyPr wrap="square">
            <a:spAutoFit/>
          </a:bodyPr>
          <a:lstStyle/>
          <a:p>
            <a:pPr algn="ctr"/>
            <a:r>
              <a:rPr lang="ar-SA" sz="2800" dirty="0">
                <a:ln w="0"/>
                <a:effectLst>
                  <a:outerShdw blurRad="38100" dist="25400" dir="5400000" algn="ctr" rotWithShape="0">
                    <a:srgbClr val="6E747A">
                      <a:alpha val="43000"/>
                    </a:srgbClr>
                  </a:outerShdw>
                </a:effectLst>
                <a:latin typeface="JF Flat" panose="02000500000000000000" pitchFamily="2" charset="-78"/>
                <a:cs typeface="JF Flat" panose="02000500000000000000" pitchFamily="2" charset="-78"/>
              </a:rPr>
              <a:t>تعريف الإجارة</a:t>
            </a:r>
          </a:p>
        </p:txBody>
      </p:sp>
      <p:graphicFrame>
        <p:nvGraphicFramePr>
          <p:cNvPr id="3" name="رسم تخطيطي 2">
            <a:extLst>
              <a:ext uri="{FF2B5EF4-FFF2-40B4-BE49-F238E27FC236}">
                <a16:creationId xmlns:a16="http://schemas.microsoft.com/office/drawing/2014/main" id="{EF05F3A5-3064-EE29-C98F-8DCBDF0109A1}"/>
              </a:ext>
            </a:extLst>
          </p:cNvPr>
          <p:cNvGraphicFramePr/>
          <p:nvPr>
            <p:extLst>
              <p:ext uri="{D42A27DB-BD31-4B8C-83A1-F6EECF244321}">
                <p14:modId xmlns:p14="http://schemas.microsoft.com/office/powerpoint/2010/main" val="3319582682"/>
              </p:ext>
            </p:extLst>
          </p:nvPr>
        </p:nvGraphicFramePr>
        <p:xfrm>
          <a:off x="1258272" y="2089429"/>
          <a:ext cx="9677044" cy="267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8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32E305C9-FF83-33DB-BE32-2DABCCED1999}"/>
              </a:ext>
            </a:extLst>
          </p:cNvPr>
          <p:cNvGraphicFramePr/>
          <p:nvPr>
            <p:extLst>
              <p:ext uri="{D42A27DB-BD31-4B8C-83A1-F6EECF244321}">
                <p14:modId xmlns:p14="http://schemas.microsoft.com/office/powerpoint/2010/main" val="1943833256"/>
              </p:ext>
            </p:extLst>
          </p:nvPr>
        </p:nvGraphicFramePr>
        <p:xfrm>
          <a:off x="1340598" y="868051"/>
          <a:ext cx="9497921" cy="5121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38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D1256103-5072-8A21-0FDA-AEC57E5C6D0F}"/>
              </a:ext>
            </a:extLst>
          </p:cNvPr>
          <p:cNvSpPr txBox="1"/>
          <p:nvPr/>
        </p:nvSpPr>
        <p:spPr>
          <a:xfrm>
            <a:off x="3045584" y="260648"/>
            <a:ext cx="6097656" cy="523220"/>
          </a:xfrm>
          <a:prstGeom prst="rect">
            <a:avLst/>
          </a:prstGeom>
          <a:noFill/>
        </p:spPr>
        <p:txBody>
          <a:bodyPr wrap="square">
            <a:spAutoFit/>
          </a:bodyPr>
          <a:lstStyle/>
          <a:p>
            <a:pPr lvl="0" algn="ctr" rtl="1"/>
            <a:r>
              <a:rPr lang="ar-SA" sz="2800" dirty="0">
                <a:ln w="0"/>
                <a:effectLst>
                  <a:outerShdw blurRad="38100" dist="25400" dir="5400000" algn="ctr" rotWithShape="0">
                    <a:srgbClr val="6E747A">
                      <a:alpha val="43000"/>
                    </a:srgbClr>
                  </a:outerShdw>
                </a:effectLst>
                <a:latin typeface="JF Flat" panose="02000500000000000000" pitchFamily="2" charset="-78"/>
                <a:cs typeface="JF Flat" panose="02000500000000000000" pitchFamily="2" charset="-78"/>
              </a:rPr>
              <a:t>أحكام المنفعة والعين المؤجرة </a:t>
            </a:r>
          </a:p>
        </p:txBody>
      </p:sp>
      <p:graphicFrame>
        <p:nvGraphicFramePr>
          <p:cNvPr id="3" name="رسم تخطيطي 2">
            <a:extLst>
              <a:ext uri="{FF2B5EF4-FFF2-40B4-BE49-F238E27FC236}">
                <a16:creationId xmlns:a16="http://schemas.microsoft.com/office/drawing/2014/main" id="{E8FD1165-E308-F91B-B845-C394A6F0A503}"/>
              </a:ext>
            </a:extLst>
          </p:cNvPr>
          <p:cNvGraphicFramePr/>
          <p:nvPr>
            <p:extLst>
              <p:ext uri="{D42A27DB-BD31-4B8C-83A1-F6EECF244321}">
                <p14:modId xmlns:p14="http://schemas.microsoft.com/office/powerpoint/2010/main" val="1401276890"/>
              </p:ext>
            </p:extLst>
          </p:nvPr>
        </p:nvGraphicFramePr>
        <p:xfrm>
          <a:off x="1259395" y="628625"/>
          <a:ext cx="9674798" cy="560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3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994E1BCD-C3F9-A556-64CF-CAB81F6BE669}"/>
              </a:ext>
            </a:extLst>
          </p:cNvPr>
          <p:cNvGraphicFramePr/>
          <p:nvPr>
            <p:extLst>
              <p:ext uri="{D42A27DB-BD31-4B8C-83A1-F6EECF244321}">
                <p14:modId xmlns:p14="http://schemas.microsoft.com/office/powerpoint/2010/main" val="118665895"/>
              </p:ext>
            </p:extLst>
          </p:nvPr>
        </p:nvGraphicFramePr>
        <p:xfrm>
          <a:off x="1191038" y="515409"/>
          <a:ext cx="9811512" cy="5827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5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1067416182"/>
              </p:ext>
            </p:extLst>
          </p:nvPr>
        </p:nvGraphicFramePr>
        <p:xfrm>
          <a:off x="1423309" y="2126973"/>
          <a:ext cx="9346969" cy="260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637881973"/>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612219E5-5A7C-72AB-02D5-A517A2050869}"/>
              </a:ext>
            </a:extLst>
          </p:cNvPr>
          <p:cNvGraphicFramePr/>
          <p:nvPr>
            <p:extLst>
              <p:ext uri="{D42A27DB-BD31-4B8C-83A1-F6EECF244321}">
                <p14:modId xmlns:p14="http://schemas.microsoft.com/office/powerpoint/2010/main" val="3642117656"/>
              </p:ext>
            </p:extLst>
          </p:nvPr>
        </p:nvGraphicFramePr>
        <p:xfrm>
          <a:off x="2032264" y="719314"/>
          <a:ext cx="8129059" cy="511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435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AA388ED6-7990-B860-636F-8F69BDC09E9A}"/>
              </a:ext>
            </a:extLst>
          </p:cNvPr>
          <p:cNvSpPr txBox="1"/>
          <p:nvPr/>
        </p:nvSpPr>
        <p:spPr>
          <a:xfrm>
            <a:off x="3050451" y="449086"/>
            <a:ext cx="6092686" cy="523220"/>
          </a:xfrm>
          <a:prstGeom prst="rect">
            <a:avLst/>
          </a:prstGeom>
          <a:noFill/>
        </p:spPr>
        <p:txBody>
          <a:bodyPr wrap="square">
            <a:spAutoFit/>
          </a:bodyPr>
          <a:lstStyle/>
          <a:p>
            <a:pPr algn="ctr"/>
            <a:r>
              <a:rPr lang="ar-SA" sz="2800" dirty="0">
                <a:ln w="0"/>
                <a:effectLst>
                  <a:outerShdw blurRad="38100" dist="25400" dir="5400000" algn="ctr" rotWithShape="0">
                    <a:srgbClr val="6E747A">
                      <a:alpha val="43000"/>
                    </a:srgbClr>
                  </a:outerShdw>
                </a:effectLst>
                <a:latin typeface="JF Flat" panose="02000500000000000000" pitchFamily="2" charset="-78"/>
                <a:cs typeface="JF Flat" panose="02000500000000000000" pitchFamily="2" charset="-78"/>
              </a:rPr>
              <a:t>تعريف المشاركة المتناقصة</a:t>
            </a:r>
          </a:p>
        </p:txBody>
      </p:sp>
      <p:graphicFrame>
        <p:nvGraphicFramePr>
          <p:cNvPr id="3" name="رسم تخطيطي 2">
            <a:extLst>
              <a:ext uri="{FF2B5EF4-FFF2-40B4-BE49-F238E27FC236}">
                <a16:creationId xmlns:a16="http://schemas.microsoft.com/office/drawing/2014/main" id="{EF05F3A5-3064-EE29-C98F-8DCBDF0109A1}"/>
              </a:ext>
            </a:extLst>
          </p:cNvPr>
          <p:cNvGraphicFramePr/>
          <p:nvPr>
            <p:extLst>
              <p:ext uri="{D42A27DB-BD31-4B8C-83A1-F6EECF244321}">
                <p14:modId xmlns:p14="http://schemas.microsoft.com/office/powerpoint/2010/main" val="2340031171"/>
              </p:ext>
            </p:extLst>
          </p:nvPr>
        </p:nvGraphicFramePr>
        <p:xfrm>
          <a:off x="1258272" y="2089429"/>
          <a:ext cx="9677044" cy="267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8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7263AE8B-2994-82E4-0908-0B5453A3257B}"/>
              </a:ext>
            </a:extLst>
          </p:cNvPr>
          <p:cNvGraphicFramePr/>
          <p:nvPr>
            <p:extLst>
              <p:ext uri="{D42A27DB-BD31-4B8C-83A1-F6EECF244321}">
                <p14:modId xmlns:p14="http://schemas.microsoft.com/office/powerpoint/2010/main" val="4254133205"/>
              </p:ext>
            </p:extLst>
          </p:nvPr>
        </p:nvGraphicFramePr>
        <p:xfrm>
          <a:off x="1241472" y="998919"/>
          <a:ext cx="9696174" cy="4860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1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EE3E7364-AE7D-E78A-B62A-F3664AC1CDBC}"/>
              </a:ext>
            </a:extLst>
          </p:cNvPr>
          <p:cNvGraphicFramePr/>
          <p:nvPr>
            <p:extLst>
              <p:ext uri="{D42A27DB-BD31-4B8C-83A1-F6EECF244321}">
                <p14:modId xmlns:p14="http://schemas.microsoft.com/office/powerpoint/2010/main" val="971071195"/>
              </p:ext>
            </p:extLst>
          </p:nvPr>
        </p:nvGraphicFramePr>
        <p:xfrm>
          <a:off x="1016794" y="916424"/>
          <a:ext cx="10160000" cy="502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85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AA2C70A9-BC72-203C-6D0B-E992C8983A09}"/>
              </a:ext>
            </a:extLst>
          </p:cNvPr>
          <p:cNvGraphicFramePr/>
          <p:nvPr>
            <p:extLst>
              <p:ext uri="{D42A27DB-BD31-4B8C-83A1-F6EECF244321}">
                <p14:modId xmlns:p14="http://schemas.microsoft.com/office/powerpoint/2010/main" val="3928786540"/>
              </p:ext>
            </p:extLst>
          </p:nvPr>
        </p:nvGraphicFramePr>
        <p:xfrm>
          <a:off x="1021487" y="1149892"/>
          <a:ext cx="10150613" cy="4558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6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4169519031"/>
              </p:ext>
            </p:extLst>
          </p:nvPr>
        </p:nvGraphicFramePr>
        <p:xfrm>
          <a:off x="1423309" y="2126973"/>
          <a:ext cx="9346969" cy="260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1583723999"/>
      </p:ext>
    </p:extLst>
  </p:cSld>
  <p:clrMapOvr>
    <a:masterClrMapping/>
  </p:clrMapOvr>
  <p:transition spd="slow">
    <p:push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AA388ED6-7990-B860-636F-8F69BDC09E9A}"/>
              </a:ext>
            </a:extLst>
          </p:cNvPr>
          <p:cNvSpPr txBox="1"/>
          <p:nvPr/>
        </p:nvSpPr>
        <p:spPr>
          <a:xfrm>
            <a:off x="3050451" y="449086"/>
            <a:ext cx="6092686" cy="523220"/>
          </a:xfrm>
          <a:prstGeom prst="rect">
            <a:avLst/>
          </a:prstGeom>
          <a:noFill/>
        </p:spPr>
        <p:txBody>
          <a:bodyPr wrap="square">
            <a:spAutoFit/>
          </a:bodyPr>
          <a:lstStyle/>
          <a:p>
            <a:pPr algn="ctr"/>
            <a:r>
              <a:rPr lang="ar-SA" sz="2800" dirty="0">
                <a:ln w="0"/>
                <a:effectLst>
                  <a:outerShdw blurRad="38100" dist="25400" dir="5400000" algn="ctr" rotWithShape="0">
                    <a:srgbClr val="6E747A">
                      <a:alpha val="43000"/>
                    </a:srgbClr>
                  </a:outerShdw>
                </a:effectLst>
                <a:latin typeface="JF Flat" panose="02000500000000000000" pitchFamily="2" charset="-78"/>
                <a:cs typeface="JF Flat" panose="02000500000000000000" pitchFamily="2" charset="-78"/>
              </a:rPr>
              <a:t>تعريف التمويل الجماعي</a:t>
            </a:r>
          </a:p>
        </p:txBody>
      </p:sp>
      <p:graphicFrame>
        <p:nvGraphicFramePr>
          <p:cNvPr id="4" name="رسم تخطيطي 3">
            <a:extLst>
              <a:ext uri="{FF2B5EF4-FFF2-40B4-BE49-F238E27FC236}">
                <a16:creationId xmlns:a16="http://schemas.microsoft.com/office/drawing/2014/main" id="{CE25910A-C6CA-F303-E8CF-932C58471885}"/>
              </a:ext>
            </a:extLst>
          </p:cNvPr>
          <p:cNvGraphicFramePr/>
          <p:nvPr>
            <p:extLst>
              <p:ext uri="{D42A27DB-BD31-4B8C-83A1-F6EECF244321}">
                <p14:modId xmlns:p14="http://schemas.microsoft.com/office/powerpoint/2010/main" val="1865902120"/>
              </p:ext>
            </p:extLst>
          </p:nvPr>
        </p:nvGraphicFramePr>
        <p:xfrm>
          <a:off x="1398050" y="1476055"/>
          <a:ext cx="9395900" cy="4554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a:extLst>
              <a:ext uri="{FF2B5EF4-FFF2-40B4-BE49-F238E27FC236}">
                <a16:creationId xmlns:a16="http://schemas.microsoft.com/office/drawing/2014/main" id="{9A64B951-B3EA-B0BB-F043-CC957F6580AA}"/>
              </a:ext>
            </a:extLst>
          </p:cNvPr>
          <p:cNvSpPr txBox="1"/>
          <p:nvPr/>
        </p:nvSpPr>
        <p:spPr>
          <a:xfrm>
            <a:off x="9264771" y="2509644"/>
            <a:ext cx="1293963" cy="523220"/>
          </a:xfrm>
          <a:prstGeom prst="rect">
            <a:avLst/>
          </a:prstGeom>
          <a:noFill/>
        </p:spPr>
        <p:txBody>
          <a:bodyPr wrap="square" rtlCol="1">
            <a:spAutoFit/>
          </a:bodyPr>
          <a:lstStyle/>
          <a:p>
            <a:pPr algn="ctr"/>
            <a:r>
              <a:rPr lang="ar-SA" sz="2800" dirty="0">
                <a:latin typeface="JF Flat" panose="02000500000000000000" pitchFamily="2" charset="-78"/>
                <a:cs typeface="JF Flat" panose="02000500000000000000" pitchFamily="2" charset="-78"/>
              </a:rPr>
              <a:t>تعريفه</a:t>
            </a:r>
          </a:p>
        </p:txBody>
      </p:sp>
      <p:sp>
        <p:nvSpPr>
          <p:cNvPr id="6" name="مربع نص 5">
            <a:extLst>
              <a:ext uri="{FF2B5EF4-FFF2-40B4-BE49-F238E27FC236}">
                <a16:creationId xmlns:a16="http://schemas.microsoft.com/office/drawing/2014/main" id="{FEE2C90D-DEA1-1529-7850-08BF2998E2F0}"/>
              </a:ext>
            </a:extLst>
          </p:cNvPr>
          <p:cNvSpPr txBox="1"/>
          <p:nvPr/>
        </p:nvSpPr>
        <p:spPr>
          <a:xfrm>
            <a:off x="9264771" y="4470895"/>
            <a:ext cx="1293963" cy="523220"/>
          </a:xfrm>
          <a:prstGeom prst="rect">
            <a:avLst/>
          </a:prstGeom>
          <a:noFill/>
        </p:spPr>
        <p:txBody>
          <a:bodyPr wrap="square" rtlCol="1">
            <a:spAutoFit/>
          </a:bodyPr>
          <a:lstStyle/>
          <a:p>
            <a:pPr algn="ctr"/>
            <a:r>
              <a:rPr lang="ar-SA" sz="2800" dirty="0">
                <a:latin typeface="JF Flat" panose="02000500000000000000" pitchFamily="2" charset="-78"/>
                <a:cs typeface="JF Flat" panose="02000500000000000000" pitchFamily="2" charset="-78"/>
              </a:rPr>
              <a:t>محله</a:t>
            </a:r>
          </a:p>
        </p:txBody>
      </p:sp>
    </p:spTree>
    <p:extLst>
      <p:ext uri="{BB962C8B-B14F-4D97-AF65-F5344CB8AC3E}">
        <p14:creationId xmlns:p14="http://schemas.microsoft.com/office/powerpoint/2010/main" val="247663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344009261"/>
              </p:ext>
            </p:extLst>
          </p:nvPr>
        </p:nvGraphicFramePr>
        <p:xfrm>
          <a:off x="1423309" y="1317025"/>
          <a:ext cx="9346969" cy="382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pic>
        <p:nvPicPr>
          <p:cNvPr id="3" name="رسم 2" descr="مدينة خطوط عريضة">
            <a:hlinkClick r:id="rId8"/>
            <a:extLst>
              <a:ext uri="{FF2B5EF4-FFF2-40B4-BE49-F238E27FC236}">
                <a16:creationId xmlns:a16="http://schemas.microsoft.com/office/drawing/2014/main" id="{80BBF877-44FA-6B26-01DC-3746842AF0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61707" y="5140527"/>
            <a:ext cx="914400" cy="914400"/>
          </a:xfrm>
          <a:prstGeom prst="rect">
            <a:avLst/>
          </a:prstGeom>
        </p:spPr>
      </p:pic>
      <p:pic>
        <p:nvPicPr>
          <p:cNvPr id="5" name="رسم 4" descr="مبنى مدرسي خطوط عريضة">
            <a:hlinkClick r:id="rId11"/>
            <a:extLst>
              <a:ext uri="{FF2B5EF4-FFF2-40B4-BE49-F238E27FC236}">
                <a16:creationId xmlns:a16="http://schemas.microsoft.com/office/drawing/2014/main" id="{61B9023B-9188-3DC3-884B-FA4155DAA3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17483" y="5140527"/>
            <a:ext cx="914400" cy="914400"/>
          </a:xfrm>
          <a:prstGeom prst="rect">
            <a:avLst/>
          </a:prstGeom>
        </p:spPr>
      </p:pic>
    </p:spTree>
    <p:extLst>
      <p:ext uri="{BB962C8B-B14F-4D97-AF65-F5344CB8AC3E}">
        <p14:creationId xmlns:p14="http://schemas.microsoft.com/office/powerpoint/2010/main" val="1620505363"/>
      </p:ext>
    </p:extLst>
  </p:cSld>
  <p:clrMapOvr>
    <a:masterClrMapping/>
  </p:clrMapOvr>
  <p:transition spd="slow">
    <p:push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AD4D8959-F6E6-EE42-A3C1-1DF5A4D9E7D5}"/>
              </a:ext>
            </a:extLst>
          </p:cNvPr>
          <p:cNvSpPr txBox="1"/>
          <p:nvPr/>
        </p:nvSpPr>
        <p:spPr>
          <a:xfrm>
            <a:off x="3047172" y="381864"/>
            <a:ext cx="6097656" cy="461665"/>
          </a:xfrm>
          <a:prstGeom prst="rect">
            <a:avLst/>
          </a:prstGeom>
          <a:noFill/>
        </p:spPr>
        <p:txBody>
          <a:bodyPr wrap="square">
            <a:spAutoFit/>
          </a:bodyPr>
          <a:lstStyle/>
          <a:p>
            <a:pPr algn="ctr"/>
            <a:r>
              <a:rPr lang="ar-SA" sz="2400" b="1" dirty="0">
                <a:solidFill>
                  <a:schemeClr val="accent6">
                    <a:lumMod val="75000"/>
                  </a:schemeClr>
                </a:solidFill>
                <a:latin typeface="JF Flat" panose="02000500000000000000" pitchFamily="2" charset="-78"/>
                <a:cs typeface="JF Flat" panose="02000500000000000000" pitchFamily="2" charset="-78"/>
              </a:rPr>
              <a:t>صيغ منحه للعملاء</a:t>
            </a:r>
          </a:p>
        </p:txBody>
      </p:sp>
      <p:graphicFrame>
        <p:nvGraphicFramePr>
          <p:cNvPr id="3" name="رسم تخطيطي 2">
            <a:extLst>
              <a:ext uri="{FF2B5EF4-FFF2-40B4-BE49-F238E27FC236}">
                <a16:creationId xmlns:a16="http://schemas.microsoft.com/office/drawing/2014/main" id="{6F8C7C82-B34E-4F9F-EB71-78D94625B039}"/>
              </a:ext>
            </a:extLst>
          </p:cNvPr>
          <p:cNvGraphicFramePr/>
          <p:nvPr>
            <p:extLst>
              <p:ext uri="{D42A27DB-BD31-4B8C-83A1-F6EECF244321}">
                <p14:modId xmlns:p14="http://schemas.microsoft.com/office/powerpoint/2010/main" val="2576954095"/>
              </p:ext>
            </p:extLst>
          </p:nvPr>
        </p:nvGraphicFramePr>
        <p:xfrm>
          <a:off x="2032000" y="9482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45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5D4ED0C7-A367-2D52-C26F-DF815BBB157A}"/>
              </a:ext>
            </a:extLst>
          </p:cNvPr>
          <p:cNvSpPr txBox="1"/>
          <p:nvPr/>
        </p:nvSpPr>
        <p:spPr>
          <a:xfrm>
            <a:off x="3047172" y="381864"/>
            <a:ext cx="6097656" cy="830997"/>
          </a:xfrm>
          <a:prstGeom prst="rect">
            <a:avLst/>
          </a:prstGeom>
          <a:noFill/>
        </p:spPr>
        <p:txBody>
          <a:bodyPr wrap="square">
            <a:spAutoFit/>
          </a:bodyPr>
          <a:lstStyle/>
          <a:p>
            <a:pPr algn="ctr"/>
            <a:r>
              <a:rPr lang="ar-SA" sz="2400" b="1" dirty="0">
                <a:solidFill>
                  <a:schemeClr val="accent6">
                    <a:lumMod val="75000"/>
                  </a:schemeClr>
                </a:solidFill>
                <a:latin typeface="JF Flat" panose="02000500000000000000" pitchFamily="2" charset="-78"/>
                <a:cs typeface="JF Flat" panose="02000500000000000000" pitchFamily="2" charset="-78"/>
              </a:rPr>
              <a:t>مشاركة المؤسسات مع البنوك التقليدية في التمويل المصرفي المجمع </a:t>
            </a:r>
          </a:p>
        </p:txBody>
      </p:sp>
      <p:graphicFrame>
        <p:nvGraphicFramePr>
          <p:cNvPr id="3" name="رسم تخطيطي 2">
            <a:extLst>
              <a:ext uri="{FF2B5EF4-FFF2-40B4-BE49-F238E27FC236}">
                <a16:creationId xmlns:a16="http://schemas.microsoft.com/office/drawing/2014/main" id="{DD3FDDF8-04F0-73E6-5F96-70AF92EED8AC}"/>
              </a:ext>
            </a:extLst>
          </p:cNvPr>
          <p:cNvGraphicFramePr/>
          <p:nvPr>
            <p:extLst>
              <p:ext uri="{D42A27DB-BD31-4B8C-83A1-F6EECF244321}">
                <p14:modId xmlns:p14="http://schemas.microsoft.com/office/powerpoint/2010/main" val="3334620141"/>
              </p:ext>
            </p:extLst>
          </p:nvPr>
        </p:nvGraphicFramePr>
        <p:xfrm>
          <a:off x="281609" y="1783153"/>
          <a:ext cx="11628782" cy="4567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5659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591CDC4E-022E-52EC-9AB4-EFEF696AAB3A}"/>
              </a:ext>
            </a:extLst>
          </p:cNvPr>
          <p:cNvGraphicFramePr/>
          <p:nvPr>
            <p:extLst>
              <p:ext uri="{D42A27DB-BD31-4B8C-83A1-F6EECF244321}">
                <p14:modId xmlns:p14="http://schemas.microsoft.com/office/powerpoint/2010/main" val="3093133684"/>
              </p:ext>
            </p:extLst>
          </p:nvPr>
        </p:nvGraphicFramePr>
        <p:xfrm>
          <a:off x="655120" y="889653"/>
          <a:ext cx="10883348" cy="507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9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Content Placeholder 2">
            <a:extLst>
              <a:ext uri="{FF2B5EF4-FFF2-40B4-BE49-F238E27FC236}">
                <a16:creationId xmlns:a16="http://schemas.microsoft.com/office/drawing/2014/main" id="{7E2AEE8B-4FE6-A131-FCAE-88A2A9A95041}"/>
              </a:ext>
            </a:extLst>
          </p:cNvPr>
          <p:cNvSpPr txBox="1">
            <a:spLocks/>
          </p:cNvSpPr>
          <p:nvPr/>
        </p:nvSpPr>
        <p:spPr>
          <a:xfrm>
            <a:off x="2383166" y="247858"/>
            <a:ext cx="7427256" cy="114362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buFontTx/>
              <a:buNone/>
            </a:pPr>
            <a:r>
              <a:rPr lang="ar-SA" b="1" dirty="0">
                <a:latin typeface="JF Flat" panose="02000500000000000000" pitchFamily="2" charset="-78"/>
                <a:cs typeface="JF Flat" panose="02000500000000000000" pitchFamily="2" charset="-78"/>
              </a:rPr>
              <a:t>صيغ التمويل الشرعية التي يقصد بها الربح</a:t>
            </a:r>
            <a:endParaRPr lang="ar-EG" b="1" dirty="0">
              <a:latin typeface="JF Flat" panose="02000500000000000000" pitchFamily="2" charset="-78"/>
              <a:cs typeface="JF Flat" panose="02000500000000000000" pitchFamily="2" charset="-78"/>
            </a:endParaRPr>
          </a:p>
        </p:txBody>
      </p:sp>
      <p:graphicFrame>
        <p:nvGraphicFramePr>
          <p:cNvPr id="3" name="Diagram 3">
            <a:extLst>
              <a:ext uri="{FF2B5EF4-FFF2-40B4-BE49-F238E27FC236}">
                <a16:creationId xmlns:a16="http://schemas.microsoft.com/office/drawing/2014/main" id="{3B41B206-5448-FA98-D8D3-89C8553644E9}"/>
              </a:ext>
            </a:extLst>
          </p:cNvPr>
          <p:cNvGraphicFramePr/>
          <p:nvPr>
            <p:extLst>
              <p:ext uri="{D42A27DB-BD31-4B8C-83A1-F6EECF244321}">
                <p14:modId xmlns:p14="http://schemas.microsoft.com/office/powerpoint/2010/main" val="661091063"/>
              </p:ext>
            </p:extLst>
          </p:nvPr>
        </p:nvGraphicFramePr>
        <p:xfrm>
          <a:off x="2383166" y="1391479"/>
          <a:ext cx="8130208" cy="4224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7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3"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04B1D6CC-2D1B-4ABB-23E3-092C3E1F7AB8}"/>
              </a:ext>
            </a:extLst>
          </p:cNvPr>
          <p:cNvSpPr txBox="1"/>
          <p:nvPr/>
        </p:nvSpPr>
        <p:spPr>
          <a:xfrm>
            <a:off x="3047172" y="381864"/>
            <a:ext cx="6097656" cy="830997"/>
          </a:xfrm>
          <a:prstGeom prst="rect">
            <a:avLst/>
          </a:prstGeom>
          <a:noFill/>
        </p:spPr>
        <p:txBody>
          <a:bodyPr wrap="square">
            <a:spAutoFit/>
          </a:bodyPr>
          <a:lstStyle/>
          <a:p>
            <a:pPr algn="ctr"/>
            <a:r>
              <a:rPr lang="ar-SA" sz="2400" b="1" dirty="0">
                <a:solidFill>
                  <a:schemeClr val="accent6">
                    <a:lumMod val="75000"/>
                  </a:schemeClr>
                </a:solidFill>
                <a:latin typeface="JF Flat" panose="02000500000000000000" pitchFamily="2" charset="-78"/>
                <a:cs typeface="JF Flat" panose="02000500000000000000" pitchFamily="2" charset="-78"/>
              </a:rPr>
              <a:t>الأساليب المشروعة للعلاقة بين أطراف التمويل المصرفي المجمع</a:t>
            </a:r>
          </a:p>
        </p:txBody>
      </p:sp>
      <p:graphicFrame>
        <p:nvGraphicFramePr>
          <p:cNvPr id="3" name="رسم تخطيطي 2">
            <a:extLst>
              <a:ext uri="{FF2B5EF4-FFF2-40B4-BE49-F238E27FC236}">
                <a16:creationId xmlns:a16="http://schemas.microsoft.com/office/drawing/2014/main" id="{BC4C7C67-2A37-FE6D-9344-8EA0287F85EE}"/>
              </a:ext>
            </a:extLst>
          </p:cNvPr>
          <p:cNvGraphicFramePr/>
          <p:nvPr>
            <p:extLst>
              <p:ext uri="{D42A27DB-BD31-4B8C-83A1-F6EECF244321}">
                <p14:modId xmlns:p14="http://schemas.microsoft.com/office/powerpoint/2010/main" val="3446359917"/>
              </p:ext>
            </p:extLst>
          </p:nvPr>
        </p:nvGraphicFramePr>
        <p:xfrm>
          <a:off x="1321904" y="908510"/>
          <a:ext cx="987176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10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DB497ED8-30CC-598F-B061-CC4FAA7DFF29}"/>
              </a:ext>
            </a:extLst>
          </p:cNvPr>
          <p:cNvSpPr txBox="1"/>
          <p:nvPr/>
        </p:nvSpPr>
        <p:spPr>
          <a:xfrm>
            <a:off x="3047172" y="381864"/>
            <a:ext cx="6097656" cy="461665"/>
          </a:xfrm>
          <a:prstGeom prst="rect">
            <a:avLst/>
          </a:prstGeom>
          <a:noFill/>
        </p:spPr>
        <p:txBody>
          <a:bodyPr wrap="square">
            <a:spAutoFit/>
          </a:bodyPr>
          <a:lstStyle/>
          <a:p>
            <a:pPr algn="ctr"/>
            <a:r>
              <a:rPr lang="ar-SA" sz="2400" b="1" dirty="0">
                <a:solidFill>
                  <a:schemeClr val="accent6">
                    <a:lumMod val="75000"/>
                  </a:schemeClr>
                </a:solidFill>
                <a:latin typeface="JF Flat" panose="02000500000000000000" pitchFamily="2" charset="-78"/>
                <a:cs typeface="JF Flat" panose="02000500000000000000" pitchFamily="2" charset="-78"/>
              </a:rPr>
              <a:t>التخارج في التمويل المصرفي المجمع</a:t>
            </a:r>
          </a:p>
        </p:txBody>
      </p:sp>
      <p:graphicFrame>
        <p:nvGraphicFramePr>
          <p:cNvPr id="3" name="رسم تخطيطي 2">
            <a:extLst>
              <a:ext uri="{FF2B5EF4-FFF2-40B4-BE49-F238E27FC236}">
                <a16:creationId xmlns:a16="http://schemas.microsoft.com/office/drawing/2014/main" id="{271CA07D-B790-5447-BB9E-8E77E3C7962A}"/>
              </a:ext>
            </a:extLst>
          </p:cNvPr>
          <p:cNvGraphicFramePr/>
          <p:nvPr>
            <p:extLst>
              <p:ext uri="{D42A27DB-BD31-4B8C-83A1-F6EECF244321}">
                <p14:modId xmlns:p14="http://schemas.microsoft.com/office/powerpoint/2010/main" val="3125667508"/>
              </p:ext>
            </p:extLst>
          </p:nvPr>
        </p:nvGraphicFramePr>
        <p:xfrm>
          <a:off x="783534" y="1057469"/>
          <a:ext cx="106216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4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2833431618"/>
              </p:ext>
            </p:extLst>
          </p:nvPr>
        </p:nvGraphicFramePr>
        <p:xfrm>
          <a:off x="1423309" y="2126973"/>
          <a:ext cx="9346969" cy="260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258063081"/>
      </p:ext>
    </p:extLst>
  </p:cSld>
  <p:clrMapOvr>
    <a:masterClrMapping/>
  </p:clrMapOvr>
  <p:transition spd="slow">
    <p:push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AA388ED6-7990-B860-636F-8F69BDC09E9A}"/>
              </a:ext>
            </a:extLst>
          </p:cNvPr>
          <p:cNvSpPr txBox="1"/>
          <p:nvPr/>
        </p:nvSpPr>
        <p:spPr>
          <a:xfrm>
            <a:off x="3050451" y="449086"/>
            <a:ext cx="6092686" cy="523220"/>
          </a:xfrm>
          <a:prstGeom prst="rect">
            <a:avLst/>
          </a:prstGeom>
          <a:noFill/>
        </p:spPr>
        <p:txBody>
          <a:bodyPr wrap="square">
            <a:spAutoFit/>
          </a:bodyPr>
          <a:lstStyle/>
          <a:p>
            <a:pPr algn="ctr"/>
            <a:r>
              <a:rPr lang="ar-SA" sz="2800" dirty="0">
                <a:ln w="0"/>
                <a:effectLst>
                  <a:outerShdw blurRad="38100" dist="25400" dir="5400000" algn="ctr" rotWithShape="0">
                    <a:srgbClr val="6E747A">
                      <a:alpha val="43000"/>
                    </a:srgbClr>
                  </a:outerShdw>
                </a:effectLst>
                <a:latin typeface="JF Flat" panose="02000500000000000000" pitchFamily="2" charset="-78"/>
                <a:cs typeface="JF Flat" panose="02000500000000000000" pitchFamily="2" charset="-78"/>
              </a:rPr>
              <a:t>تعريف التمويل بالصكوك</a:t>
            </a:r>
          </a:p>
        </p:txBody>
      </p:sp>
      <p:graphicFrame>
        <p:nvGraphicFramePr>
          <p:cNvPr id="4" name="رسم تخطيطي 3">
            <a:extLst>
              <a:ext uri="{FF2B5EF4-FFF2-40B4-BE49-F238E27FC236}">
                <a16:creationId xmlns:a16="http://schemas.microsoft.com/office/drawing/2014/main" id="{CE25910A-C6CA-F303-E8CF-932C58471885}"/>
              </a:ext>
            </a:extLst>
          </p:cNvPr>
          <p:cNvGraphicFramePr/>
          <p:nvPr>
            <p:extLst>
              <p:ext uri="{D42A27DB-BD31-4B8C-83A1-F6EECF244321}">
                <p14:modId xmlns:p14="http://schemas.microsoft.com/office/powerpoint/2010/main" val="1054170111"/>
              </p:ext>
            </p:extLst>
          </p:nvPr>
        </p:nvGraphicFramePr>
        <p:xfrm>
          <a:off x="1369054" y="2064901"/>
          <a:ext cx="9455480" cy="2728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4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0551B7AD-8645-E0F5-6EBB-584F6010A198}"/>
              </a:ext>
            </a:extLst>
          </p:cNvPr>
          <p:cNvGraphicFramePr/>
          <p:nvPr>
            <p:extLst>
              <p:ext uri="{D42A27DB-BD31-4B8C-83A1-F6EECF244321}">
                <p14:modId xmlns:p14="http://schemas.microsoft.com/office/powerpoint/2010/main" val="1912922408"/>
              </p:ext>
            </p:extLst>
          </p:nvPr>
        </p:nvGraphicFramePr>
        <p:xfrm>
          <a:off x="258417" y="99391"/>
          <a:ext cx="11797748" cy="665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325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04B1D6CC-2D1B-4ABB-23E3-092C3E1F7AB8}"/>
              </a:ext>
            </a:extLst>
          </p:cNvPr>
          <p:cNvSpPr txBox="1"/>
          <p:nvPr/>
        </p:nvSpPr>
        <p:spPr>
          <a:xfrm>
            <a:off x="3047172" y="381864"/>
            <a:ext cx="6097656" cy="461665"/>
          </a:xfrm>
          <a:prstGeom prst="rect">
            <a:avLst/>
          </a:prstGeom>
          <a:noFill/>
        </p:spPr>
        <p:txBody>
          <a:bodyPr wrap="square">
            <a:spAutoFit/>
          </a:bodyPr>
          <a:lstStyle/>
          <a:p>
            <a:pPr algn="ctr"/>
            <a:r>
              <a:rPr lang="ar-SA" sz="2400" b="1" dirty="0">
                <a:solidFill>
                  <a:schemeClr val="accent6">
                    <a:lumMod val="75000"/>
                  </a:schemeClr>
                </a:solidFill>
                <a:latin typeface="JF Flat" panose="02000500000000000000" pitchFamily="2" charset="-78"/>
                <a:cs typeface="JF Flat" panose="02000500000000000000" pitchFamily="2" charset="-78"/>
              </a:rPr>
              <a:t>خصائص صكوك الاستثمار</a:t>
            </a:r>
          </a:p>
        </p:txBody>
      </p:sp>
      <p:graphicFrame>
        <p:nvGraphicFramePr>
          <p:cNvPr id="4" name="رسم تخطيطي 3">
            <a:extLst>
              <a:ext uri="{FF2B5EF4-FFF2-40B4-BE49-F238E27FC236}">
                <a16:creationId xmlns:a16="http://schemas.microsoft.com/office/drawing/2014/main" id="{3D023AD5-56D6-2936-E056-33D4EC18DD9A}"/>
              </a:ext>
            </a:extLst>
          </p:cNvPr>
          <p:cNvGraphicFramePr/>
          <p:nvPr>
            <p:extLst>
              <p:ext uri="{D42A27DB-BD31-4B8C-83A1-F6EECF244321}">
                <p14:modId xmlns:p14="http://schemas.microsoft.com/office/powerpoint/2010/main" val="1734174329"/>
              </p:ext>
            </p:extLst>
          </p:nvPr>
        </p:nvGraphicFramePr>
        <p:xfrm>
          <a:off x="848932" y="974035"/>
          <a:ext cx="10531371" cy="5098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41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5" name="مربع نص 4">
            <a:extLst>
              <a:ext uri="{FF2B5EF4-FFF2-40B4-BE49-F238E27FC236}">
                <a16:creationId xmlns:a16="http://schemas.microsoft.com/office/drawing/2014/main" id="{F06D778F-89C0-8836-14FC-D88D8A38248E}"/>
              </a:ext>
            </a:extLst>
          </p:cNvPr>
          <p:cNvSpPr txBox="1"/>
          <p:nvPr/>
        </p:nvSpPr>
        <p:spPr>
          <a:xfrm>
            <a:off x="3047966" y="312291"/>
            <a:ext cx="6097656" cy="461665"/>
          </a:xfrm>
          <a:prstGeom prst="rect">
            <a:avLst/>
          </a:prstGeom>
          <a:noFill/>
        </p:spPr>
        <p:txBody>
          <a:bodyPr wrap="square">
            <a:spAutoFit/>
          </a:bodyPr>
          <a:lstStyle/>
          <a:p>
            <a:pPr algn="ctr"/>
            <a:r>
              <a:rPr lang="ar-SA" sz="2400" kern="0" dirty="0">
                <a:effectLst/>
                <a:latin typeface="JF Flat" panose="02000500000000000000" pitchFamily="2" charset="-78"/>
                <a:ea typeface="Calibri" panose="020F0502020204030204" pitchFamily="34" charset="0"/>
                <a:cs typeface="JF Flat" panose="02000500000000000000" pitchFamily="2" charset="-78"/>
              </a:rPr>
              <a:t>العلاقة بين طرفي عقد إصدار الصكوك</a:t>
            </a:r>
            <a:endParaRPr lang="ar-SA" sz="2400" dirty="0">
              <a:latin typeface="JF Flat" panose="02000500000000000000" pitchFamily="2" charset="-78"/>
              <a:cs typeface="JF Flat" panose="02000500000000000000" pitchFamily="2" charset="-78"/>
            </a:endParaRPr>
          </a:p>
        </p:txBody>
      </p:sp>
      <p:graphicFrame>
        <p:nvGraphicFramePr>
          <p:cNvPr id="6" name="رسم تخطيطي 5">
            <a:extLst>
              <a:ext uri="{FF2B5EF4-FFF2-40B4-BE49-F238E27FC236}">
                <a16:creationId xmlns:a16="http://schemas.microsoft.com/office/drawing/2014/main" id="{5316599A-915C-4755-2F3C-952C9AF6C1E2}"/>
              </a:ext>
            </a:extLst>
          </p:cNvPr>
          <p:cNvGraphicFramePr/>
          <p:nvPr>
            <p:extLst>
              <p:ext uri="{D42A27DB-BD31-4B8C-83A1-F6EECF244321}">
                <p14:modId xmlns:p14="http://schemas.microsoft.com/office/powerpoint/2010/main" val="1819599962"/>
              </p:ext>
            </p:extLst>
          </p:nvPr>
        </p:nvGraphicFramePr>
        <p:xfrm>
          <a:off x="926181" y="834887"/>
          <a:ext cx="10326756" cy="5188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1019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3" name="رسم تخطيطي 2">
            <a:extLst>
              <a:ext uri="{FF2B5EF4-FFF2-40B4-BE49-F238E27FC236}">
                <a16:creationId xmlns:a16="http://schemas.microsoft.com/office/drawing/2014/main" id="{1FB5EF32-FF3C-F845-989B-B9E5D4C96915}"/>
              </a:ext>
            </a:extLst>
          </p:cNvPr>
          <p:cNvGraphicFramePr/>
          <p:nvPr>
            <p:extLst>
              <p:ext uri="{D42A27DB-BD31-4B8C-83A1-F6EECF244321}">
                <p14:modId xmlns:p14="http://schemas.microsoft.com/office/powerpoint/2010/main" val="3450373490"/>
              </p:ext>
            </p:extLst>
          </p:nvPr>
        </p:nvGraphicFramePr>
        <p:xfrm>
          <a:off x="926181" y="834887"/>
          <a:ext cx="10326756" cy="5188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9830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067E28EF-51B2-6A82-424B-5400E7C4CBB5}"/>
              </a:ext>
            </a:extLst>
          </p:cNvPr>
          <p:cNvGraphicFramePr/>
          <p:nvPr>
            <p:extLst>
              <p:ext uri="{D42A27DB-BD31-4B8C-83A1-F6EECF244321}">
                <p14:modId xmlns:p14="http://schemas.microsoft.com/office/powerpoint/2010/main" val="904436275"/>
              </p:ext>
            </p:extLst>
          </p:nvPr>
        </p:nvGraphicFramePr>
        <p:xfrm>
          <a:off x="926181" y="834887"/>
          <a:ext cx="10326756" cy="5188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4895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2423296546"/>
              </p:ext>
            </p:extLst>
          </p:nvPr>
        </p:nvGraphicFramePr>
        <p:xfrm>
          <a:off x="1423309" y="2126973"/>
          <a:ext cx="9346969" cy="260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1713436002"/>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Diagram 2">
            <a:extLst>
              <a:ext uri="{FF2B5EF4-FFF2-40B4-BE49-F238E27FC236}">
                <a16:creationId xmlns:a16="http://schemas.microsoft.com/office/drawing/2014/main" id="{82795A5E-9EB8-0C79-3E86-43434D03CCF3}"/>
              </a:ext>
            </a:extLst>
          </p:cNvPr>
          <p:cNvGraphicFramePr/>
          <p:nvPr>
            <p:extLst>
              <p:ext uri="{D42A27DB-BD31-4B8C-83A1-F6EECF244321}">
                <p14:modId xmlns:p14="http://schemas.microsoft.com/office/powerpoint/2010/main" val="1136497724"/>
              </p:ext>
            </p:extLst>
          </p:nvPr>
        </p:nvGraphicFramePr>
        <p:xfrm>
          <a:off x="590516" y="826154"/>
          <a:ext cx="11012556" cy="5205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7301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AA388ED6-7990-B860-636F-8F69BDC09E9A}"/>
              </a:ext>
            </a:extLst>
          </p:cNvPr>
          <p:cNvSpPr txBox="1"/>
          <p:nvPr/>
        </p:nvSpPr>
        <p:spPr>
          <a:xfrm>
            <a:off x="3050451" y="449086"/>
            <a:ext cx="6092686" cy="523220"/>
          </a:xfrm>
          <a:prstGeom prst="rect">
            <a:avLst/>
          </a:prstGeom>
          <a:noFill/>
        </p:spPr>
        <p:txBody>
          <a:bodyPr wrap="square">
            <a:spAutoFit/>
          </a:bodyPr>
          <a:lstStyle/>
          <a:p>
            <a:pPr algn="ctr"/>
            <a:r>
              <a:rPr lang="ar-SA" sz="2800" dirty="0">
                <a:ln w="0"/>
                <a:effectLst>
                  <a:outerShdw blurRad="38100" dist="25400" dir="5400000" algn="ctr" rotWithShape="0">
                    <a:srgbClr val="6E747A">
                      <a:alpha val="43000"/>
                    </a:srgbClr>
                  </a:outerShdw>
                </a:effectLst>
                <a:latin typeface="JF Flat" panose="02000500000000000000" pitchFamily="2" charset="-78"/>
                <a:cs typeface="JF Flat" panose="02000500000000000000" pitchFamily="2" charset="-78"/>
              </a:rPr>
              <a:t>تعريف الديون</a:t>
            </a:r>
          </a:p>
        </p:txBody>
      </p:sp>
      <p:graphicFrame>
        <p:nvGraphicFramePr>
          <p:cNvPr id="4" name="رسم تخطيطي 3">
            <a:extLst>
              <a:ext uri="{FF2B5EF4-FFF2-40B4-BE49-F238E27FC236}">
                <a16:creationId xmlns:a16="http://schemas.microsoft.com/office/drawing/2014/main" id="{CE25910A-C6CA-F303-E8CF-932C58471885}"/>
              </a:ext>
            </a:extLst>
          </p:cNvPr>
          <p:cNvGraphicFramePr/>
          <p:nvPr>
            <p:extLst>
              <p:ext uri="{D42A27DB-BD31-4B8C-83A1-F6EECF244321}">
                <p14:modId xmlns:p14="http://schemas.microsoft.com/office/powerpoint/2010/main" val="799391474"/>
              </p:ext>
            </p:extLst>
          </p:nvPr>
        </p:nvGraphicFramePr>
        <p:xfrm>
          <a:off x="1369054" y="2064901"/>
          <a:ext cx="9455480" cy="2728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4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8E1C7E62-7CEE-4516-8C72-69641E955FD4}"/>
              </a:ext>
            </a:extLst>
          </p:cNvPr>
          <p:cNvSpPr txBox="1"/>
          <p:nvPr/>
        </p:nvSpPr>
        <p:spPr>
          <a:xfrm>
            <a:off x="3047172" y="133385"/>
            <a:ext cx="6097656" cy="523220"/>
          </a:xfrm>
          <a:prstGeom prst="rect">
            <a:avLst/>
          </a:prstGeom>
          <a:noFill/>
        </p:spPr>
        <p:txBody>
          <a:bodyPr wrap="square">
            <a:spAutoFit/>
          </a:bodyPr>
          <a:lstStyle/>
          <a:p>
            <a:pPr algn="ctr"/>
            <a:r>
              <a:rPr lang="ar-SA" sz="2800" b="1" dirty="0">
                <a:solidFill>
                  <a:schemeClr val="accent6"/>
                </a:solidFill>
                <a:latin typeface="JF Flat" panose="02000500000000000000" pitchFamily="2" charset="-78"/>
                <a:cs typeface="JF Flat" panose="02000500000000000000" pitchFamily="2" charset="-78"/>
              </a:rPr>
              <a:t>أنواع بيع الدين</a:t>
            </a:r>
            <a:endParaRPr lang="ar-SA" sz="2800" dirty="0">
              <a:solidFill>
                <a:schemeClr val="accent6"/>
              </a:solidFill>
              <a:latin typeface="JF Flat" panose="02000500000000000000" pitchFamily="2" charset="-78"/>
              <a:cs typeface="JF Flat" panose="02000500000000000000" pitchFamily="2" charset="-78"/>
            </a:endParaRPr>
          </a:p>
        </p:txBody>
      </p:sp>
      <p:graphicFrame>
        <p:nvGraphicFramePr>
          <p:cNvPr id="3" name="رسم تخطيطي 2">
            <a:extLst>
              <a:ext uri="{FF2B5EF4-FFF2-40B4-BE49-F238E27FC236}">
                <a16:creationId xmlns:a16="http://schemas.microsoft.com/office/drawing/2014/main" id="{BC3314BA-2D0E-7D66-BDD7-C3982ADC8975}"/>
              </a:ext>
            </a:extLst>
          </p:cNvPr>
          <p:cNvGraphicFramePr/>
          <p:nvPr>
            <p:extLst>
              <p:ext uri="{D42A27DB-BD31-4B8C-83A1-F6EECF244321}">
                <p14:modId xmlns:p14="http://schemas.microsoft.com/office/powerpoint/2010/main" val="1064388732"/>
              </p:ext>
            </p:extLst>
          </p:nvPr>
        </p:nvGraphicFramePr>
        <p:xfrm>
          <a:off x="924464" y="1001828"/>
          <a:ext cx="10343072" cy="4994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6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31E41AB1-58D6-47A6-A8B7-8A5C113323A5}"/>
                                            </p:graphicEl>
                                          </p:spTgt>
                                        </p:tgtEl>
                                        <p:attrNameLst>
                                          <p:attrName>style.visibility</p:attrName>
                                        </p:attrNameLst>
                                      </p:cBhvr>
                                      <p:to>
                                        <p:strVal val="visible"/>
                                      </p:to>
                                    </p:set>
                                    <p:anim calcmode="lin" valueType="num">
                                      <p:cBhvr>
                                        <p:cTn id="7" dur="1000" fill="hold"/>
                                        <p:tgtEl>
                                          <p:spTgt spid="3">
                                            <p:graphicEl>
                                              <a:dgm id="{31E41AB1-58D6-47A6-A8B7-8A5C113323A5}"/>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31E41AB1-58D6-47A6-A8B7-8A5C113323A5}"/>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31E41AB1-58D6-47A6-A8B7-8A5C113323A5}"/>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31E41AB1-58D6-47A6-A8B7-8A5C113323A5}"/>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graphicEl>
                                              <a:dgm id="{728709D5-9A1B-47CA-9F68-436C7613439F}"/>
                                            </p:graphicEl>
                                          </p:spTgt>
                                        </p:tgtEl>
                                        <p:attrNameLst>
                                          <p:attrName>style.visibility</p:attrName>
                                        </p:attrNameLst>
                                      </p:cBhvr>
                                      <p:to>
                                        <p:strVal val="visible"/>
                                      </p:to>
                                    </p:set>
                                    <p:anim calcmode="lin" valueType="num">
                                      <p:cBhvr>
                                        <p:cTn id="13" dur="1000" fill="hold"/>
                                        <p:tgtEl>
                                          <p:spTgt spid="3">
                                            <p:graphicEl>
                                              <a:dgm id="{728709D5-9A1B-47CA-9F68-436C7613439F}"/>
                                            </p:graphicEl>
                                          </p:spTgt>
                                        </p:tgtEl>
                                        <p:attrNameLst>
                                          <p:attrName>ppt_w</p:attrName>
                                        </p:attrNameLst>
                                      </p:cBhvr>
                                      <p:tavLst>
                                        <p:tav tm="0">
                                          <p:val>
                                            <p:fltVal val="0"/>
                                          </p:val>
                                        </p:tav>
                                        <p:tav tm="100000">
                                          <p:val>
                                            <p:strVal val="#ppt_w"/>
                                          </p:val>
                                        </p:tav>
                                      </p:tavLst>
                                    </p:anim>
                                    <p:anim calcmode="lin" valueType="num">
                                      <p:cBhvr>
                                        <p:cTn id="14" dur="1000" fill="hold"/>
                                        <p:tgtEl>
                                          <p:spTgt spid="3">
                                            <p:graphicEl>
                                              <a:dgm id="{728709D5-9A1B-47CA-9F68-436C7613439F}"/>
                                            </p:graphicEl>
                                          </p:spTgt>
                                        </p:tgtEl>
                                        <p:attrNameLst>
                                          <p:attrName>ppt_h</p:attrName>
                                        </p:attrNameLst>
                                      </p:cBhvr>
                                      <p:tavLst>
                                        <p:tav tm="0">
                                          <p:val>
                                            <p:fltVal val="0"/>
                                          </p:val>
                                        </p:tav>
                                        <p:tav tm="100000">
                                          <p:val>
                                            <p:strVal val="#ppt_h"/>
                                          </p:val>
                                        </p:tav>
                                      </p:tavLst>
                                    </p:anim>
                                    <p:anim calcmode="lin" valueType="num">
                                      <p:cBhvr>
                                        <p:cTn id="15" dur="1000" fill="hold"/>
                                        <p:tgtEl>
                                          <p:spTgt spid="3">
                                            <p:graphicEl>
                                              <a:dgm id="{728709D5-9A1B-47CA-9F68-436C7613439F}"/>
                                            </p:graphicEl>
                                          </p:spTgt>
                                        </p:tgtEl>
                                        <p:attrNameLst>
                                          <p:attrName>style.rotation</p:attrName>
                                        </p:attrNameLst>
                                      </p:cBhvr>
                                      <p:tavLst>
                                        <p:tav tm="0">
                                          <p:val>
                                            <p:fltVal val="90"/>
                                          </p:val>
                                        </p:tav>
                                        <p:tav tm="100000">
                                          <p:val>
                                            <p:fltVal val="0"/>
                                          </p:val>
                                        </p:tav>
                                      </p:tavLst>
                                    </p:anim>
                                    <p:animEffect transition="in" filter="fade">
                                      <p:cBhvr>
                                        <p:cTn id="16" dur="1000"/>
                                        <p:tgtEl>
                                          <p:spTgt spid="3">
                                            <p:graphicEl>
                                              <a:dgm id="{728709D5-9A1B-47CA-9F68-436C7613439F}"/>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graphicEl>
                                              <a:dgm id="{E95EAAC4-2570-4D6F-9AB9-20D1BFDDFE09}"/>
                                            </p:graphicEl>
                                          </p:spTgt>
                                        </p:tgtEl>
                                        <p:attrNameLst>
                                          <p:attrName>style.visibility</p:attrName>
                                        </p:attrNameLst>
                                      </p:cBhvr>
                                      <p:to>
                                        <p:strVal val="visible"/>
                                      </p:to>
                                    </p:set>
                                    <p:anim calcmode="lin" valueType="num">
                                      <p:cBhvr>
                                        <p:cTn id="19" dur="1000" fill="hold"/>
                                        <p:tgtEl>
                                          <p:spTgt spid="3">
                                            <p:graphicEl>
                                              <a:dgm id="{E95EAAC4-2570-4D6F-9AB9-20D1BFDDFE09}"/>
                                            </p:graphicEl>
                                          </p:spTgt>
                                        </p:tgtEl>
                                        <p:attrNameLst>
                                          <p:attrName>ppt_w</p:attrName>
                                        </p:attrNameLst>
                                      </p:cBhvr>
                                      <p:tavLst>
                                        <p:tav tm="0">
                                          <p:val>
                                            <p:fltVal val="0"/>
                                          </p:val>
                                        </p:tav>
                                        <p:tav tm="100000">
                                          <p:val>
                                            <p:strVal val="#ppt_w"/>
                                          </p:val>
                                        </p:tav>
                                      </p:tavLst>
                                    </p:anim>
                                    <p:anim calcmode="lin" valueType="num">
                                      <p:cBhvr>
                                        <p:cTn id="20" dur="1000" fill="hold"/>
                                        <p:tgtEl>
                                          <p:spTgt spid="3">
                                            <p:graphicEl>
                                              <a:dgm id="{E95EAAC4-2570-4D6F-9AB9-20D1BFDDFE09}"/>
                                            </p:graphicEl>
                                          </p:spTgt>
                                        </p:tgtEl>
                                        <p:attrNameLst>
                                          <p:attrName>ppt_h</p:attrName>
                                        </p:attrNameLst>
                                      </p:cBhvr>
                                      <p:tavLst>
                                        <p:tav tm="0">
                                          <p:val>
                                            <p:fltVal val="0"/>
                                          </p:val>
                                        </p:tav>
                                        <p:tav tm="100000">
                                          <p:val>
                                            <p:strVal val="#ppt_h"/>
                                          </p:val>
                                        </p:tav>
                                      </p:tavLst>
                                    </p:anim>
                                    <p:anim calcmode="lin" valueType="num">
                                      <p:cBhvr>
                                        <p:cTn id="21" dur="1000" fill="hold"/>
                                        <p:tgtEl>
                                          <p:spTgt spid="3">
                                            <p:graphicEl>
                                              <a:dgm id="{E95EAAC4-2570-4D6F-9AB9-20D1BFDDFE09}"/>
                                            </p:graphicEl>
                                          </p:spTgt>
                                        </p:tgtEl>
                                        <p:attrNameLst>
                                          <p:attrName>style.rotation</p:attrName>
                                        </p:attrNameLst>
                                      </p:cBhvr>
                                      <p:tavLst>
                                        <p:tav tm="0">
                                          <p:val>
                                            <p:fltVal val="90"/>
                                          </p:val>
                                        </p:tav>
                                        <p:tav tm="100000">
                                          <p:val>
                                            <p:fltVal val="0"/>
                                          </p:val>
                                        </p:tav>
                                      </p:tavLst>
                                    </p:anim>
                                    <p:animEffect transition="in" filter="fade">
                                      <p:cBhvr>
                                        <p:cTn id="22" dur="1000"/>
                                        <p:tgtEl>
                                          <p:spTgt spid="3">
                                            <p:graphicEl>
                                              <a:dgm id="{E95EAAC4-2570-4D6F-9AB9-20D1BFDDFE09}"/>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graphicEl>
                                              <a:dgm id="{A3D9CD62-0397-4E99-8CD0-BCB17C55933E}"/>
                                            </p:graphicEl>
                                          </p:spTgt>
                                        </p:tgtEl>
                                        <p:attrNameLst>
                                          <p:attrName>style.visibility</p:attrName>
                                        </p:attrNameLst>
                                      </p:cBhvr>
                                      <p:to>
                                        <p:strVal val="visible"/>
                                      </p:to>
                                    </p:set>
                                    <p:anim calcmode="lin" valueType="num">
                                      <p:cBhvr>
                                        <p:cTn id="25" dur="1000" fill="hold"/>
                                        <p:tgtEl>
                                          <p:spTgt spid="3">
                                            <p:graphicEl>
                                              <a:dgm id="{A3D9CD62-0397-4E99-8CD0-BCB17C55933E}"/>
                                            </p:graphicEl>
                                          </p:spTgt>
                                        </p:tgtEl>
                                        <p:attrNameLst>
                                          <p:attrName>ppt_w</p:attrName>
                                        </p:attrNameLst>
                                      </p:cBhvr>
                                      <p:tavLst>
                                        <p:tav tm="0">
                                          <p:val>
                                            <p:fltVal val="0"/>
                                          </p:val>
                                        </p:tav>
                                        <p:tav tm="100000">
                                          <p:val>
                                            <p:strVal val="#ppt_w"/>
                                          </p:val>
                                        </p:tav>
                                      </p:tavLst>
                                    </p:anim>
                                    <p:anim calcmode="lin" valueType="num">
                                      <p:cBhvr>
                                        <p:cTn id="26" dur="1000" fill="hold"/>
                                        <p:tgtEl>
                                          <p:spTgt spid="3">
                                            <p:graphicEl>
                                              <a:dgm id="{A3D9CD62-0397-4E99-8CD0-BCB17C55933E}"/>
                                            </p:graphicEl>
                                          </p:spTgt>
                                        </p:tgtEl>
                                        <p:attrNameLst>
                                          <p:attrName>ppt_h</p:attrName>
                                        </p:attrNameLst>
                                      </p:cBhvr>
                                      <p:tavLst>
                                        <p:tav tm="0">
                                          <p:val>
                                            <p:fltVal val="0"/>
                                          </p:val>
                                        </p:tav>
                                        <p:tav tm="100000">
                                          <p:val>
                                            <p:strVal val="#ppt_h"/>
                                          </p:val>
                                        </p:tav>
                                      </p:tavLst>
                                    </p:anim>
                                    <p:anim calcmode="lin" valueType="num">
                                      <p:cBhvr>
                                        <p:cTn id="27" dur="1000" fill="hold"/>
                                        <p:tgtEl>
                                          <p:spTgt spid="3">
                                            <p:graphicEl>
                                              <a:dgm id="{A3D9CD62-0397-4E99-8CD0-BCB17C55933E}"/>
                                            </p:graphicEl>
                                          </p:spTgt>
                                        </p:tgtEl>
                                        <p:attrNameLst>
                                          <p:attrName>style.rotation</p:attrName>
                                        </p:attrNameLst>
                                      </p:cBhvr>
                                      <p:tavLst>
                                        <p:tav tm="0">
                                          <p:val>
                                            <p:fltVal val="90"/>
                                          </p:val>
                                        </p:tav>
                                        <p:tav tm="100000">
                                          <p:val>
                                            <p:fltVal val="0"/>
                                          </p:val>
                                        </p:tav>
                                      </p:tavLst>
                                    </p:anim>
                                    <p:animEffect transition="in" filter="fade">
                                      <p:cBhvr>
                                        <p:cTn id="28" dur="1000"/>
                                        <p:tgtEl>
                                          <p:spTgt spid="3">
                                            <p:graphicEl>
                                              <a:dgm id="{A3D9CD62-0397-4E99-8CD0-BCB17C55933E}"/>
                                            </p:graphic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graphicEl>
                                              <a:dgm id="{95371BE7-222B-4923-A979-C53EE516E2BD}"/>
                                            </p:graphicEl>
                                          </p:spTgt>
                                        </p:tgtEl>
                                        <p:attrNameLst>
                                          <p:attrName>style.visibility</p:attrName>
                                        </p:attrNameLst>
                                      </p:cBhvr>
                                      <p:to>
                                        <p:strVal val="visible"/>
                                      </p:to>
                                    </p:set>
                                    <p:anim calcmode="lin" valueType="num">
                                      <p:cBhvr>
                                        <p:cTn id="31" dur="1000" fill="hold"/>
                                        <p:tgtEl>
                                          <p:spTgt spid="3">
                                            <p:graphicEl>
                                              <a:dgm id="{95371BE7-222B-4923-A979-C53EE516E2BD}"/>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95371BE7-222B-4923-A979-C53EE516E2BD}"/>
                                            </p:graphicEl>
                                          </p:spTgt>
                                        </p:tgtEl>
                                        <p:attrNameLst>
                                          <p:attrName>ppt_h</p:attrName>
                                        </p:attrNameLst>
                                      </p:cBhvr>
                                      <p:tavLst>
                                        <p:tav tm="0">
                                          <p:val>
                                            <p:fltVal val="0"/>
                                          </p:val>
                                        </p:tav>
                                        <p:tav tm="100000">
                                          <p:val>
                                            <p:strVal val="#ppt_h"/>
                                          </p:val>
                                        </p:tav>
                                      </p:tavLst>
                                    </p:anim>
                                    <p:anim calcmode="lin" valueType="num">
                                      <p:cBhvr>
                                        <p:cTn id="33" dur="1000" fill="hold"/>
                                        <p:tgtEl>
                                          <p:spTgt spid="3">
                                            <p:graphicEl>
                                              <a:dgm id="{95371BE7-222B-4923-A979-C53EE516E2BD}"/>
                                            </p:graphicEl>
                                          </p:spTgt>
                                        </p:tgtEl>
                                        <p:attrNameLst>
                                          <p:attrName>style.rotation</p:attrName>
                                        </p:attrNameLst>
                                      </p:cBhvr>
                                      <p:tavLst>
                                        <p:tav tm="0">
                                          <p:val>
                                            <p:fltVal val="90"/>
                                          </p:val>
                                        </p:tav>
                                        <p:tav tm="100000">
                                          <p:val>
                                            <p:fltVal val="0"/>
                                          </p:val>
                                        </p:tav>
                                      </p:tavLst>
                                    </p:anim>
                                    <p:animEffect transition="in" filter="fade">
                                      <p:cBhvr>
                                        <p:cTn id="34" dur="1000"/>
                                        <p:tgtEl>
                                          <p:spTgt spid="3">
                                            <p:graphicEl>
                                              <a:dgm id="{95371BE7-222B-4923-A979-C53EE516E2BD}"/>
                                            </p:graphic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graphicEl>
                                              <a:dgm id="{60E60504-291F-4F1B-8B31-1D7813912FD8}"/>
                                            </p:graphicEl>
                                          </p:spTgt>
                                        </p:tgtEl>
                                        <p:attrNameLst>
                                          <p:attrName>style.visibility</p:attrName>
                                        </p:attrNameLst>
                                      </p:cBhvr>
                                      <p:to>
                                        <p:strVal val="visible"/>
                                      </p:to>
                                    </p:set>
                                    <p:anim calcmode="lin" valueType="num">
                                      <p:cBhvr>
                                        <p:cTn id="37" dur="1000" fill="hold"/>
                                        <p:tgtEl>
                                          <p:spTgt spid="3">
                                            <p:graphicEl>
                                              <a:dgm id="{60E60504-291F-4F1B-8B31-1D7813912FD8}"/>
                                            </p:graphicEl>
                                          </p:spTgt>
                                        </p:tgtEl>
                                        <p:attrNameLst>
                                          <p:attrName>ppt_w</p:attrName>
                                        </p:attrNameLst>
                                      </p:cBhvr>
                                      <p:tavLst>
                                        <p:tav tm="0">
                                          <p:val>
                                            <p:fltVal val="0"/>
                                          </p:val>
                                        </p:tav>
                                        <p:tav tm="100000">
                                          <p:val>
                                            <p:strVal val="#ppt_w"/>
                                          </p:val>
                                        </p:tav>
                                      </p:tavLst>
                                    </p:anim>
                                    <p:anim calcmode="lin" valueType="num">
                                      <p:cBhvr>
                                        <p:cTn id="38" dur="1000" fill="hold"/>
                                        <p:tgtEl>
                                          <p:spTgt spid="3">
                                            <p:graphicEl>
                                              <a:dgm id="{60E60504-291F-4F1B-8B31-1D7813912FD8}"/>
                                            </p:graphicEl>
                                          </p:spTgt>
                                        </p:tgtEl>
                                        <p:attrNameLst>
                                          <p:attrName>ppt_h</p:attrName>
                                        </p:attrNameLst>
                                      </p:cBhvr>
                                      <p:tavLst>
                                        <p:tav tm="0">
                                          <p:val>
                                            <p:fltVal val="0"/>
                                          </p:val>
                                        </p:tav>
                                        <p:tav tm="100000">
                                          <p:val>
                                            <p:strVal val="#ppt_h"/>
                                          </p:val>
                                        </p:tav>
                                      </p:tavLst>
                                    </p:anim>
                                    <p:anim calcmode="lin" valueType="num">
                                      <p:cBhvr>
                                        <p:cTn id="39" dur="1000" fill="hold"/>
                                        <p:tgtEl>
                                          <p:spTgt spid="3">
                                            <p:graphicEl>
                                              <a:dgm id="{60E60504-291F-4F1B-8B31-1D7813912FD8}"/>
                                            </p:graphicEl>
                                          </p:spTgt>
                                        </p:tgtEl>
                                        <p:attrNameLst>
                                          <p:attrName>style.rotation</p:attrName>
                                        </p:attrNameLst>
                                      </p:cBhvr>
                                      <p:tavLst>
                                        <p:tav tm="0">
                                          <p:val>
                                            <p:fltVal val="90"/>
                                          </p:val>
                                        </p:tav>
                                        <p:tav tm="100000">
                                          <p:val>
                                            <p:fltVal val="0"/>
                                          </p:val>
                                        </p:tav>
                                      </p:tavLst>
                                    </p:anim>
                                    <p:animEffect transition="in" filter="fade">
                                      <p:cBhvr>
                                        <p:cTn id="40" dur="1000"/>
                                        <p:tgtEl>
                                          <p:spTgt spid="3">
                                            <p:graphicEl>
                                              <a:dgm id="{60E60504-291F-4F1B-8B31-1D7813912F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 name="مربع نص 2">
            <a:extLst>
              <a:ext uri="{FF2B5EF4-FFF2-40B4-BE49-F238E27FC236}">
                <a16:creationId xmlns:a16="http://schemas.microsoft.com/office/drawing/2014/main" id="{0A406E3F-3285-DE4D-834B-749B783B1EC7}"/>
              </a:ext>
            </a:extLst>
          </p:cNvPr>
          <p:cNvSpPr txBox="1"/>
          <p:nvPr/>
        </p:nvSpPr>
        <p:spPr>
          <a:xfrm>
            <a:off x="3040731" y="212899"/>
            <a:ext cx="6097656" cy="523220"/>
          </a:xfrm>
          <a:prstGeom prst="rect">
            <a:avLst/>
          </a:prstGeom>
          <a:noFill/>
        </p:spPr>
        <p:txBody>
          <a:bodyPr wrap="square">
            <a:spAutoFit/>
          </a:bodyPr>
          <a:lstStyle/>
          <a:p>
            <a:pPr algn="ctr"/>
            <a:r>
              <a:rPr lang="ar-SA" sz="2800" b="1" dirty="0">
                <a:solidFill>
                  <a:schemeClr val="accent6"/>
                </a:solidFill>
                <a:latin typeface="JF Flat" panose="02000500000000000000" pitchFamily="2" charset="-78"/>
                <a:cs typeface="JF Flat" panose="02000500000000000000" pitchFamily="2" charset="-78"/>
              </a:rPr>
              <a:t>بيع الدين لطرف ثالث غير المدين</a:t>
            </a:r>
          </a:p>
        </p:txBody>
      </p:sp>
      <p:graphicFrame>
        <p:nvGraphicFramePr>
          <p:cNvPr id="4" name="رسم تخطيطي 3">
            <a:extLst>
              <a:ext uri="{FF2B5EF4-FFF2-40B4-BE49-F238E27FC236}">
                <a16:creationId xmlns:a16="http://schemas.microsoft.com/office/drawing/2014/main" id="{ACD26A72-7411-8F23-FE4C-1193882BCD83}"/>
              </a:ext>
            </a:extLst>
          </p:cNvPr>
          <p:cNvGraphicFramePr/>
          <p:nvPr>
            <p:extLst>
              <p:ext uri="{D42A27DB-BD31-4B8C-83A1-F6EECF244321}">
                <p14:modId xmlns:p14="http://schemas.microsoft.com/office/powerpoint/2010/main" val="4080857929"/>
              </p:ext>
            </p:extLst>
          </p:nvPr>
        </p:nvGraphicFramePr>
        <p:xfrm>
          <a:off x="1067904" y="672007"/>
          <a:ext cx="9735930" cy="5929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42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2" name="رسم تخطيطي 1">
            <a:extLst>
              <a:ext uri="{FF2B5EF4-FFF2-40B4-BE49-F238E27FC236}">
                <a16:creationId xmlns:a16="http://schemas.microsoft.com/office/drawing/2014/main" id="{624D0C5F-FF2B-882C-6733-C21F7050331A}"/>
              </a:ext>
            </a:extLst>
          </p:cNvPr>
          <p:cNvGraphicFramePr/>
          <p:nvPr>
            <p:extLst>
              <p:ext uri="{D42A27DB-BD31-4B8C-83A1-F6EECF244321}">
                <p14:modId xmlns:p14="http://schemas.microsoft.com/office/powerpoint/2010/main" val="3307528736"/>
              </p:ext>
            </p:extLst>
          </p:nvPr>
        </p:nvGraphicFramePr>
        <p:xfrm>
          <a:off x="1221594" y="464194"/>
          <a:ext cx="9735930" cy="5929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99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4261022710"/>
              </p:ext>
            </p:extLst>
          </p:nvPr>
        </p:nvGraphicFramePr>
        <p:xfrm>
          <a:off x="1423309" y="1317025"/>
          <a:ext cx="9346969" cy="382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pic>
        <p:nvPicPr>
          <p:cNvPr id="3" name="رسم 2" descr="مدينة خطوط عريضة">
            <a:hlinkClick r:id="rId8"/>
            <a:extLst>
              <a:ext uri="{FF2B5EF4-FFF2-40B4-BE49-F238E27FC236}">
                <a16:creationId xmlns:a16="http://schemas.microsoft.com/office/drawing/2014/main" id="{80BBF877-44FA-6B26-01DC-3746842AF0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61707" y="5140527"/>
            <a:ext cx="914400" cy="914400"/>
          </a:xfrm>
          <a:prstGeom prst="rect">
            <a:avLst/>
          </a:prstGeom>
        </p:spPr>
      </p:pic>
      <p:pic>
        <p:nvPicPr>
          <p:cNvPr id="5" name="رسم 4" descr="مبنى مدرسي خطوط عريضة">
            <a:hlinkClick r:id="rId11"/>
            <a:extLst>
              <a:ext uri="{FF2B5EF4-FFF2-40B4-BE49-F238E27FC236}">
                <a16:creationId xmlns:a16="http://schemas.microsoft.com/office/drawing/2014/main" id="{61B9023B-9188-3DC3-884B-FA4155DAA3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17483" y="5140527"/>
            <a:ext cx="914400" cy="914400"/>
          </a:xfrm>
          <a:prstGeom prst="rect">
            <a:avLst/>
          </a:prstGeom>
        </p:spPr>
      </p:pic>
    </p:spTree>
    <p:extLst>
      <p:ext uri="{BB962C8B-B14F-4D97-AF65-F5344CB8AC3E}">
        <p14:creationId xmlns:p14="http://schemas.microsoft.com/office/powerpoint/2010/main" val="2622743383"/>
      </p:ext>
    </p:extLst>
  </p:cSld>
  <p:clrMapOvr>
    <a:masterClrMapping/>
  </p:clrMapOvr>
  <p:transition spd="slow">
    <p:push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graphicFrame>
        <p:nvGraphicFramePr>
          <p:cNvPr id="4" name="رسم تخطيطي 3">
            <a:extLst>
              <a:ext uri="{FF2B5EF4-FFF2-40B4-BE49-F238E27FC236}">
                <a16:creationId xmlns:a16="http://schemas.microsoft.com/office/drawing/2014/main" id="{2C1F51CC-AF12-DA0D-3E93-EFD87B7CD3F8}"/>
              </a:ext>
            </a:extLst>
          </p:cNvPr>
          <p:cNvGraphicFramePr/>
          <p:nvPr>
            <p:extLst>
              <p:ext uri="{D42A27DB-BD31-4B8C-83A1-F6EECF244321}">
                <p14:modId xmlns:p14="http://schemas.microsoft.com/office/powerpoint/2010/main" val="2825256588"/>
              </p:ext>
            </p:extLst>
          </p:nvPr>
        </p:nvGraphicFramePr>
        <p:xfrm>
          <a:off x="2581545" y="719314"/>
          <a:ext cx="7030497"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5134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85A8F-3E53-4E17-B4A5-B246FDB665D9}"/>
              </a:ext>
            </a:extLst>
          </p:cNvPr>
          <p:cNvSpPr txBox="1"/>
          <p:nvPr/>
        </p:nvSpPr>
        <p:spPr>
          <a:xfrm>
            <a:off x="0" y="5086503"/>
            <a:ext cx="1928191" cy="1771497"/>
          </a:xfrm>
          <a:custGeom>
            <a:avLst/>
            <a:gdLst>
              <a:gd name="connsiteX0" fmla="*/ 491977 w 491977"/>
              <a:gd name="connsiteY0" fmla="*/ 0 h 448419"/>
              <a:gd name="connsiteX1" fmla="*/ 491977 w 491977"/>
              <a:gd name="connsiteY1" fmla="*/ 99268 h 448419"/>
              <a:gd name="connsiteX2" fmla="*/ 434641 w 491977"/>
              <a:gd name="connsiteY2" fmla="*/ 177142 h 448419"/>
              <a:gd name="connsiteX3" fmla="*/ 491977 w 491977"/>
              <a:gd name="connsiteY3" fmla="*/ 177142 h 448419"/>
              <a:gd name="connsiteX4" fmla="*/ 491977 w 491977"/>
              <a:gd name="connsiteY4" fmla="*/ 448419 h 448419"/>
              <a:gd name="connsiteX5" fmla="*/ 260066 w 491977"/>
              <a:gd name="connsiteY5" fmla="*/ 448419 h 448419"/>
              <a:gd name="connsiteX6" fmla="*/ 260066 w 491977"/>
              <a:gd name="connsiteY6" fmla="*/ 324334 h 448419"/>
              <a:gd name="connsiteX7" fmla="*/ 283599 w 491977"/>
              <a:gd name="connsiteY7" fmla="*/ 164306 h 448419"/>
              <a:gd name="connsiteX8" fmla="*/ 364041 w 491977"/>
              <a:gd name="connsiteY8" fmla="*/ 58192 h 448419"/>
              <a:gd name="connsiteX9" fmla="*/ 491977 w 491977"/>
              <a:gd name="connsiteY9" fmla="*/ 0 h 448419"/>
              <a:gd name="connsiteX10" fmla="*/ 231911 w 491977"/>
              <a:gd name="connsiteY10" fmla="*/ 0 h 448419"/>
              <a:gd name="connsiteX11" fmla="*/ 231911 w 491977"/>
              <a:gd name="connsiteY11" fmla="*/ 99268 h 448419"/>
              <a:gd name="connsiteX12" fmla="*/ 174575 w 491977"/>
              <a:gd name="connsiteY12" fmla="*/ 177142 h 448419"/>
              <a:gd name="connsiteX13" fmla="*/ 231911 w 491977"/>
              <a:gd name="connsiteY13" fmla="*/ 177142 h 448419"/>
              <a:gd name="connsiteX14" fmla="*/ 231911 w 491977"/>
              <a:gd name="connsiteY14" fmla="*/ 448419 h 448419"/>
              <a:gd name="connsiteX15" fmla="*/ 0 w 491977"/>
              <a:gd name="connsiteY15" fmla="*/ 448419 h 448419"/>
              <a:gd name="connsiteX16" fmla="*/ 0 w 491977"/>
              <a:gd name="connsiteY16" fmla="*/ 324334 h 448419"/>
              <a:gd name="connsiteX17" fmla="*/ 23533 w 491977"/>
              <a:gd name="connsiteY17" fmla="*/ 164306 h 448419"/>
              <a:gd name="connsiteX18" fmla="*/ 103975 w 491977"/>
              <a:gd name="connsiteY18" fmla="*/ 58192 h 448419"/>
              <a:gd name="connsiteX19" fmla="*/ 231911 w 491977"/>
              <a:gd name="connsiteY19" fmla="*/ 0 h 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77" h="448419">
                <a:moveTo>
                  <a:pt x="491977" y="0"/>
                </a:moveTo>
                <a:lnTo>
                  <a:pt x="491977" y="99268"/>
                </a:lnTo>
                <a:cubicBezTo>
                  <a:pt x="458317" y="118665"/>
                  <a:pt x="439205" y="144624"/>
                  <a:pt x="434641" y="177142"/>
                </a:cubicBezTo>
                <a:lnTo>
                  <a:pt x="491977" y="177142"/>
                </a:lnTo>
                <a:lnTo>
                  <a:pt x="491977" y="448419"/>
                </a:lnTo>
                <a:lnTo>
                  <a:pt x="260066" y="448419"/>
                </a:lnTo>
                <a:lnTo>
                  <a:pt x="260066" y="324334"/>
                </a:lnTo>
                <a:cubicBezTo>
                  <a:pt x="260066" y="259296"/>
                  <a:pt x="267910" y="205953"/>
                  <a:pt x="283599" y="164306"/>
                </a:cubicBezTo>
                <a:cubicBezTo>
                  <a:pt x="299288" y="122659"/>
                  <a:pt x="326102" y="87288"/>
                  <a:pt x="364041" y="58192"/>
                </a:cubicBezTo>
                <a:cubicBezTo>
                  <a:pt x="401979" y="29096"/>
                  <a:pt x="444625" y="9698"/>
                  <a:pt x="491977" y="0"/>
                </a:cubicBezTo>
                <a:close/>
                <a:moveTo>
                  <a:pt x="231911" y="0"/>
                </a:moveTo>
                <a:lnTo>
                  <a:pt x="231911" y="99268"/>
                </a:lnTo>
                <a:cubicBezTo>
                  <a:pt x="198251" y="118665"/>
                  <a:pt x="179139" y="144624"/>
                  <a:pt x="174575" y="177142"/>
                </a:cubicBezTo>
                <a:lnTo>
                  <a:pt x="231911" y="177142"/>
                </a:lnTo>
                <a:lnTo>
                  <a:pt x="231911" y="448419"/>
                </a:lnTo>
                <a:lnTo>
                  <a:pt x="0" y="448419"/>
                </a:lnTo>
                <a:lnTo>
                  <a:pt x="0" y="324334"/>
                </a:lnTo>
                <a:cubicBezTo>
                  <a:pt x="0" y="259296"/>
                  <a:pt x="7844" y="205953"/>
                  <a:pt x="23533" y="164306"/>
                </a:cubicBezTo>
                <a:cubicBezTo>
                  <a:pt x="39222" y="122659"/>
                  <a:pt x="66036" y="87288"/>
                  <a:pt x="103975" y="58192"/>
                </a:cubicBezTo>
                <a:cubicBezTo>
                  <a:pt x="141913" y="29096"/>
                  <a:pt x="184559" y="9698"/>
                  <a:pt x="2319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en-ID">
              <a:solidFill>
                <a:schemeClr val="accent2">
                  <a:lumMod val="90000"/>
                  <a:lumOff val="10000"/>
                </a:schemeClr>
              </a:solidFill>
              <a:latin typeface="Expo Arabic Light" panose="00000400000000000000" pitchFamily="2" charset="-78"/>
              <a:cs typeface="Expo Arabic Light" panose="00000400000000000000" pitchFamily="2" charset="-78"/>
            </a:endParaRPr>
          </a:p>
        </p:txBody>
      </p:sp>
      <p:sp>
        <p:nvSpPr>
          <p:cNvPr id="29" name="Rectangle 28">
            <a:extLst>
              <a:ext uri="{FF2B5EF4-FFF2-40B4-BE49-F238E27FC236}">
                <a16:creationId xmlns:a16="http://schemas.microsoft.com/office/drawing/2014/main" id="{B83AD70D-182C-40F3-81C2-CE5BAC297D2A}"/>
              </a:ext>
            </a:extLst>
          </p:cNvPr>
          <p:cNvSpPr/>
          <p:nvPr/>
        </p:nvSpPr>
        <p:spPr>
          <a:xfrm rot="16200000" flipH="1">
            <a:off x="11801523" y="1229665"/>
            <a:ext cx="304704" cy="479425"/>
          </a:xfrm>
          <a:prstGeom prst="rect">
            <a:avLst/>
          </a:prstGeom>
          <a:solidFill>
            <a:srgbClr val="F9D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solidFill>
                <a:srgbClr val="F9D626"/>
              </a:solidFill>
              <a:latin typeface="Expo Arabic Light" panose="00000400000000000000" pitchFamily="2" charset="-78"/>
              <a:cs typeface="Expo Arabic Light" panose="00000400000000000000" pitchFamily="2" charset="-78"/>
            </a:endParaRPr>
          </a:p>
        </p:txBody>
      </p:sp>
      <p:graphicFrame>
        <p:nvGraphicFramePr>
          <p:cNvPr id="6" name="رسم تخطيطي 5">
            <a:extLst>
              <a:ext uri="{FF2B5EF4-FFF2-40B4-BE49-F238E27FC236}">
                <a16:creationId xmlns:a16="http://schemas.microsoft.com/office/drawing/2014/main" id="{C8E24A31-79D6-B82A-3B6B-63A4496DAD85}"/>
              </a:ext>
            </a:extLst>
          </p:cNvPr>
          <p:cNvGraphicFramePr/>
          <p:nvPr>
            <p:extLst>
              <p:ext uri="{D42A27DB-BD31-4B8C-83A1-F6EECF244321}">
                <p14:modId xmlns:p14="http://schemas.microsoft.com/office/powerpoint/2010/main" val="670044661"/>
              </p:ext>
            </p:extLst>
          </p:nvPr>
        </p:nvGraphicFramePr>
        <p:xfrm>
          <a:off x="1423309" y="1930148"/>
          <a:ext cx="9346969" cy="382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a:extLst>
              <a:ext uri="{FF2B5EF4-FFF2-40B4-BE49-F238E27FC236}">
                <a16:creationId xmlns:a16="http://schemas.microsoft.com/office/drawing/2014/main" id="{2C8A1302-F99C-45D4-9E3B-E699971376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2403" y="6526811"/>
            <a:ext cx="2531185" cy="331189"/>
          </a:xfrm>
          <a:prstGeom prst="rect">
            <a:avLst/>
          </a:prstGeom>
        </p:spPr>
      </p:pic>
    </p:spTree>
    <p:extLst>
      <p:ext uri="{BB962C8B-B14F-4D97-AF65-F5344CB8AC3E}">
        <p14:creationId xmlns:p14="http://schemas.microsoft.com/office/powerpoint/2010/main" val="2163846934"/>
      </p:ext>
    </p:extLst>
  </p:cSld>
  <p:clrMapOvr>
    <a:masterClrMapping/>
  </p:clrMapOvr>
  <p:transition spd="slow">
    <p:push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3" name="مربع نص 2">
            <a:extLst>
              <a:ext uri="{FF2B5EF4-FFF2-40B4-BE49-F238E27FC236}">
                <a16:creationId xmlns:a16="http://schemas.microsoft.com/office/drawing/2014/main" id="{395C2E5F-ECC4-47CC-11F4-53CF9D93F35F}"/>
              </a:ext>
            </a:extLst>
          </p:cNvPr>
          <p:cNvSpPr txBox="1"/>
          <p:nvPr/>
        </p:nvSpPr>
        <p:spPr>
          <a:xfrm>
            <a:off x="3047966" y="332169"/>
            <a:ext cx="6097656" cy="523220"/>
          </a:xfrm>
          <a:prstGeom prst="rect">
            <a:avLst/>
          </a:prstGeom>
          <a:noFill/>
        </p:spPr>
        <p:txBody>
          <a:bodyPr wrap="square">
            <a:spAutoFit/>
          </a:bodyPr>
          <a:lstStyle/>
          <a:p>
            <a:pPr lvl="0" algn="ctr" rtl="1"/>
            <a:r>
              <a:rPr lang="ar-SA" sz="2800" b="1" dirty="0">
                <a:solidFill>
                  <a:schemeClr val="accent6">
                    <a:lumMod val="50000"/>
                  </a:schemeClr>
                </a:solidFill>
                <a:latin typeface="JF Flat" panose="02000500000000000000" pitchFamily="2" charset="-78"/>
                <a:cs typeface="JF Flat" panose="02000500000000000000" pitchFamily="2" charset="-78"/>
              </a:rPr>
              <a:t>عقد البناء والتشغيل </a:t>
            </a:r>
            <a:r>
              <a:rPr lang="en-GB" sz="2800" b="1" dirty="0">
                <a:solidFill>
                  <a:schemeClr val="accent6">
                    <a:lumMod val="50000"/>
                  </a:schemeClr>
                </a:solidFill>
                <a:latin typeface="JF Flat" panose="02000500000000000000" pitchFamily="2" charset="-78"/>
                <a:cs typeface="JF Flat" panose="02000500000000000000" pitchFamily="2" charset="-78"/>
              </a:rPr>
              <a:t>BOT</a:t>
            </a:r>
            <a:endParaRPr lang="ar-SA" sz="2800" b="1" dirty="0">
              <a:solidFill>
                <a:schemeClr val="accent6">
                  <a:lumMod val="50000"/>
                </a:schemeClr>
              </a:solidFill>
              <a:latin typeface="JF Flat" panose="02000500000000000000" pitchFamily="2" charset="-78"/>
              <a:cs typeface="JF Flat" panose="02000500000000000000" pitchFamily="2" charset="-78"/>
            </a:endParaRPr>
          </a:p>
        </p:txBody>
      </p:sp>
      <p:graphicFrame>
        <p:nvGraphicFramePr>
          <p:cNvPr id="4" name="رسم تخطيطي 3">
            <a:extLst>
              <a:ext uri="{FF2B5EF4-FFF2-40B4-BE49-F238E27FC236}">
                <a16:creationId xmlns:a16="http://schemas.microsoft.com/office/drawing/2014/main" id="{48785F3E-6012-CADD-3498-49FF42D99890}"/>
              </a:ext>
            </a:extLst>
          </p:cNvPr>
          <p:cNvGraphicFramePr/>
          <p:nvPr>
            <p:extLst>
              <p:ext uri="{D42A27DB-BD31-4B8C-83A1-F6EECF244321}">
                <p14:modId xmlns:p14="http://schemas.microsoft.com/office/powerpoint/2010/main" val="405027043"/>
              </p:ext>
            </p:extLst>
          </p:nvPr>
        </p:nvGraphicFramePr>
        <p:xfrm>
          <a:off x="1369054" y="2064901"/>
          <a:ext cx="9455480" cy="2728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4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2" name="مربع نص 1">
            <a:extLst>
              <a:ext uri="{FF2B5EF4-FFF2-40B4-BE49-F238E27FC236}">
                <a16:creationId xmlns:a16="http://schemas.microsoft.com/office/drawing/2014/main" id="{0733F50B-B753-EBAB-B6F5-E77C88FDFA2F}"/>
              </a:ext>
            </a:extLst>
          </p:cNvPr>
          <p:cNvSpPr txBox="1"/>
          <p:nvPr/>
        </p:nvSpPr>
        <p:spPr>
          <a:xfrm>
            <a:off x="3047966" y="332169"/>
            <a:ext cx="6097656" cy="523220"/>
          </a:xfrm>
          <a:prstGeom prst="rect">
            <a:avLst/>
          </a:prstGeom>
          <a:noFill/>
        </p:spPr>
        <p:txBody>
          <a:bodyPr wrap="square">
            <a:spAutoFit/>
          </a:bodyPr>
          <a:lstStyle/>
          <a:p>
            <a:pPr lvl="0" algn="ctr" rtl="1"/>
            <a:r>
              <a:rPr lang="ar-SA" sz="2800" b="1" dirty="0">
                <a:solidFill>
                  <a:schemeClr val="accent6">
                    <a:lumMod val="50000"/>
                  </a:schemeClr>
                </a:solidFill>
                <a:latin typeface="JF Flat" panose="02000500000000000000" pitchFamily="2" charset="-78"/>
                <a:cs typeface="JF Flat" panose="02000500000000000000" pitchFamily="2" charset="-78"/>
              </a:rPr>
              <a:t>عقود مشابهة</a:t>
            </a:r>
          </a:p>
        </p:txBody>
      </p:sp>
      <p:sp>
        <p:nvSpPr>
          <p:cNvPr id="5" name="مربع نص 4">
            <a:extLst>
              <a:ext uri="{FF2B5EF4-FFF2-40B4-BE49-F238E27FC236}">
                <a16:creationId xmlns:a16="http://schemas.microsoft.com/office/drawing/2014/main" id="{EDB5A494-F3A3-F37F-2E33-615EFBBE2763}"/>
              </a:ext>
            </a:extLst>
          </p:cNvPr>
          <p:cNvSpPr txBox="1"/>
          <p:nvPr/>
        </p:nvSpPr>
        <p:spPr>
          <a:xfrm>
            <a:off x="5235437" y="1554939"/>
            <a:ext cx="6097656" cy="421654"/>
          </a:xfrm>
          <a:prstGeom prst="rect">
            <a:avLst/>
          </a:prstGeom>
          <a:noFill/>
        </p:spPr>
        <p:txBody>
          <a:bodyPr wrap="square">
            <a:spAutoFit/>
          </a:bodyPr>
          <a:lstStyle/>
          <a:p>
            <a:pPr marL="342900" lvl="0" indent="-342900" algn="r" rtl="1">
              <a:lnSpc>
                <a:spcPct val="107000"/>
              </a:lnSpc>
              <a:spcAft>
                <a:spcPts val="800"/>
              </a:spcAft>
              <a:buFont typeface="Wingdings" panose="05000000000000000000" pitchFamily="2" charset="2"/>
              <a:buChar char="q"/>
            </a:pPr>
            <a:r>
              <a:rPr lang="ar-SA" sz="2000" dirty="0">
                <a:solidFill>
                  <a:srgbClr val="000000"/>
                </a:solidFill>
                <a:latin typeface="JF Flat" panose="02000500000000000000" pitchFamily="2" charset="-78"/>
                <a:cs typeface="JF Flat" panose="02000500000000000000" pitchFamily="2" charset="-78"/>
              </a:rPr>
              <a:t>البناء والنقل والتشغيل </a:t>
            </a:r>
            <a:r>
              <a:rPr lang="ar-SA" sz="2000" b="1" kern="100" dirty="0">
                <a:effectLst/>
                <a:latin typeface="Calibri" panose="020F0502020204030204" pitchFamily="34" charset="0"/>
                <a:ea typeface="Calibri" panose="020F0502020204030204" pitchFamily="34" charset="0"/>
                <a:cs typeface="Sakkal Majalla" panose="02000000000000000000" pitchFamily="2" charset="-78"/>
              </a:rPr>
              <a:t>(</a:t>
            </a:r>
            <a:r>
              <a:rPr lang="en-GB" sz="2000" b="1" kern="100" dirty="0">
                <a:effectLst/>
                <a:latin typeface="Sakkal Majalla" panose="02000000000000000000" pitchFamily="2" charset="-78"/>
                <a:ea typeface="Calibri" panose="020F0502020204030204" pitchFamily="34" charset="0"/>
                <a:cs typeface="Arial" panose="020B0604020202020204" pitchFamily="34" charset="0"/>
              </a:rPr>
              <a:t>BTO</a:t>
            </a:r>
            <a:r>
              <a:rPr lang="ar-SA" sz="2000" b="1" kern="100" dirty="0">
                <a:effectLst/>
                <a:latin typeface="Calibri" panose="020F0502020204030204" pitchFamily="34" charset="0"/>
                <a:ea typeface="Calibri" panose="020F0502020204030204" pitchFamily="34" charset="0"/>
                <a:cs typeface="Sakkal Majalla" panose="02000000000000000000" pitchFamily="2" charset="-78"/>
              </a:rPr>
              <a:t>) </a:t>
            </a:r>
            <a:r>
              <a:rPr lang="en-GB" sz="2000" b="1" kern="100" dirty="0">
                <a:effectLst/>
                <a:latin typeface="Sakkal Majalla" panose="02000000000000000000" pitchFamily="2" charset="-78"/>
                <a:ea typeface="Calibri" panose="020F0502020204030204" pitchFamily="34" charset="0"/>
                <a:cs typeface="Arial" panose="020B0604020202020204" pitchFamily="34" charset="0"/>
              </a:rPr>
              <a:t>Build, Transfer and Operate</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رسم تخطيطي 6">
            <a:extLst>
              <a:ext uri="{FF2B5EF4-FFF2-40B4-BE49-F238E27FC236}">
                <a16:creationId xmlns:a16="http://schemas.microsoft.com/office/drawing/2014/main" id="{30F91BD4-603D-D567-0DB6-56C6AA7AFEF7}"/>
              </a:ext>
            </a:extLst>
          </p:cNvPr>
          <p:cNvGraphicFramePr/>
          <p:nvPr>
            <p:extLst>
              <p:ext uri="{D42A27DB-BD31-4B8C-83A1-F6EECF244321}">
                <p14:modId xmlns:p14="http://schemas.microsoft.com/office/powerpoint/2010/main" val="3376761606"/>
              </p:ext>
            </p:extLst>
          </p:nvPr>
        </p:nvGraphicFramePr>
        <p:xfrm>
          <a:off x="1369054" y="2064901"/>
          <a:ext cx="9455480" cy="2728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75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63">
            <a:extLst>
              <a:ext uri="{FF2B5EF4-FFF2-40B4-BE49-F238E27FC236}">
                <a16:creationId xmlns:a16="http://schemas.microsoft.com/office/drawing/2014/main" id="{FBA4FE6E-E55C-807B-B8B7-F2634B97A7BC}"/>
              </a:ext>
            </a:extLst>
          </p:cNvPr>
          <p:cNvSpPr/>
          <p:nvPr/>
        </p:nvSpPr>
        <p:spPr>
          <a:xfrm>
            <a:off x="9132531" y="6345238"/>
            <a:ext cx="3042972" cy="512762"/>
          </a:xfrm>
          <a:custGeom>
            <a:avLst/>
            <a:gdLst>
              <a:gd name="connsiteX0" fmla="*/ 0 w 3042972"/>
              <a:gd name="connsiteY0" fmla="*/ 0 h 512762"/>
              <a:gd name="connsiteX1" fmla="*/ 3042972 w 3042972"/>
              <a:gd name="connsiteY1" fmla="*/ 0 h 512762"/>
              <a:gd name="connsiteX2" fmla="*/ 3042972 w 3042972"/>
              <a:gd name="connsiteY2" fmla="*/ 512762 h 512762"/>
              <a:gd name="connsiteX3" fmla="*/ 0 w 3042972"/>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2" h="512762">
                <a:moveTo>
                  <a:pt x="0" y="0"/>
                </a:moveTo>
                <a:lnTo>
                  <a:pt x="3042972" y="0"/>
                </a:lnTo>
                <a:lnTo>
                  <a:pt x="3042972"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1" name="Freeform: Shape 59">
            <a:extLst>
              <a:ext uri="{FF2B5EF4-FFF2-40B4-BE49-F238E27FC236}">
                <a16:creationId xmlns:a16="http://schemas.microsoft.com/office/drawing/2014/main" id="{269BFC2E-34FC-8CED-7789-31473C3A77E7}"/>
              </a:ext>
            </a:extLst>
          </p:cNvPr>
          <p:cNvSpPr/>
          <p:nvPr/>
        </p:nvSpPr>
        <p:spPr>
          <a:xfrm>
            <a:off x="3042971" y="6345238"/>
            <a:ext cx="3046588" cy="512762"/>
          </a:xfrm>
          <a:custGeom>
            <a:avLst/>
            <a:gdLst>
              <a:gd name="connsiteX0" fmla="*/ 0 w 3046588"/>
              <a:gd name="connsiteY0" fmla="*/ 0 h 512762"/>
              <a:gd name="connsiteX1" fmla="*/ 3046588 w 3046588"/>
              <a:gd name="connsiteY1" fmla="*/ 0 h 512762"/>
              <a:gd name="connsiteX2" fmla="*/ 3046588 w 3046588"/>
              <a:gd name="connsiteY2" fmla="*/ 512762 h 512762"/>
              <a:gd name="connsiteX3" fmla="*/ 0 w 3046588"/>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6588" h="512762">
                <a:moveTo>
                  <a:pt x="0" y="0"/>
                </a:moveTo>
                <a:lnTo>
                  <a:pt x="3046588" y="0"/>
                </a:lnTo>
                <a:lnTo>
                  <a:pt x="3046588"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12" name="Freeform: Shape 61">
            <a:extLst>
              <a:ext uri="{FF2B5EF4-FFF2-40B4-BE49-F238E27FC236}">
                <a16:creationId xmlns:a16="http://schemas.microsoft.com/office/drawing/2014/main" id="{FEAFDC75-11CA-AC16-1FC2-B89CB69D9D09}"/>
              </a:ext>
            </a:extLst>
          </p:cNvPr>
          <p:cNvSpPr/>
          <p:nvPr/>
        </p:nvSpPr>
        <p:spPr>
          <a:xfrm>
            <a:off x="6089560" y="6345238"/>
            <a:ext cx="3042971" cy="512762"/>
          </a:xfrm>
          <a:custGeom>
            <a:avLst/>
            <a:gdLst>
              <a:gd name="connsiteX0" fmla="*/ 0 w 3042971"/>
              <a:gd name="connsiteY0" fmla="*/ 0 h 512762"/>
              <a:gd name="connsiteX1" fmla="*/ 3042971 w 3042971"/>
              <a:gd name="connsiteY1" fmla="*/ 0 h 512762"/>
              <a:gd name="connsiteX2" fmla="*/ 3042971 w 3042971"/>
              <a:gd name="connsiteY2" fmla="*/ 512762 h 512762"/>
              <a:gd name="connsiteX3" fmla="*/ 0 w 3042971"/>
              <a:gd name="connsiteY3" fmla="*/ 512762 h 512762"/>
            </a:gdLst>
            <a:ahLst/>
            <a:cxnLst>
              <a:cxn ang="0">
                <a:pos x="connsiteX0" y="connsiteY0"/>
              </a:cxn>
              <a:cxn ang="0">
                <a:pos x="connsiteX1" y="connsiteY1"/>
              </a:cxn>
              <a:cxn ang="0">
                <a:pos x="connsiteX2" y="connsiteY2"/>
              </a:cxn>
              <a:cxn ang="0">
                <a:pos x="connsiteX3" y="connsiteY3"/>
              </a:cxn>
            </a:cxnLst>
            <a:rect l="l" t="t" r="r" b="b"/>
            <a:pathLst>
              <a:path w="3042971" h="512762">
                <a:moveTo>
                  <a:pt x="0" y="0"/>
                </a:moveTo>
                <a:lnTo>
                  <a:pt x="3042971" y="0"/>
                </a:lnTo>
                <a:lnTo>
                  <a:pt x="3042971" y="512762"/>
                </a:lnTo>
                <a:lnTo>
                  <a:pt x="0" y="51276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latin typeface="Expo Arabic Light" panose="00000400000000000000" pitchFamily="2" charset="-78"/>
              <a:cs typeface="Expo Arabic Light" panose="00000400000000000000" pitchFamily="2" charset="-78"/>
            </a:endParaRPr>
          </a:p>
        </p:txBody>
      </p:sp>
      <p:sp>
        <p:nvSpPr>
          <p:cNvPr id="5" name="مربع نص 4">
            <a:extLst>
              <a:ext uri="{FF2B5EF4-FFF2-40B4-BE49-F238E27FC236}">
                <a16:creationId xmlns:a16="http://schemas.microsoft.com/office/drawing/2014/main" id="{EDB5A494-F3A3-F37F-2E33-615EFBBE2763}"/>
              </a:ext>
            </a:extLst>
          </p:cNvPr>
          <p:cNvSpPr txBox="1"/>
          <p:nvPr/>
        </p:nvSpPr>
        <p:spPr>
          <a:xfrm>
            <a:off x="5235437" y="1554939"/>
            <a:ext cx="6097656" cy="421654"/>
          </a:xfrm>
          <a:prstGeom prst="rect">
            <a:avLst/>
          </a:prstGeom>
          <a:noFill/>
        </p:spPr>
        <p:txBody>
          <a:bodyPr wrap="square">
            <a:spAutoFit/>
          </a:bodyPr>
          <a:lstStyle/>
          <a:p>
            <a:pPr marL="342900" lvl="0" indent="-342900" algn="r" rtl="1">
              <a:lnSpc>
                <a:spcPct val="107000"/>
              </a:lnSpc>
              <a:spcAft>
                <a:spcPts val="800"/>
              </a:spcAft>
              <a:buFont typeface="Wingdings" panose="05000000000000000000" pitchFamily="2" charset="2"/>
              <a:buChar char="q"/>
            </a:pPr>
            <a:r>
              <a:rPr lang="ar-SA" sz="2000" dirty="0">
                <a:solidFill>
                  <a:srgbClr val="000000"/>
                </a:solidFill>
                <a:latin typeface="JF Flat" panose="02000500000000000000" pitchFamily="2" charset="-78"/>
                <a:cs typeface="JF Flat" panose="02000500000000000000" pitchFamily="2" charset="-78"/>
              </a:rPr>
              <a:t>البناء</a:t>
            </a:r>
            <a:r>
              <a:rPr lang="ar-SA" sz="2000" b="1" kern="100" dirty="0">
                <a:effectLst/>
                <a:latin typeface="Calibri" panose="020F0502020204030204" pitchFamily="34" charset="0"/>
                <a:ea typeface="Calibri" panose="020F0502020204030204" pitchFamily="34" charset="0"/>
                <a:cs typeface="Sakkal Majalla" panose="02000000000000000000" pitchFamily="2" charset="-78"/>
              </a:rPr>
              <a:t> </a:t>
            </a:r>
            <a:r>
              <a:rPr lang="ar-SA" sz="2000" dirty="0">
                <a:solidFill>
                  <a:srgbClr val="000000"/>
                </a:solidFill>
                <a:latin typeface="JF Flat" panose="02000500000000000000" pitchFamily="2" charset="-78"/>
                <a:cs typeface="JF Flat" panose="02000500000000000000" pitchFamily="2" charset="-78"/>
              </a:rPr>
              <a:t>والنقل</a:t>
            </a:r>
            <a:r>
              <a:rPr lang="ar-SA" sz="2000" b="1" kern="100" dirty="0">
                <a:effectLst/>
                <a:latin typeface="Calibri" panose="020F0502020204030204" pitchFamily="34" charset="0"/>
                <a:ea typeface="Calibri" panose="020F0502020204030204" pitchFamily="34" charset="0"/>
                <a:cs typeface="Sakkal Majalla" panose="02000000000000000000" pitchFamily="2" charset="-78"/>
              </a:rPr>
              <a:t> </a:t>
            </a:r>
            <a:r>
              <a:rPr lang="ar-SA" sz="2000" dirty="0">
                <a:solidFill>
                  <a:srgbClr val="000000"/>
                </a:solidFill>
                <a:latin typeface="JF Flat" panose="02000500000000000000" pitchFamily="2" charset="-78"/>
                <a:cs typeface="JF Flat" panose="02000500000000000000" pitchFamily="2" charset="-78"/>
              </a:rPr>
              <a:t>والإيجار</a:t>
            </a:r>
            <a:r>
              <a:rPr lang="ar-SA" sz="2000" b="1" kern="100" dirty="0">
                <a:effectLst/>
                <a:latin typeface="Calibri" panose="020F0502020204030204" pitchFamily="34" charset="0"/>
                <a:ea typeface="Calibri" panose="020F0502020204030204" pitchFamily="34" charset="0"/>
                <a:cs typeface="Sakkal Majalla" panose="02000000000000000000" pitchFamily="2" charset="-78"/>
              </a:rPr>
              <a:t>  (</a:t>
            </a:r>
            <a:r>
              <a:rPr lang="en-GB" sz="2000" b="1" kern="100" dirty="0">
                <a:latin typeface="Sakkal Majalla" panose="02000000000000000000" pitchFamily="2" charset="-78"/>
                <a:cs typeface="Arial" panose="020B0604020202020204" pitchFamily="34" charset="0"/>
              </a:rPr>
              <a:t>Build, Transfer and Lease (BTL</a:t>
            </a:r>
            <a:endParaRPr lang="en-US" sz="2000" b="1" kern="100" dirty="0">
              <a:latin typeface="Sakkal Majalla" panose="02000000000000000000" pitchFamily="2" charset="-78"/>
              <a:cs typeface="Arial" panose="020B0604020202020204" pitchFamily="34" charset="0"/>
            </a:endParaRPr>
          </a:p>
        </p:txBody>
      </p:sp>
      <p:graphicFrame>
        <p:nvGraphicFramePr>
          <p:cNvPr id="6" name="رسم تخطيطي 5">
            <a:extLst>
              <a:ext uri="{FF2B5EF4-FFF2-40B4-BE49-F238E27FC236}">
                <a16:creationId xmlns:a16="http://schemas.microsoft.com/office/drawing/2014/main" id="{7ADEB52B-3F24-1319-E73C-1F1AEFFF7F33}"/>
              </a:ext>
            </a:extLst>
          </p:cNvPr>
          <p:cNvGraphicFramePr/>
          <p:nvPr>
            <p:extLst>
              <p:ext uri="{D42A27DB-BD31-4B8C-83A1-F6EECF244321}">
                <p14:modId xmlns:p14="http://schemas.microsoft.com/office/powerpoint/2010/main" val="2856849811"/>
              </p:ext>
            </p:extLst>
          </p:nvPr>
        </p:nvGraphicFramePr>
        <p:xfrm>
          <a:off x="1369054" y="2064901"/>
          <a:ext cx="9455480" cy="2728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6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Office Theme">
  <a:themeElements>
    <a:clrScheme name="Basic Zone Color Yellow Primary">
      <a:dk1>
        <a:srgbClr val="000000"/>
      </a:dk1>
      <a:lt1>
        <a:sysClr val="window" lastClr="FFFFFF"/>
      </a:lt1>
      <a:dk2>
        <a:srgbClr val="394656"/>
      </a:dk2>
      <a:lt2>
        <a:srgbClr val="B4B3B2"/>
      </a:lt2>
      <a:accent1>
        <a:srgbClr val="F9D626"/>
      </a:accent1>
      <a:accent2>
        <a:srgbClr val="E0E0E0"/>
      </a:accent2>
      <a:accent3>
        <a:srgbClr val="A9A6A6"/>
      </a:accent3>
      <a:accent4>
        <a:srgbClr val="7C7978"/>
      </a:accent4>
      <a:accent5>
        <a:srgbClr val="565453"/>
      </a:accent5>
      <a:accent6>
        <a:srgbClr val="363736"/>
      </a:accent6>
      <a:hlink>
        <a:srgbClr val="1CADE4"/>
      </a:hlink>
      <a:folHlink>
        <a:srgbClr val="2683C6"/>
      </a:folHlink>
    </a:clrScheme>
    <a:fontScheme name="Custom 21">
      <a:majorFont>
        <a:latin typeface="Museo 700"/>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59</TotalTime>
  <Words>4422</Words>
  <Application>Microsoft Office PowerPoint</Application>
  <PresentationFormat>مخصص</PresentationFormat>
  <Paragraphs>401</Paragraphs>
  <Slides>107</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107</vt:i4>
      </vt:variant>
    </vt:vector>
  </HeadingPairs>
  <TitlesOfParts>
    <vt:vector size="119" baseType="lpstr">
      <vt:lpstr>Arial</vt:lpstr>
      <vt:lpstr>Khalid Art bold</vt:lpstr>
      <vt:lpstr>Wingdings</vt:lpstr>
      <vt:lpstr>Expo Arabic SemiBold</vt:lpstr>
      <vt:lpstr>Calibri</vt:lpstr>
      <vt:lpstr>Expo Arabic Medium</vt:lpstr>
      <vt:lpstr>Poppins</vt:lpstr>
      <vt:lpstr>Sakkal Majalla</vt:lpstr>
      <vt:lpstr>JF Flat</vt:lpstr>
      <vt:lpstr>Expo Arabic Light</vt:lpstr>
      <vt:lpstr>Symbol</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keywords>ادركها بوربوينت</cp:keywords>
  <cp:lastModifiedBy>DELL</cp:lastModifiedBy>
  <cp:revision>156</cp:revision>
  <dcterms:created xsi:type="dcterms:W3CDTF">2018-11-06T00:42:49Z</dcterms:created>
  <dcterms:modified xsi:type="dcterms:W3CDTF">2023-05-22T12:15:56Z</dcterms:modified>
</cp:coreProperties>
</file>